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9" r:id="rId5"/>
    <p:sldId id="269" r:id="rId6"/>
    <p:sldId id="270" r:id="rId7"/>
    <p:sldId id="271" r:id="rId8"/>
    <p:sldId id="272" r:id="rId9"/>
    <p:sldId id="263" r:id="rId10"/>
    <p:sldId id="265" r:id="rId11"/>
    <p:sldId id="268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2D65-981D-432B-B999-FA2E2B437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46BD8-1E30-47FE-9356-80598AFF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6F987-87FB-4C77-BD17-1481673E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A707A-FCA1-46D2-A39C-C4B24F14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99EA0-4680-4E07-B3E2-7DC09440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BC72-3B79-4968-8D82-E77D42FB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99BE4-6DFF-481B-BD8A-094D071A4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9E7FB-26E5-4BC2-AEAA-DC04D46A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180E0-28BD-4EE5-9C44-64D83039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32CF7-B356-45BF-B90E-6AB923CC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3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EEEDA-D9B0-4D6D-B4A0-93D413486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2BB8C-E64E-4C43-8D33-11AC24BF4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001A-67FF-4289-BCCF-CCCE729E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4ECA-DE92-41B2-8F9A-783A1C09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725A3-06FD-4361-A163-2958B38E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7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32A5-0D28-43A7-BD30-A5969190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5F83-B376-4710-B3C5-CCF1D7E0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54D5-A291-41AF-93F9-F178B7B7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E9F5B-87B1-4124-A7A7-0587DF12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93859-C90E-40D2-9DFF-97309462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A185-311D-4939-AAB8-26F00C65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45999-6714-4584-B964-F4AE06938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FAF17-BBA9-4A60-8571-ECE83DEF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F2EC-1001-4995-8EA9-C286482D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A17E-F7DF-409A-9C17-8029DEC8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5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0F31-135A-477B-A7FA-057AD250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1C3F-CF58-4CCF-A3C4-8B8DAF6B4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B2E69-8CC4-42CF-9E7E-14CBD1D95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F44F5-DD19-4998-81D2-D13C8893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2401C-C68F-47FB-880A-17E2F530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D9625-A76A-4105-82DB-4051C7BA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ED0B-BB8B-46E4-B0B5-32FD4189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FC880-A643-486D-B430-1B79644DF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AA247-F066-4E0B-ACD7-632CBF407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3840F-40D1-4AA2-AD46-9035B7943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903FE-14D3-49E1-8C31-DEE2F0AC1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7FE8C-EF48-4B89-BE82-5A6B97DC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48F8A6-16A1-4851-9569-E45D8C6E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96B6E-94E1-4D30-A3ED-C440734B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1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1984-EA0E-44EB-A869-E40096B6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54748-D8E9-4016-87AE-87004357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A552-1750-46C2-A9E5-3DB2C3DB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576AD-8440-4F4E-882B-2EFFF0D0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0EF92-C575-4443-9A44-73EB57FA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AB551-09A2-48FF-BFE1-A91317E7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7E66F-264B-48C2-8FA5-1A9FBB85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5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2155-1EF5-40E7-BBB5-51BFF83D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E7C1-24CE-4D6D-B0B9-680AD2A48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CA037-888D-4155-B0FF-85837E647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B3D5D-B6C6-4B38-B1FB-36572B6C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EFBFA-83D5-45BC-B1B8-B3E0FFEA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44C7A-C8D5-46B5-8262-B724EC7F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E2FA-19B3-455E-94B6-2DF24E1C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D9940-659D-4100-AC31-46E4B1EF7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1DBDD-1EEE-431E-B025-AB6ED987B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3293-6B43-40C0-AEA8-241F1BF3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58CA3-BC94-43FD-8E27-B1EE494E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D71A6-213D-4C03-8DD1-20D6BCD5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0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804DC-0464-4D85-808E-2F3BF2CD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49EE5-D86E-481B-B68F-48AFC5F3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0B636-20CD-48B9-826B-C20FE5317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F569-D9D2-4C3C-9DA0-BB194F4D16F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30AA4-C3DB-4F8F-ACAE-A3F2B9DB2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DC7D1-CA4D-4C3C-BE99-EA32F83A2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9CAB-AFB5-4797-81E0-243C8D34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6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E16AF1DC-47ED-4050-A3C4-4C4AFE42A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A4FAD9-31EA-4FCC-A136-0B3A43A55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92A5DB-8784-4658-9EEC-A99222159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852460-5B5A-4507-BA13-7E4142804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552DDA-412C-45C0-8234-D5E43A2E5B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92DC72-50B9-44F4-A53B-4E9E5A585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C6E4D9-849B-4D71-A0CA-BFD89D166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1CA2F7C-D705-4C1C-B280-25E28E820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1D515-D891-48FA-8815-38DC762F2566}"/>
              </a:ext>
            </a:extLst>
          </p:cNvPr>
          <p:cNvSpPr txBox="1"/>
          <p:nvPr/>
        </p:nvSpPr>
        <p:spPr>
          <a:xfrm>
            <a:off x="7493619" y="3058994"/>
            <a:ext cx="3511462" cy="2270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</a:t>
            </a:r>
            <a:r>
              <a:rPr lang="en-US" sz="7200" b="1" dirty="0">
                <a:ln/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</a:t>
            </a:r>
            <a:endParaRPr lang="en-US" sz="7200" b="1" dirty="0">
              <a:ln/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56800F4-346B-4651-BDD9-7F0A3BCE0B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3365B0C-B91A-41CA-A8F6-E7BAA782C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09EA526C-EB9B-4282-9FAA-40510C10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9895"/>
          <a:stretch/>
        </p:blipFill>
        <p:spPr>
          <a:xfrm>
            <a:off x="1494330" y="1099836"/>
            <a:ext cx="5397390" cy="35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5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14588" y="2958355"/>
            <a:ext cx="2573837" cy="940653"/>
          </a:xfrm>
          <a:prstGeom prst="cube">
            <a:avLst/>
          </a:prstGeom>
          <a:noFill/>
          <a:ln w="3810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6190" y="1598221"/>
            <a:ext cx="57421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২৯.১.১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২৯.২.১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713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D7452D-9619-40EC-9C1B-72AFB68F0BBE}"/>
              </a:ext>
            </a:extLst>
          </p:cNvPr>
          <p:cNvSpPr/>
          <p:nvPr/>
        </p:nvSpPr>
        <p:spPr>
          <a:xfrm>
            <a:off x="1169233" y="1049311"/>
            <a:ext cx="4718423" cy="416930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06343-68C0-42B2-8C60-8BBA0F8C1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0" y="4740757"/>
            <a:ext cx="6797969" cy="18474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4280" y="5173315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12707" y="5143979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29451" y="1856688"/>
            <a:ext cx="4107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1806" y="3046482"/>
            <a:ext cx="133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2540" y="5143979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82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D7452D-9619-40EC-9C1B-72AFB68F0BBE}"/>
              </a:ext>
            </a:extLst>
          </p:cNvPr>
          <p:cNvSpPr/>
          <p:nvPr/>
        </p:nvSpPr>
        <p:spPr>
          <a:xfrm>
            <a:off x="1169233" y="1049311"/>
            <a:ext cx="4718423" cy="416930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06343-68C0-42B2-8C60-8BBA0F8C1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68238">
            <a:off x="-270909" y="1676616"/>
            <a:ext cx="6878906" cy="18474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4280" y="5173315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26556" y="973725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451" y="1856688"/>
            <a:ext cx="4107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1806" y="3046482"/>
            <a:ext cx="133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16" name="TextBox 15"/>
          <p:cNvSpPr txBox="1"/>
          <p:nvPr/>
        </p:nvSpPr>
        <p:spPr>
          <a:xfrm rot="17932177">
            <a:off x="857908" y="3032758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2540" y="5143979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7356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D7452D-9619-40EC-9C1B-72AFB68F0BBE}"/>
              </a:ext>
            </a:extLst>
          </p:cNvPr>
          <p:cNvSpPr/>
          <p:nvPr/>
        </p:nvSpPr>
        <p:spPr>
          <a:xfrm>
            <a:off x="1169233" y="1049311"/>
            <a:ext cx="4718423" cy="416930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06343-68C0-42B2-8C60-8BBA0F8C1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29919">
            <a:off x="1241455" y="1312725"/>
            <a:ext cx="6878906" cy="18474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42684" y="5143661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26556" y="973725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451" y="1856688"/>
            <a:ext cx="4107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1806" y="3046482"/>
            <a:ext cx="133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16" name="TextBox 15"/>
          <p:cNvSpPr txBox="1"/>
          <p:nvPr/>
        </p:nvSpPr>
        <p:spPr>
          <a:xfrm rot="3608432">
            <a:off x="4328932" y="2595581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2540" y="5143979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 rot="18062997">
            <a:off x="881649" y="2390030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6021" y="5702671"/>
            <a:ext cx="535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672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06343-68C0-42B2-8C60-8BBA0F8C1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67" y="5160014"/>
            <a:ext cx="6997375" cy="18474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00218" y="5612821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70152" y="5593610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451" y="1856688"/>
            <a:ext cx="4107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762E5DE-237E-4A1E-8E02-40F4CDF48F4D}"/>
              </a:ext>
            </a:extLst>
          </p:cNvPr>
          <p:cNvSpPr/>
          <p:nvPr/>
        </p:nvSpPr>
        <p:spPr>
          <a:xfrm>
            <a:off x="1175171" y="1133456"/>
            <a:ext cx="4461131" cy="453510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34682" y="3491047"/>
            <a:ext cx="278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0948" y="5616219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03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06343-68C0-42B2-8C60-8BBA0F8C1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58544">
            <a:off x="-487973" y="1935416"/>
            <a:ext cx="6997375" cy="18474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00218" y="5612821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30785" y="1039294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451" y="1856688"/>
            <a:ext cx="4107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762E5DE-237E-4A1E-8E02-40F4CDF48F4D}"/>
              </a:ext>
            </a:extLst>
          </p:cNvPr>
          <p:cNvSpPr/>
          <p:nvPr/>
        </p:nvSpPr>
        <p:spPr>
          <a:xfrm>
            <a:off x="1175171" y="1133456"/>
            <a:ext cx="4461131" cy="453510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21459" y="3491047"/>
            <a:ext cx="278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18" name="TextBox 17"/>
          <p:cNvSpPr txBox="1"/>
          <p:nvPr/>
        </p:nvSpPr>
        <p:spPr>
          <a:xfrm rot="17770826">
            <a:off x="892994" y="3074739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১১.৫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5997" y="5684819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334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06343-68C0-42B2-8C60-8BBA0F8C1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20409">
            <a:off x="1071739" y="1590643"/>
            <a:ext cx="6997375" cy="18474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61352" y="5612821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30785" y="1039294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451" y="1856688"/>
            <a:ext cx="4107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762E5DE-237E-4A1E-8E02-40F4CDF48F4D}"/>
              </a:ext>
            </a:extLst>
          </p:cNvPr>
          <p:cNvSpPr/>
          <p:nvPr/>
        </p:nvSpPr>
        <p:spPr>
          <a:xfrm>
            <a:off x="1175171" y="1133456"/>
            <a:ext cx="4461131" cy="453510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21459" y="3491047"/>
            <a:ext cx="278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18" name="TextBox 17"/>
          <p:cNvSpPr txBox="1"/>
          <p:nvPr/>
        </p:nvSpPr>
        <p:spPr>
          <a:xfrm rot="3767474">
            <a:off x="4283639" y="3046483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১1.5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 rot="17885125">
            <a:off x="738503" y="3187055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১1.5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3172" y="5617686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06190" y="5258878"/>
            <a:ext cx="535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7750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06343-68C0-42B2-8C60-8BBA0F8C1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34" y="4894669"/>
            <a:ext cx="6997375" cy="18474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431239" y="5309051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25584" y="5345857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451" y="1856688"/>
            <a:ext cx="4107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8" name="TextBox 17"/>
          <p:cNvSpPr txBox="1"/>
          <p:nvPr/>
        </p:nvSpPr>
        <p:spPr>
          <a:xfrm rot="21446458">
            <a:off x="2886153" y="5352220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EC23F17-2243-471E-BD7D-DE7DE092B9D4}"/>
              </a:ext>
            </a:extLst>
          </p:cNvPr>
          <p:cNvSpPr/>
          <p:nvPr/>
        </p:nvSpPr>
        <p:spPr>
          <a:xfrm>
            <a:off x="1200537" y="1603396"/>
            <a:ext cx="5305654" cy="3775301"/>
          </a:xfrm>
          <a:prstGeom prst="triangle">
            <a:avLst>
              <a:gd name="adj" fmla="val 155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20088" y="3853640"/>
            <a:ext cx="133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</a:p>
        </p:txBody>
      </p:sp>
    </p:spTree>
    <p:extLst>
      <p:ext uri="{BB962C8B-B14F-4D97-AF65-F5344CB8AC3E}">
        <p14:creationId xmlns:p14="http://schemas.microsoft.com/office/powerpoint/2010/main" val="1957626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06343-68C0-42B2-8C60-8BBA0F8C1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36336">
            <a:off x="-1109449" y="1383971"/>
            <a:ext cx="6842194" cy="18474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23064" y="1528600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25584" y="5345857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451" y="1856688"/>
            <a:ext cx="4107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8" name="TextBox 17"/>
          <p:cNvSpPr txBox="1"/>
          <p:nvPr/>
        </p:nvSpPr>
        <p:spPr>
          <a:xfrm rot="17014813">
            <a:off x="292155" y="2780017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9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EC23F17-2243-471E-BD7D-DE7DE092B9D4}"/>
              </a:ext>
            </a:extLst>
          </p:cNvPr>
          <p:cNvSpPr/>
          <p:nvPr/>
        </p:nvSpPr>
        <p:spPr>
          <a:xfrm>
            <a:off x="1185542" y="1603396"/>
            <a:ext cx="5305654" cy="3775301"/>
          </a:xfrm>
          <a:prstGeom prst="triangle">
            <a:avLst>
              <a:gd name="adj" fmla="val 155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20989" y="3827777"/>
            <a:ext cx="133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3720" y="5446271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655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06343-68C0-42B2-8C60-8BBA0F8C1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39166">
            <a:off x="798959" y="2007211"/>
            <a:ext cx="6909110" cy="18474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23064" y="1528600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17565" y="5304472"/>
            <a:ext cx="149902" cy="1499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451" y="1856688"/>
            <a:ext cx="4107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8" name="TextBox 17"/>
          <p:cNvSpPr txBox="1"/>
          <p:nvPr/>
        </p:nvSpPr>
        <p:spPr>
          <a:xfrm rot="2315169">
            <a:off x="3681055" y="2800374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13.5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EC23F17-2243-471E-BD7D-DE7DE092B9D4}"/>
              </a:ext>
            </a:extLst>
          </p:cNvPr>
          <p:cNvSpPr/>
          <p:nvPr/>
        </p:nvSpPr>
        <p:spPr>
          <a:xfrm>
            <a:off x="1185542" y="1603396"/>
            <a:ext cx="5305654" cy="3775301"/>
          </a:xfrm>
          <a:prstGeom prst="triangle">
            <a:avLst>
              <a:gd name="adj" fmla="val 155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20490" y="3638191"/>
            <a:ext cx="133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3013" y="5347453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 rot="17013115">
            <a:off x="274370" y="3050112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0898" y="5614867"/>
            <a:ext cx="5941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‘গ’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944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E16AF1DC-47ED-4050-A3C4-4C4AFE42A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A4FAD9-31EA-4FCC-A136-0B3A43A55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92A5DB-8784-4658-9EEC-A99222159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852460-5B5A-4507-BA13-7E4142804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552DDA-412C-45C0-8234-D5E43A2E5B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92DC72-50B9-44F4-A53B-4E9E5A585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C6E4D9-849B-4D71-A0CA-BFD89D166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1CA2F7C-D705-4C1C-B280-25E28E820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56800F4-346B-4651-BDD9-7F0A3BCE0B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3365B0C-B91A-41CA-A8F6-E7BAA782C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09EA526C-EB9B-4282-9FAA-40510C10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3" r="9089" b="18037"/>
          <a:stretch/>
        </p:blipFill>
        <p:spPr>
          <a:xfrm>
            <a:off x="2574388" y="1126737"/>
            <a:ext cx="4331851" cy="35296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97423" y="2355151"/>
            <a:ext cx="438548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মোঃ</a:t>
            </a:r>
            <a:r>
              <a:rPr lang="en-US" sz="10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তৌফিকুল</a:t>
            </a:r>
            <a:r>
              <a:rPr lang="en-US" sz="10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ইসলাম</a:t>
            </a:r>
            <a:r>
              <a:rPr lang="en-US" sz="10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রবি</a:t>
            </a:r>
            <a:endParaRPr lang="en-US" sz="100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প্রধান</a:t>
            </a:r>
            <a:r>
              <a:rPr lang="en-US" sz="10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শিক্ষক</a:t>
            </a:r>
            <a:endParaRPr lang="en-US" sz="100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মোহনপুর</a:t>
            </a:r>
            <a:r>
              <a:rPr lang="en-US" sz="10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সরকারি</a:t>
            </a:r>
            <a:r>
              <a:rPr lang="en-US" sz="10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প্রাথমিক</a:t>
            </a:r>
            <a:r>
              <a:rPr lang="en-US" sz="10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বিদ্যালয়</a:t>
            </a:r>
            <a:endParaRPr lang="en-US" sz="100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বিরামপুর</a:t>
            </a:r>
            <a:r>
              <a:rPr lang="en-US" sz="10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10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দিনাজপুর</a:t>
            </a:r>
            <a:endParaRPr lang="en-US" sz="100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01719249776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sweetsorrow_robi@yahoo.com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3138" y="391251"/>
            <a:ext cx="267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39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64106" y="-21055"/>
            <a:ext cx="10219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65920"/>
              </p:ext>
            </p:extLst>
          </p:nvPr>
        </p:nvGraphicFramePr>
        <p:xfrm>
          <a:off x="6506189" y="1302384"/>
          <a:ext cx="5587883" cy="5106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5434">
                  <a:extLst>
                    <a:ext uri="{9D8B030D-6E8A-4147-A177-3AD203B41FA5}">
                      <a16:colId xmlns:a16="http://schemas.microsoft.com/office/drawing/2014/main" val="3351098221"/>
                    </a:ext>
                  </a:extLst>
                </a:gridCol>
                <a:gridCol w="1632449">
                  <a:extLst>
                    <a:ext uri="{9D8B030D-6E8A-4147-A177-3AD203B41FA5}">
                      <a16:colId xmlns:a16="http://schemas.microsoft.com/office/drawing/2014/main" val="4054969267"/>
                    </a:ext>
                  </a:extLst>
                </a:gridCol>
              </a:tblGrid>
              <a:tr h="1702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81723"/>
                  </a:ext>
                </a:extLst>
              </a:tr>
              <a:tr h="17021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621124"/>
                  </a:ext>
                </a:extLst>
              </a:tr>
              <a:tr h="17021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91742"/>
                  </a:ext>
                </a:extLst>
              </a:tr>
            </a:tbl>
          </a:graphicData>
        </a:graphic>
      </p:graphicFrame>
      <p:sp>
        <p:nvSpPr>
          <p:cNvPr id="12" name="Isosceles Triangle 11"/>
          <p:cNvSpPr/>
          <p:nvPr/>
        </p:nvSpPr>
        <p:spPr>
          <a:xfrm>
            <a:off x="2428658" y="1795516"/>
            <a:ext cx="1394279" cy="1120197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1131057" y="1660605"/>
            <a:ext cx="681280" cy="125510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4441711" y="1795516"/>
            <a:ext cx="1478028" cy="1153862"/>
          </a:xfrm>
          <a:prstGeom prst="triangle">
            <a:avLst>
              <a:gd name="adj" fmla="val 8499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1942647" y="3790216"/>
            <a:ext cx="2366300" cy="58141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3763228" y="4392686"/>
            <a:ext cx="2366300" cy="1511072"/>
          </a:xfrm>
          <a:prstGeom prst="triangle">
            <a:avLst>
              <a:gd name="adj" fmla="val 5316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918307" y="5070282"/>
            <a:ext cx="2137851" cy="666526"/>
          </a:xfrm>
          <a:prstGeom prst="triangle">
            <a:avLst>
              <a:gd name="adj" fmla="val 1199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64106" y="-21055"/>
            <a:ext cx="10219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20355"/>
              </p:ext>
            </p:extLst>
          </p:nvPr>
        </p:nvGraphicFramePr>
        <p:xfrm>
          <a:off x="6506189" y="1302384"/>
          <a:ext cx="5587883" cy="5106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5434">
                  <a:extLst>
                    <a:ext uri="{9D8B030D-6E8A-4147-A177-3AD203B41FA5}">
                      <a16:colId xmlns:a16="http://schemas.microsoft.com/office/drawing/2014/main" val="3351098221"/>
                    </a:ext>
                  </a:extLst>
                </a:gridCol>
                <a:gridCol w="1632449">
                  <a:extLst>
                    <a:ext uri="{9D8B030D-6E8A-4147-A177-3AD203B41FA5}">
                      <a16:colId xmlns:a16="http://schemas.microsoft.com/office/drawing/2014/main" val="4054969267"/>
                    </a:ext>
                  </a:extLst>
                </a:gridCol>
              </a:tblGrid>
              <a:tr h="1702193"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সমবাহু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ত্রিভুজ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81723"/>
                  </a:ext>
                </a:extLst>
              </a:tr>
              <a:tr h="1702193">
                <a:tc>
                  <a:txBody>
                    <a:bodyPr/>
                    <a:lstStyle/>
                    <a:p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সমদ্বিবাহু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ত্রিভুজ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621124"/>
                  </a:ext>
                </a:extLst>
              </a:tr>
              <a:tr h="1702193">
                <a:tc>
                  <a:txBody>
                    <a:bodyPr/>
                    <a:lstStyle/>
                    <a:p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বিষমবাহু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ত্রিভুজ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91742"/>
                  </a:ext>
                </a:extLst>
              </a:tr>
            </a:tbl>
          </a:graphicData>
        </a:graphic>
      </p:graphicFrame>
      <p:sp>
        <p:nvSpPr>
          <p:cNvPr id="12" name="Isosceles Triangle 11"/>
          <p:cNvSpPr/>
          <p:nvPr/>
        </p:nvSpPr>
        <p:spPr>
          <a:xfrm rot="10800000">
            <a:off x="8756431" y="1660605"/>
            <a:ext cx="1394279" cy="1120197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6995008" y="3154317"/>
            <a:ext cx="681280" cy="125510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8537970" y="5038655"/>
            <a:ext cx="1478028" cy="1153862"/>
          </a:xfrm>
          <a:prstGeom prst="triangle">
            <a:avLst>
              <a:gd name="adj" fmla="val 8499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7924082" y="3501771"/>
            <a:ext cx="2366300" cy="58141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6617035" y="1357026"/>
            <a:ext cx="2366300" cy="1511072"/>
          </a:xfrm>
          <a:prstGeom prst="triangle">
            <a:avLst>
              <a:gd name="adj" fmla="val 5316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599117" y="4994848"/>
            <a:ext cx="2137851" cy="666526"/>
          </a:xfrm>
          <a:prstGeom prst="triangle">
            <a:avLst>
              <a:gd name="adj" fmla="val 1199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4689" y="1544659"/>
            <a:ext cx="542987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9811" y="3130758"/>
            <a:ext cx="542987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530" y="4846083"/>
            <a:ext cx="542987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21565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61561" y="298569"/>
            <a:ext cx="271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7729B1-6FA3-4F23-A8F4-2EA28C4A0B45}"/>
              </a:ext>
            </a:extLst>
          </p:cNvPr>
          <p:cNvSpPr txBox="1"/>
          <p:nvPr/>
        </p:nvSpPr>
        <p:spPr>
          <a:xfrm>
            <a:off x="6578168" y="2521551"/>
            <a:ext cx="4882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বাহুভেদে ত্রিভুজ কত প্রকার ও কি 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70C76B-614E-4798-BD36-9AEEE916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4330" y="1454784"/>
            <a:ext cx="4468867" cy="34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AE5E858-885C-4EFF-973E-76B0F5CCECE6}"/>
              </a:ext>
            </a:extLst>
          </p:cNvPr>
          <p:cNvSpPr/>
          <p:nvPr/>
        </p:nvSpPr>
        <p:spPr>
          <a:xfrm>
            <a:off x="1169233" y="1049311"/>
            <a:ext cx="4718423" cy="416930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5039B0-7F22-4EA1-9DEB-7FA07DB2DB5F}"/>
              </a:ext>
            </a:extLst>
          </p:cNvPr>
          <p:cNvSpPr txBox="1"/>
          <p:nvPr/>
        </p:nvSpPr>
        <p:spPr>
          <a:xfrm rot="3608432">
            <a:off x="4328932" y="2595581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C4EC4-F4F2-4967-939B-A054FA77CD9C}"/>
              </a:ext>
            </a:extLst>
          </p:cNvPr>
          <p:cNvSpPr txBox="1"/>
          <p:nvPr/>
        </p:nvSpPr>
        <p:spPr>
          <a:xfrm>
            <a:off x="2492540" y="5143979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E74BB9-7130-4A4E-B7AB-BB1315941387}"/>
              </a:ext>
            </a:extLst>
          </p:cNvPr>
          <p:cNvSpPr txBox="1"/>
          <p:nvPr/>
        </p:nvSpPr>
        <p:spPr>
          <a:xfrm rot="18062997">
            <a:off x="881649" y="2390030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B691F-8728-4696-9084-A9AEA4260083}"/>
              </a:ext>
            </a:extLst>
          </p:cNvPr>
          <p:cNvSpPr txBox="1"/>
          <p:nvPr/>
        </p:nvSpPr>
        <p:spPr>
          <a:xfrm>
            <a:off x="2580526" y="5769118"/>
            <a:ext cx="252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2506D1-35E2-4659-9DFD-AE7C643D1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5313" y="2993530"/>
            <a:ext cx="4415724" cy="23088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rc 19">
            <a:extLst>
              <a:ext uri="{FF2B5EF4-FFF2-40B4-BE49-F238E27FC236}">
                <a16:creationId xmlns:a16="http://schemas.microsoft.com/office/drawing/2014/main" id="{5337E296-3F8B-44EA-A7EA-BBBDC9E0A09D}"/>
              </a:ext>
            </a:extLst>
          </p:cNvPr>
          <p:cNvSpPr/>
          <p:nvPr/>
        </p:nvSpPr>
        <p:spPr>
          <a:xfrm rot="284060">
            <a:off x="1193942" y="4910440"/>
            <a:ext cx="387505" cy="387505"/>
          </a:xfrm>
          <a:prstGeom prst="arc">
            <a:avLst>
              <a:gd name="adj1" fmla="val 16200000"/>
              <a:gd name="adj2" fmla="val 14402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38F0A8-42A0-4FAC-A917-E6DB663E9602}"/>
                  </a:ext>
                </a:extLst>
              </p:cNvPr>
              <p:cNvSpPr txBox="1"/>
              <p:nvPr/>
            </p:nvSpPr>
            <p:spPr>
              <a:xfrm>
                <a:off x="1537594" y="4649909"/>
                <a:ext cx="58798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38F0A8-42A0-4FAC-A917-E6DB663E9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594" y="4649909"/>
                <a:ext cx="587980" cy="595932"/>
              </a:xfrm>
              <a:prstGeom prst="rect">
                <a:avLst/>
              </a:prstGeom>
              <a:blipFill>
                <a:blip r:embed="rId4"/>
                <a:stretch>
                  <a:fillRect r="-3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43AB71-BFAB-4661-B7A0-B6C66F616198}"/>
                  </a:ext>
                </a:extLst>
              </p:cNvPr>
              <p:cNvSpPr txBox="1"/>
              <p:nvPr/>
            </p:nvSpPr>
            <p:spPr>
              <a:xfrm>
                <a:off x="4340043" y="4397612"/>
                <a:ext cx="58798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43AB71-BFAB-4661-B7A0-B6C66F616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43" y="4397612"/>
                <a:ext cx="587980" cy="595932"/>
              </a:xfrm>
              <a:prstGeom prst="rect">
                <a:avLst/>
              </a:prstGeom>
              <a:blipFill>
                <a:blip r:embed="rId5"/>
                <a:stretch>
                  <a:fillRect r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C58E18EA-CBC8-4C9C-A0B5-35F9525CF496}"/>
              </a:ext>
            </a:extLst>
          </p:cNvPr>
          <p:cNvSpPr/>
          <p:nvPr/>
        </p:nvSpPr>
        <p:spPr>
          <a:xfrm rot="15019789">
            <a:off x="5430651" y="4831219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705EDB-00EC-48A9-9160-676842CEC4F4}"/>
                  </a:ext>
                </a:extLst>
              </p:cNvPr>
              <p:cNvSpPr txBox="1"/>
              <p:nvPr/>
            </p:nvSpPr>
            <p:spPr>
              <a:xfrm>
                <a:off x="3056341" y="1723455"/>
                <a:ext cx="850709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705EDB-00EC-48A9-9160-676842CEC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41" y="1723455"/>
                <a:ext cx="850709" cy="595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0DD3E4AD-A47E-458D-80CA-825A7629D3AC}"/>
              </a:ext>
            </a:extLst>
          </p:cNvPr>
          <p:cNvSpPr/>
          <p:nvPr/>
        </p:nvSpPr>
        <p:spPr>
          <a:xfrm rot="8351328">
            <a:off x="3307753" y="1223967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30B908-11C8-4004-95CB-D84EBD2B1A1B}"/>
              </a:ext>
            </a:extLst>
          </p:cNvPr>
          <p:cNvSpPr txBox="1"/>
          <p:nvPr/>
        </p:nvSpPr>
        <p:spPr>
          <a:xfrm>
            <a:off x="6977385" y="2855047"/>
            <a:ext cx="4153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৬০˙।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84D97-9C6B-4654-911C-1CE53BEA63E4}"/>
              </a:ext>
            </a:extLst>
          </p:cNvPr>
          <p:cNvSpPr txBox="1"/>
          <p:nvPr/>
        </p:nvSpPr>
        <p:spPr>
          <a:xfrm>
            <a:off x="1705069" y="-29538"/>
            <a:ext cx="942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5468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3862 0.0004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2 0.00046 L 0.2681 -0.3657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/>
      <p:bldP spid="24" grpId="0" animBg="1"/>
      <p:bldP spid="26" grpId="0"/>
      <p:bldP spid="27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B691F-8728-4696-9084-A9AEA4260083}"/>
              </a:ext>
            </a:extLst>
          </p:cNvPr>
          <p:cNvSpPr txBox="1"/>
          <p:nvPr/>
        </p:nvSpPr>
        <p:spPr>
          <a:xfrm>
            <a:off x="350692" y="702229"/>
            <a:ext cx="304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বাহু ত্রিভুজ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2506D1-35E2-4659-9DFD-AE7C643D1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69" y="3472485"/>
            <a:ext cx="4415724" cy="23088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rc 19">
            <a:extLst>
              <a:ext uri="{FF2B5EF4-FFF2-40B4-BE49-F238E27FC236}">
                <a16:creationId xmlns:a16="http://schemas.microsoft.com/office/drawing/2014/main" id="{5337E296-3F8B-44EA-A7EA-BBBDC9E0A09D}"/>
              </a:ext>
            </a:extLst>
          </p:cNvPr>
          <p:cNvSpPr/>
          <p:nvPr/>
        </p:nvSpPr>
        <p:spPr>
          <a:xfrm rot="284060">
            <a:off x="1136792" y="5367640"/>
            <a:ext cx="387505" cy="387505"/>
          </a:xfrm>
          <a:prstGeom prst="arc">
            <a:avLst>
              <a:gd name="adj1" fmla="val 16200000"/>
              <a:gd name="adj2" fmla="val 14402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38F0A8-42A0-4FAC-A917-E6DB663E9602}"/>
                  </a:ext>
                </a:extLst>
              </p:cNvPr>
              <p:cNvSpPr txBox="1"/>
              <p:nvPr/>
            </p:nvSpPr>
            <p:spPr>
              <a:xfrm>
                <a:off x="2013844" y="4821359"/>
                <a:ext cx="58798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38F0A8-42A0-4FAC-A917-E6DB663E9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844" y="4821359"/>
                <a:ext cx="587980" cy="595932"/>
              </a:xfrm>
              <a:prstGeom prst="rect">
                <a:avLst/>
              </a:prstGeom>
              <a:blipFill>
                <a:blip r:embed="rId4"/>
                <a:stretch>
                  <a:fillRect r="-50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43AB71-BFAB-4661-B7A0-B6C66F616198}"/>
                  </a:ext>
                </a:extLst>
              </p:cNvPr>
              <p:cNvSpPr txBox="1"/>
              <p:nvPr/>
            </p:nvSpPr>
            <p:spPr>
              <a:xfrm>
                <a:off x="4340043" y="4397612"/>
                <a:ext cx="58798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43AB71-BFAB-4661-B7A0-B6C66F616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43" y="4397612"/>
                <a:ext cx="587980" cy="595932"/>
              </a:xfrm>
              <a:prstGeom prst="rect">
                <a:avLst/>
              </a:prstGeom>
              <a:blipFill>
                <a:blip r:embed="rId5"/>
                <a:stretch>
                  <a:fillRect r="-5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C58E18EA-CBC8-4C9C-A0B5-35F9525CF496}"/>
              </a:ext>
            </a:extLst>
          </p:cNvPr>
          <p:cNvSpPr/>
          <p:nvPr/>
        </p:nvSpPr>
        <p:spPr>
          <a:xfrm rot="15019789">
            <a:off x="5163951" y="5288419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30B908-11C8-4004-95CB-D84EBD2B1A1B}"/>
              </a:ext>
            </a:extLst>
          </p:cNvPr>
          <p:cNvSpPr txBox="1"/>
          <p:nvPr/>
        </p:nvSpPr>
        <p:spPr>
          <a:xfrm>
            <a:off x="6557998" y="2829327"/>
            <a:ext cx="4750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B57D170-B07B-4872-9E58-C4E496BF2B0D}"/>
              </a:ext>
            </a:extLst>
          </p:cNvPr>
          <p:cNvSpPr/>
          <p:nvPr/>
        </p:nvSpPr>
        <p:spPr>
          <a:xfrm>
            <a:off x="1220579" y="1117446"/>
            <a:ext cx="4415724" cy="4551116"/>
          </a:xfrm>
          <a:prstGeom prst="triangle">
            <a:avLst>
              <a:gd name="adj" fmla="val 5256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0658A4-75C6-4C79-8EB5-1B23B9ADB105}"/>
              </a:ext>
            </a:extLst>
          </p:cNvPr>
          <p:cNvSpPr txBox="1"/>
          <p:nvPr/>
        </p:nvSpPr>
        <p:spPr>
          <a:xfrm rot="3767474">
            <a:off x="4283639" y="3046483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১1.5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CB5248-ED0F-4EC6-85A3-70FF35DC6556}"/>
              </a:ext>
            </a:extLst>
          </p:cNvPr>
          <p:cNvSpPr txBox="1"/>
          <p:nvPr/>
        </p:nvSpPr>
        <p:spPr>
          <a:xfrm rot="17885125">
            <a:off x="738503" y="3187055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১1.5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55EBBE-3B34-4450-B967-6B42F785728F}"/>
              </a:ext>
            </a:extLst>
          </p:cNvPr>
          <p:cNvSpPr txBox="1"/>
          <p:nvPr/>
        </p:nvSpPr>
        <p:spPr>
          <a:xfrm>
            <a:off x="2563172" y="5617686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9766B21-9374-46E0-BE51-500AE6734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98177">
            <a:off x="2312560" y="413124"/>
            <a:ext cx="4415724" cy="2308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705EDB-00EC-48A9-9160-676842CEC4F4}"/>
                  </a:ext>
                </a:extLst>
              </p:cNvPr>
              <p:cNvSpPr txBox="1"/>
              <p:nvPr/>
            </p:nvSpPr>
            <p:spPr>
              <a:xfrm>
                <a:off x="3056341" y="1723455"/>
                <a:ext cx="850709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705EDB-00EC-48A9-9160-676842CEC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41" y="1723455"/>
                <a:ext cx="850709" cy="595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0DD3E4AD-A47E-458D-80CA-825A7629D3AC}"/>
              </a:ext>
            </a:extLst>
          </p:cNvPr>
          <p:cNvSpPr/>
          <p:nvPr/>
        </p:nvSpPr>
        <p:spPr>
          <a:xfrm rot="8351328">
            <a:off x="3345853" y="1319217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35E32-0CD0-486F-9579-25ABA287F6EE}"/>
              </a:ext>
            </a:extLst>
          </p:cNvPr>
          <p:cNvSpPr txBox="1"/>
          <p:nvPr/>
        </p:nvSpPr>
        <p:spPr>
          <a:xfrm>
            <a:off x="1705069" y="-29538"/>
            <a:ext cx="942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15711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2.96296E-6 L 0.35898 0.003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/>
      <p:bldP spid="24" grpId="0" animBg="1"/>
      <p:bldP spid="28" grpId="0"/>
      <p:bldP spid="26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B691F-8728-4696-9084-A9AEA4260083}"/>
              </a:ext>
            </a:extLst>
          </p:cNvPr>
          <p:cNvSpPr txBox="1"/>
          <p:nvPr/>
        </p:nvSpPr>
        <p:spPr>
          <a:xfrm>
            <a:off x="1941855" y="5836329"/>
            <a:ext cx="304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বাহু ত্রিভুজ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30B908-11C8-4004-95CB-D84EBD2B1A1B}"/>
              </a:ext>
            </a:extLst>
          </p:cNvPr>
          <p:cNvSpPr txBox="1"/>
          <p:nvPr/>
        </p:nvSpPr>
        <p:spPr>
          <a:xfrm>
            <a:off x="6690478" y="2837182"/>
            <a:ext cx="467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0687BE-38B4-4AC5-B65B-D860216D942C}"/>
              </a:ext>
            </a:extLst>
          </p:cNvPr>
          <p:cNvSpPr txBox="1"/>
          <p:nvPr/>
        </p:nvSpPr>
        <p:spPr>
          <a:xfrm rot="2315169">
            <a:off x="3681055" y="2800374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13.5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0B3B6CB-1084-4F3C-9A00-362DE821664A}"/>
              </a:ext>
            </a:extLst>
          </p:cNvPr>
          <p:cNvSpPr/>
          <p:nvPr/>
        </p:nvSpPr>
        <p:spPr>
          <a:xfrm>
            <a:off x="1185542" y="1603396"/>
            <a:ext cx="4424020" cy="3775301"/>
          </a:xfrm>
          <a:prstGeom prst="triangle">
            <a:avLst>
              <a:gd name="adj" fmla="val 1200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56080A-82B9-40A7-A1BC-4B0BA52F74DB}"/>
              </a:ext>
            </a:extLst>
          </p:cNvPr>
          <p:cNvSpPr txBox="1"/>
          <p:nvPr/>
        </p:nvSpPr>
        <p:spPr>
          <a:xfrm rot="17013115">
            <a:off x="274370" y="3050112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624235-C33A-402D-AC3C-26D6F95FD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0118" y="3160444"/>
            <a:ext cx="4415724" cy="23088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rc 19">
            <a:extLst>
              <a:ext uri="{FF2B5EF4-FFF2-40B4-BE49-F238E27FC236}">
                <a16:creationId xmlns:a16="http://schemas.microsoft.com/office/drawing/2014/main" id="{5337E296-3F8B-44EA-A7EA-BBBDC9E0A09D}"/>
              </a:ext>
            </a:extLst>
          </p:cNvPr>
          <p:cNvSpPr/>
          <p:nvPr/>
        </p:nvSpPr>
        <p:spPr>
          <a:xfrm rot="284060">
            <a:off x="966868" y="4806191"/>
            <a:ext cx="611370" cy="804537"/>
          </a:xfrm>
          <a:prstGeom prst="arc">
            <a:avLst>
              <a:gd name="adj1" fmla="val 16200000"/>
              <a:gd name="adj2" fmla="val 14402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38F0A8-42A0-4FAC-A917-E6DB663E9602}"/>
                  </a:ext>
                </a:extLst>
              </p:cNvPr>
              <p:cNvSpPr txBox="1"/>
              <p:nvPr/>
            </p:nvSpPr>
            <p:spPr>
              <a:xfrm>
                <a:off x="1764327" y="4292897"/>
                <a:ext cx="807356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৮০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38F0A8-42A0-4FAC-A917-E6DB663E9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27" y="4292897"/>
                <a:ext cx="807356" cy="595932"/>
              </a:xfrm>
              <a:prstGeom prst="rect">
                <a:avLst/>
              </a:prstGeom>
              <a:blipFill>
                <a:blip r:embed="rId4"/>
                <a:stretch>
                  <a:fillRect r="-8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43AB71-BFAB-4661-B7A0-B6C66F616198}"/>
                  </a:ext>
                </a:extLst>
              </p:cNvPr>
              <p:cNvSpPr txBox="1"/>
              <p:nvPr/>
            </p:nvSpPr>
            <p:spPr>
              <a:xfrm>
                <a:off x="3460633" y="4485117"/>
                <a:ext cx="1119061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৪৫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43AB71-BFAB-4661-B7A0-B6C66F616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633" y="4485117"/>
                <a:ext cx="1119061" cy="595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C58E18EA-CBC8-4C9C-A0B5-35F9525CF496}"/>
              </a:ext>
            </a:extLst>
          </p:cNvPr>
          <p:cNvSpPr/>
          <p:nvPr/>
        </p:nvSpPr>
        <p:spPr>
          <a:xfrm rot="15019789">
            <a:off x="4975866" y="5005855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705EDB-00EC-48A9-9160-676842CEC4F4}"/>
                  </a:ext>
                </a:extLst>
              </p:cNvPr>
              <p:cNvSpPr txBox="1"/>
              <p:nvPr/>
            </p:nvSpPr>
            <p:spPr>
              <a:xfrm>
                <a:off x="1659608" y="2706174"/>
                <a:ext cx="850709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৫৫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705EDB-00EC-48A9-9160-676842CEC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608" y="2706174"/>
                <a:ext cx="850709" cy="595932"/>
              </a:xfrm>
              <a:prstGeom prst="rect">
                <a:avLst/>
              </a:prstGeom>
              <a:blipFill>
                <a:blip r:embed="rId6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0DD3E4AD-A47E-458D-80CA-825A7629D3AC}"/>
              </a:ext>
            </a:extLst>
          </p:cNvPr>
          <p:cNvSpPr/>
          <p:nvPr/>
        </p:nvSpPr>
        <p:spPr>
          <a:xfrm rot="8351328">
            <a:off x="1650403" y="1719267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9E3D8D-DEFB-4E4D-9318-9D9DCB0833EA}"/>
              </a:ext>
            </a:extLst>
          </p:cNvPr>
          <p:cNvSpPr txBox="1"/>
          <p:nvPr/>
        </p:nvSpPr>
        <p:spPr>
          <a:xfrm>
            <a:off x="2843013" y="5347453"/>
            <a:ext cx="19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F05894-D9EF-4029-B395-B71009BDB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63416">
            <a:off x="561546" y="613277"/>
            <a:ext cx="4415724" cy="2308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C9611-6097-44A5-A6F5-006ECD62E379}"/>
              </a:ext>
            </a:extLst>
          </p:cNvPr>
          <p:cNvSpPr txBox="1"/>
          <p:nvPr/>
        </p:nvSpPr>
        <p:spPr>
          <a:xfrm>
            <a:off x="1705069" y="-29538"/>
            <a:ext cx="942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69584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36901 -0.00092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 animBg="1"/>
      <p:bldP spid="21" grpId="0"/>
      <p:bldP spid="25" grpId="0"/>
      <p:bldP spid="24" grpId="0" animBg="1"/>
      <p:bldP spid="26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B691F-8728-4696-9084-A9AEA4260083}"/>
              </a:ext>
            </a:extLst>
          </p:cNvPr>
          <p:cNvSpPr txBox="1"/>
          <p:nvPr/>
        </p:nvSpPr>
        <p:spPr>
          <a:xfrm>
            <a:off x="7627664" y="531808"/>
            <a:ext cx="304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FF15B-5C54-49B4-97C9-C4E07BCB690F}"/>
              </a:ext>
            </a:extLst>
          </p:cNvPr>
          <p:cNvSpPr txBox="1"/>
          <p:nvPr/>
        </p:nvSpPr>
        <p:spPr>
          <a:xfrm>
            <a:off x="6945746" y="2521551"/>
            <a:ext cx="4941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সমবাহু, সমদ্বিবাহু এবং বিষমবাহু ত্রিভুজের বৈষিষ্টগুলো লিখ।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84E828-4CCE-44C4-A004-644F058F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52" y="1347377"/>
            <a:ext cx="4585109" cy="361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40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B691F-8728-4696-9084-A9AEA4260083}"/>
              </a:ext>
            </a:extLst>
          </p:cNvPr>
          <p:cNvSpPr txBox="1"/>
          <p:nvPr/>
        </p:nvSpPr>
        <p:spPr>
          <a:xfrm>
            <a:off x="7627664" y="531808"/>
            <a:ext cx="304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903E0E-6955-4476-981B-68CBFD5C5D9E}"/>
              </a:ext>
            </a:extLst>
          </p:cNvPr>
          <p:cNvSpPr txBox="1"/>
          <p:nvPr/>
        </p:nvSpPr>
        <p:spPr>
          <a:xfrm>
            <a:off x="1441023" y="-19177"/>
            <a:ext cx="1028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৫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3A5F91-FE12-4B33-9307-7CED03A17D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369" y="4317898"/>
            <a:ext cx="6909110" cy="1847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522F97-EFD8-4840-A0CC-E5EDE1364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20939822">
            <a:off x="1505838" y="2959844"/>
            <a:ext cx="2057400" cy="184743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67712B-D687-460E-8D02-6AA4FD13EDAE}"/>
              </a:ext>
            </a:extLst>
          </p:cNvPr>
          <p:cNvCxnSpPr>
            <a:cxnSpLocks/>
          </p:cNvCxnSpPr>
          <p:nvPr/>
        </p:nvCxnSpPr>
        <p:spPr>
          <a:xfrm>
            <a:off x="1800664" y="4797083"/>
            <a:ext cx="30667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6BD875-BEC1-4B9D-9EAA-DB13988F6D8B}"/>
              </a:ext>
            </a:extLst>
          </p:cNvPr>
          <p:cNvSpPr txBox="1"/>
          <p:nvPr/>
        </p:nvSpPr>
        <p:spPr>
          <a:xfrm>
            <a:off x="6590612" y="815594"/>
            <a:ext cx="547496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5D1766-1C14-4CD7-937E-F659B3814033}"/>
              </a:ext>
            </a:extLst>
          </p:cNvPr>
          <p:cNvSpPr txBox="1"/>
          <p:nvPr/>
        </p:nvSpPr>
        <p:spPr>
          <a:xfrm>
            <a:off x="6578168" y="2252297"/>
            <a:ext cx="547496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9F4B74-96A5-4D44-84CD-8100BEDC5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3431">
            <a:off x="918913" y="3161152"/>
            <a:ext cx="4775446" cy="10095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34BD0B-EC6B-43E2-8EF2-8BCFBD098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9875890">
            <a:off x="1173006" y="2856768"/>
            <a:ext cx="2057400" cy="18474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4536A1-C64C-4DEC-81E5-BC0C5302B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9875890">
            <a:off x="2849142" y="1631533"/>
            <a:ext cx="2057400" cy="1847439"/>
          </a:xfrm>
          <a:prstGeom prst="rect">
            <a:avLst/>
          </a:pr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B081383A-2D6A-4913-BB10-3505AD714FE3}"/>
              </a:ext>
            </a:extLst>
          </p:cNvPr>
          <p:cNvSpPr/>
          <p:nvPr/>
        </p:nvSpPr>
        <p:spPr>
          <a:xfrm>
            <a:off x="1199629" y="3013622"/>
            <a:ext cx="2560320" cy="256032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B341C0B-49E7-46C0-872E-CEDC109DC1B9}"/>
              </a:ext>
            </a:extLst>
          </p:cNvPr>
          <p:cNvSpPr/>
          <p:nvPr/>
        </p:nvSpPr>
        <p:spPr>
          <a:xfrm rot="3013392" flipV="1">
            <a:off x="2470350" y="2218002"/>
            <a:ext cx="1203528" cy="726156"/>
          </a:xfrm>
          <a:prstGeom prst="rightArrow">
            <a:avLst>
              <a:gd name="adj1" fmla="val 42702"/>
              <a:gd name="adj2" fmla="val 521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08901F-6DBF-4B98-BED2-9C8D07A9B56A}"/>
              </a:ext>
            </a:extLst>
          </p:cNvPr>
          <p:cNvSpPr/>
          <p:nvPr/>
        </p:nvSpPr>
        <p:spPr>
          <a:xfrm>
            <a:off x="6628154" y="958316"/>
            <a:ext cx="301178" cy="384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AB5C0B-25D7-4B63-816B-B2B3E9711BA8}"/>
              </a:ext>
            </a:extLst>
          </p:cNvPr>
          <p:cNvSpPr/>
          <p:nvPr/>
        </p:nvSpPr>
        <p:spPr>
          <a:xfrm>
            <a:off x="6668669" y="2408758"/>
            <a:ext cx="301178" cy="384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B5ACAD6-1543-416F-A5E5-413138350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5370">
            <a:off x="1010486" y="3135649"/>
            <a:ext cx="4775446" cy="10095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9DA1685-7E8C-4207-BFA1-57E02C577C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9875890">
            <a:off x="2930159" y="1795195"/>
            <a:ext cx="2057400" cy="18474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9C039B-F6E8-4315-BF9E-66D4BE276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9875890">
            <a:off x="4191905" y="2817180"/>
            <a:ext cx="2057400" cy="1847439"/>
          </a:xfrm>
          <a:prstGeom prst="rect">
            <a:avLst/>
          </a:prstGeom>
        </p:spPr>
      </p:pic>
      <p:sp>
        <p:nvSpPr>
          <p:cNvPr id="44" name="Arc 43">
            <a:extLst>
              <a:ext uri="{FF2B5EF4-FFF2-40B4-BE49-F238E27FC236}">
                <a16:creationId xmlns:a16="http://schemas.microsoft.com/office/drawing/2014/main" id="{7DD8166C-D13C-4CFF-BDAA-1E558E3BDC6A}"/>
              </a:ext>
            </a:extLst>
          </p:cNvPr>
          <p:cNvSpPr/>
          <p:nvPr/>
        </p:nvSpPr>
        <p:spPr>
          <a:xfrm rot="15910451">
            <a:off x="3473897" y="3032365"/>
            <a:ext cx="2560320" cy="256032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016800D5-5730-4CBB-964F-D5B45D1CC5FE}"/>
              </a:ext>
            </a:extLst>
          </p:cNvPr>
          <p:cNvSpPr/>
          <p:nvPr/>
        </p:nvSpPr>
        <p:spPr>
          <a:xfrm rot="8336738" flipV="1">
            <a:off x="3892385" y="2069236"/>
            <a:ext cx="1203528" cy="726156"/>
          </a:xfrm>
          <a:prstGeom prst="rightArrow">
            <a:avLst>
              <a:gd name="adj1" fmla="val 42702"/>
              <a:gd name="adj2" fmla="val 521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8AB324-F195-4092-A9CF-94F092D98F38}"/>
              </a:ext>
            </a:extLst>
          </p:cNvPr>
          <p:cNvSpPr txBox="1"/>
          <p:nvPr/>
        </p:nvSpPr>
        <p:spPr>
          <a:xfrm>
            <a:off x="6591802" y="3721985"/>
            <a:ext cx="547496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C65EA50-3C1C-4BD5-A4A2-4568EAFEEDAF}"/>
              </a:ext>
            </a:extLst>
          </p:cNvPr>
          <p:cNvSpPr/>
          <p:nvPr/>
        </p:nvSpPr>
        <p:spPr>
          <a:xfrm>
            <a:off x="6682303" y="3878446"/>
            <a:ext cx="301178" cy="384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2CB61E-9C75-4121-8825-1F523BEDDA44}"/>
              </a:ext>
            </a:extLst>
          </p:cNvPr>
          <p:cNvSpPr txBox="1"/>
          <p:nvPr/>
        </p:nvSpPr>
        <p:spPr>
          <a:xfrm>
            <a:off x="6620421" y="5191673"/>
            <a:ext cx="547496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631BAFF-5B8B-4068-A0F2-4E0277CE3F0A}"/>
              </a:ext>
            </a:extLst>
          </p:cNvPr>
          <p:cNvSpPr/>
          <p:nvPr/>
        </p:nvSpPr>
        <p:spPr>
          <a:xfrm>
            <a:off x="6710922" y="5348134"/>
            <a:ext cx="301178" cy="384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395DB11-1707-4363-A195-47B18CDAAD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98718">
            <a:off x="419944" y="3168750"/>
            <a:ext cx="6909110" cy="184743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AB0A0B6-82AE-42BE-91EF-918FC4B354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9875890">
            <a:off x="1140904" y="2806880"/>
            <a:ext cx="2057400" cy="1847439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190EE75-F18B-4B61-9207-72522DC13601}"/>
              </a:ext>
            </a:extLst>
          </p:cNvPr>
          <p:cNvCxnSpPr>
            <a:cxnSpLocks/>
          </p:cNvCxnSpPr>
          <p:nvPr/>
        </p:nvCxnSpPr>
        <p:spPr>
          <a:xfrm flipV="1">
            <a:off x="1785577" y="3733980"/>
            <a:ext cx="1843252" cy="1067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E3F20B4-B021-4468-B75A-C3FE0D45C62F}"/>
              </a:ext>
            </a:extLst>
          </p:cNvPr>
          <p:cNvCxnSpPr>
            <a:cxnSpLocks/>
          </p:cNvCxnSpPr>
          <p:nvPr/>
        </p:nvCxnSpPr>
        <p:spPr>
          <a:xfrm flipH="1" flipV="1">
            <a:off x="3624884" y="3763345"/>
            <a:ext cx="1232067" cy="1022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09C747AE-5238-4CC6-834C-388F765E63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15952">
            <a:off x="170493" y="2233028"/>
            <a:ext cx="6909110" cy="184743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F3ACA10-8F3B-49D3-9CCC-F3D0BCECD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9875890">
            <a:off x="4243789" y="2879676"/>
            <a:ext cx="2057400" cy="18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1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15521 -0.1627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148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10286 -0.1636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-8194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6" grpId="0" animBg="1"/>
      <p:bldP spid="32" grpId="0" animBg="1"/>
      <p:bldP spid="32" grpId="1" animBg="1"/>
      <p:bldP spid="34" grpId="0" animBg="1"/>
      <p:bldP spid="35" grpId="0" animBg="1"/>
      <p:bldP spid="44" grpId="0" animBg="1"/>
      <p:bldP spid="45" grpId="0" animBg="1"/>
      <p:bldP spid="45" grpId="1" animBg="1"/>
      <p:bldP spid="47" grpId="0" animBg="1"/>
      <p:bldP spid="48" grpId="0" animBg="1"/>
      <p:bldP spid="50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B691F-8728-4696-9084-A9AEA4260083}"/>
              </a:ext>
            </a:extLst>
          </p:cNvPr>
          <p:cNvSpPr txBox="1"/>
          <p:nvPr/>
        </p:nvSpPr>
        <p:spPr>
          <a:xfrm>
            <a:off x="1216855" y="-23805"/>
            <a:ext cx="304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106A99-9C12-4EBD-AEED-D4C9FA4B7E86}"/>
              </a:ext>
            </a:extLst>
          </p:cNvPr>
          <p:cNvSpPr txBox="1"/>
          <p:nvPr/>
        </p:nvSpPr>
        <p:spPr>
          <a:xfrm>
            <a:off x="6572542" y="269591"/>
            <a:ext cx="542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ত্রিভুজটি অঙ্কন করঃ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217C6C5-B4D9-4B1D-909E-3F05882D72E9}"/>
              </a:ext>
            </a:extLst>
          </p:cNvPr>
          <p:cNvSpPr/>
          <p:nvPr/>
        </p:nvSpPr>
        <p:spPr>
          <a:xfrm>
            <a:off x="8185423" y="1453248"/>
            <a:ext cx="2514648" cy="3304188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91CB85-5A80-482C-BA41-1EB6F2911AF8}"/>
              </a:ext>
            </a:extLst>
          </p:cNvPr>
          <p:cNvSpPr txBox="1"/>
          <p:nvPr/>
        </p:nvSpPr>
        <p:spPr>
          <a:xfrm rot="6623082">
            <a:off x="8201885" y="2804315"/>
            <a:ext cx="89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411CDC-F614-4ABA-8C7D-09AE93C90935}"/>
              </a:ext>
            </a:extLst>
          </p:cNvPr>
          <p:cNvSpPr txBox="1"/>
          <p:nvPr/>
        </p:nvSpPr>
        <p:spPr>
          <a:xfrm>
            <a:off x="9153575" y="4761615"/>
            <a:ext cx="96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C93C81-3E6F-4051-B0EB-649F1587B7F0}"/>
              </a:ext>
            </a:extLst>
          </p:cNvPr>
          <p:cNvSpPr txBox="1"/>
          <p:nvPr/>
        </p:nvSpPr>
        <p:spPr>
          <a:xfrm rot="4383216">
            <a:off x="9846902" y="2956715"/>
            <a:ext cx="89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71F221-396F-4F1E-9113-8475E42C45E2}"/>
              </a:ext>
            </a:extLst>
          </p:cNvPr>
          <p:cNvCxnSpPr>
            <a:cxnSpLocks/>
          </p:cNvCxnSpPr>
          <p:nvPr/>
        </p:nvCxnSpPr>
        <p:spPr>
          <a:xfrm flipV="1">
            <a:off x="2146022" y="4889373"/>
            <a:ext cx="249707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DAA8C274-CF64-4C14-AACD-702EA7BA00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520" y="4268630"/>
            <a:ext cx="7937863" cy="224681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D6F5779-5FFC-4804-B3FD-21A0ADD88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532" y="2916890"/>
            <a:ext cx="2775807" cy="2201167"/>
          </a:xfrm>
          <a:prstGeom prst="rect">
            <a:avLst/>
          </a:prstGeom>
        </p:spPr>
      </p:pic>
      <p:sp>
        <p:nvSpPr>
          <p:cNvPr id="76" name="Arc 75">
            <a:extLst>
              <a:ext uri="{FF2B5EF4-FFF2-40B4-BE49-F238E27FC236}">
                <a16:creationId xmlns:a16="http://schemas.microsoft.com/office/drawing/2014/main" id="{B0C1341C-4389-45EC-88BE-3DE22AA8379D}"/>
              </a:ext>
            </a:extLst>
          </p:cNvPr>
          <p:cNvSpPr/>
          <p:nvPr/>
        </p:nvSpPr>
        <p:spPr>
          <a:xfrm>
            <a:off x="1305678" y="1575814"/>
            <a:ext cx="3200400" cy="3200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7278D57-4AB2-4E81-84AB-1CBA1E352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3431">
            <a:off x="1268224" y="3253548"/>
            <a:ext cx="4775446" cy="100952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565BC20-02A4-4C67-91DD-0937364379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9875890">
            <a:off x="1534261" y="2929435"/>
            <a:ext cx="2057400" cy="184743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AD7C130-D19B-4CB4-903B-22B58B7041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9875890">
            <a:off x="3874060" y="1163275"/>
            <a:ext cx="2057400" cy="1847439"/>
          </a:xfrm>
          <a:prstGeom prst="rect">
            <a:avLst/>
          </a:prstGeom>
        </p:spPr>
      </p:pic>
      <p:sp>
        <p:nvSpPr>
          <p:cNvPr id="77" name="Arrow: Down 76">
            <a:extLst>
              <a:ext uri="{FF2B5EF4-FFF2-40B4-BE49-F238E27FC236}">
                <a16:creationId xmlns:a16="http://schemas.microsoft.com/office/drawing/2014/main" id="{A9B3CE5A-8BF1-415F-9E41-4FCFB3F0BC90}"/>
              </a:ext>
            </a:extLst>
          </p:cNvPr>
          <p:cNvSpPr/>
          <p:nvPr/>
        </p:nvSpPr>
        <p:spPr>
          <a:xfrm rot="20322260">
            <a:off x="3429687" y="675124"/>
            <a:ext cx="780580" cy="1028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746F651B-EA4D-4F7C-857A-7CDFECEF511E}"/>
              </a:ext>
            </a:extLst>
          </p:cNvPr>
          <p:cNvSpPr/>
          <p:nvPr/>
        </p:nvSpPr>
        <p:spPr>
          <a:xfrm rot="16812210">
            <a:off x="2337320" y="1711408"/>
            <a:ext cx="3200400" cy="3200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D6930DFC-B5C7-4513-A645-EBAAA65FA633}"/>
              </a:ext>
            </a:extLst>
          </p:cNvPr>
          <p:cNvSpPr/>
          <p:nvPr/>
        </p:nvSpPr>
        <p:spPr>
          <a:xfrm rot="2214578">
            <a:off x="2662919" y="617448"/>
            <a:ext cx="780580" cy="1028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3C68848-FA33-4056-BA1F-08076FFDD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0608">
            <a:off x="793729" y="3205135"/>
            <a:ext cx="4775446" cy="100952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127169E-7F9F-49B7-B934-4C1FBCF59C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5588031">
            <a:off x="486288" y="1391316"/>
            <a:ext cx="2057400" cy="184743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D7D496D-343E-4326-A14D-C6A56F64C1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9939750">
            <a:off x="4005747" y="2938167"/>
            <a:ext cx="2057400" cy="184743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AA8921F-6AD9-4422-A808-9DF5C143AB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86090">
            <a:off x="230311" y="579616"/>
            <a:ext cx="7937863" cy="224681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BE96EAA-423D-415E-9E71-442A776C6D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9939750">
            <a:off x="1502465" y="2929233"/>
            <a:ext cx="2057400" cy="1847439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7211437-1E33-474C-B4C5-15DB0A5C9AF8}"/>
              </a:ext>
            </a:extLst>
          </p:cNvPr>
          <p:cNvCxnSpPr>
            <a:cxnSpLocks/>
          </p:cNvCxnSpPr>
          <p:nvPr/>
        </p:nvCxnSpPr>
        <p:spPr>
          <a:xfrm flipV="1">
            <a:off x="2161012" y="1739119"/>
            <a:ext cx="1461442" cy="31502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3974B4D9-292B-42CA-BD26-D4D406097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22381" flipV="1">
            <a:off x="-1116272" y="167178"/>
            <a:ext cx="7937863" cy="2664527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1F45D43-B420-4093-903D-0187356B0DA0}"/>
              </a:ext>
            </a:extLst>
          </p:cNvPr>
          <p:cNvCxnSpPr>
            <a:cxnSpLocks/>
          </p:cNvCxnSpPr>
          <p:nvPr/>
        </p:nvCxnSpPr>
        <p:spPr>
          <a:xfrm>
            <a:off x="3586820" y="1709534"/>
            <a:ext cx="1033467" cy="3165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id="{9C9865EB-CA08-4DA6-B75B-6ED2F94CBE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>
          <a:xfrm rot="19939750">
            <a:off x="3017147" y="-225075"/>
            <a:ext cx="2057400" cy="18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7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20742 -0.0020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2813 -0.466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335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07878 0.45926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2296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7" grpId="1" animBg="1"/>
      <p:bldP spid="81" grpId="0" animBg="1"/>
      <p:bldP spid="82" grpId="0" animBg="1"/>
      <p:bldP spid="8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B691F-8728-4696-9084-A9AEA4260083}"/>
              </a:ext>
            </a:extLst>
          </p:cNvPr>
          <p:cNvSpPr txBox="1"/>
          <p:nvPr/>
        </p:nvSpPr>
        <p:spPr>
          <a:xfrm>
            <a:off x="1941854" y="449036"/>
            <a:ext cx="304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FF15B-5C54-49B4-97C9-C4E07BCB690F}"/>
              </a:ext>
            </a:extLst>
          </p:cNvPr>
          <p:cNvSpPr txBox="1"/>
          <p:nvPr/>
        </p:nvSpPr>
        <p:spPr>
          <a:xfrm>
            <a:off x="1353068" y="2123152"/>
            <a:ext cx="4941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সমবাহু, সমদ্বিবাহু এবং বিষমবাহু ত্রিভুজ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D809BF-7FF4-4C20-8DFE-B2F4D707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67" y="1503079"/>
            <a:ext cx="4866493" cy="3533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491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E16AF1DC-47ED-4050-A3C4-4C4AFE42A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A4FAD9-31EA-4FCC-A136-0B3A43A55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92A5DB-8784-4658-9EEC-A99222159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852460-5B5A-4507-BA13-7E4142804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552DDA-412C-45C0-8234-D5E43A2E5B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92DC72-50B9-44F4-A53B-4E9E5A585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C6E4D9-849B-4D71-A0CA-BFD89D166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1CA2F7C-D705-4C1C-B280-25E28E820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56800F4-346B-4651-BDD9-7F0A3BCE0B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3365B0C-B91A-41CA-A8F6-E7BAA782C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09EA526C-EB9B-4282-9FAA-40510C10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33378" y="407307"/>
            <a:ext cx="267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548" y="1131498"/>
            <a:ext cx="3051691" cy="3538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57403" y="2644726"/>
            <a:ext cx="36998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1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B691F-8728-4696-9084-A9AEA4260083}"/>
              </a:ext>
            </a:extLst>
          </p:cNvPr>
          <p:cNvSpPr txBox="1"/>
          <p:nvPr/>
        </p:nvSpPr>
        <p:spPr>
          <a:xfrm>
            <a:off x="7729722" y="61467"/>
            <a:ext cx="304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FF15B-5C54-49B4-97C9-C4E07BCB690F}"/>
              </a:ext>
            </a:extLst>
          </p:cNvPr>
          <p:cNvSpPr txBox="1"/>
          <p:nvPr/>
        </p:nvSpPr>
        <p:spPr>
          <a:xfrm>
            <a:off x="6018289" y="869273"/>
            <a:ext cx="6465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(∙)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D809BF-7FF4-4C20-8DFE-B2F4D707B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782" y="1332742"/>
            <a:ext cx="4761462" cy="3533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52CC43-30B3-4E86-ABC9-D6AC1FCC7410}"/>
              </a:ext>
            </a:extLst>
          </p:cNvPr>
          <p:cNvSpPr txBox="1"/>
          <p:nvPr/>
        </p:nvSpPr>
        <p:spPr>
          <a:xfrm>
            <a:off x="6592822" y="1677079"/>
            <a:ext cx="6096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৬০˙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3953F-47EC-4A25-9F86-DF171021C2A7}"/>
              </a:ext>
            </a:extLst>
          </p:cNvPr>
          <p:cNvSpPr txBox="1"/>
          <p:nvPr/>
        </p:nvSpPr>
        <p:spPr>
          <a:xfrm>
            <a:off x="6779043" y="3151639"/>
            <a:ext cx="1901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54B69-CD6D-4312-B82F-20BF726F65F9}"/>
              </a:ext>
            </a:extLst>
          </p:cNvPr>
          <p:cNvSpPr txBox="1"/>
          <p:nvPr/>
        </p:nvSpPr>
        <p:spPr>
          <a:xfrm>
            <a:off x="9523134" y="3151639"/>
            <a:ext cx="1901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E895C-3602-44F6-ACC9-4B8DDBB32B60}"/>
              </a:ext>
            </a:extLst>
          </p:cNvPr>
          <p:cNvSpPr txBox="1"/>
          <p:nvPr/>
        </p:nvSpPr>
        <p:spPr>
          <a:xfrm>
            <a:off x="6779043" y="4221055"/>
            <a:ext cx="1901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0E3E5A-8398-4781-9591-D1DEA5B51FD2}"/>
              </a:ext>
            </a:extLst>
          </p:cNvPr>
          <p:cNvSpPr txBox="1"/>
          <p:nvPr/>
        </p:nvSpPr>
        <p:spPr>
          <a:xfrm>
            <a:off x="9640822" y="4221055"/>
            <a:ext cx="2551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C08DC3-802D-4D39-8ABD-23538BC21409}"/>
              </a:ext>
            </a:extLst>
          </p:cNvPr>
          <p:cNvSpPr txBox="1"/>
          <p:nvPr/>
        </p:nvSpPr>
        <p:spPr>
          <a:xfrm>
            <a:off x="6411509" y="4191075"/>
            <a:ext cx="735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EF39DDD4-EA54-4E56-832F-3E99AE57908A}"/>
              </a:ext>
            </a:extLst>
          </p:cNvPr>
          <p:cNvSpPr/>
          <p:nvPr/>
        </p:nvSpPr>
        <p:spPr>
          <a:xfrm>
            <a:off x="6367096" y="3058508"/>
            <a:ext cx="679938" cy="824728"/>
          </a:xfrm>
          <a:prstGeom prst="mathMultiply">
            <a:avLst>
              <a:gd name="adj1" fmla="val 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622DFD0F-8B3F-497B-B2AF-776EC2F1F817}"/>
              </a:ext>
            </a:extLst>
          </p:cNvPr>
          <p:cNvSpPr/>
          <p:nvPr/>
        </p:nvSpPr>
        <p:spPr>
          <a:xfrm>
            <a:off x="9147176" y="3032755"/>
            <a:ext cx="679938" cy="824728"/>
          </a:xfrm>
          <a:prstGeom prst="mathMultiply">
            <a:avLst>
              <a:gd name="adj1" fmla="val 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EAE104D9-F80E-4484-9FD6-05CEC0F61873}"/>
              </a:ext>
            </a:extLst>
          </p:cNvPr>
          <p:cNvSpPr/>
          <p:nvPr/>
        </p:nvSpPr>
        <p:spPr>
          <a:xfrm>
            <a:off x="9251166" y="4119311"/>
            <a:ext cx="679938" cy="824728"/>
          </a:xfrm>
          <a:prstGeom prst="mathMultiply">
            <a:avLst>
              <a:gd name="adj1" fmla="val 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BC85AF-2A41-4BF3-81B9-47840628D9B2}"/>
              </a:ext>
            </a:extLst>
          </p:cNvPr>
          <p:cNvSpPr txBox="1"/>
          <p:nvPr/>
        </p:nvSpPr>
        <p:spPr>
          <a:xfrm>
            <a:off x="7212901" y="5800406"/>
            <a:ext cx="454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উত্তরগুলোতে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85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5" grpId="0"/>
      <p:bldP spid="16" grpId="0"/>
      <p:bldP spid="17" grpId="0"/>
      <p:bldP spid="18" grpId="0"/>
      <p:bldP spid="11" grpId="0" animBg="1"/>
      <p:bldP spid="23" grpId="0" animBg="1"/>
      <p:bldP spid="26" grpId="0" animBg="1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B691F-8728-4696-9084-A9AEA4260083}"/>
              </a:ext>
            </a:extLst>
          </p:cNvPr>
          <p:cNvSpPr txBox="1"/>
          <p:nvPr/>
        </p:nvSpPr>
        <p:spPr>
          <a:xfrm>
            <a:off x="7461889" y="391886"/>
            <a:ext cx="304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5D294E4-EE62-4109-B419-77EAEEF65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4" y="490288"/>
            <a:ext cx="5901776" cy="58202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61B88C5-44FB-4970-923F-3BAC74814BE6}"/>
              </a:ext>
            </a:extLst>
          </p:cNvPr>
          <p:cNvSpPr txBox="1"/>
          <p:nvPr/>
        </p:nvSpPr>
        <p:spPr>
          <a:xfrm>
            <a:off x="7120911" y="2829327"/>
            <a:ext cx="3992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বাহুবিশিষ্ট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2709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B691F-8728-4696-9084-A9AEA4260083}"/>
              </a:ext>
            </a:extLst>
          </p:cNvPr>
          <p:cNvSpPr txBox="1"/>
          <p:nvPr/>
        </p:nvSpPr>
        <p:spPr>
          <a:xfrm>
            <a:off x="7637285" y="1812723"/>
            <a:ext cx="304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BD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রাজিব সিকদার – My Blog">
            <a:extLst>
              <a:ext uri="{FF2B5EF4-FFF2-40B4-BE49-F238E27FC236}">
                <a16:creationId xmlns:a16="http://schemas.microsoft.com/office/drawing/2014/main" id="{1AF97B54-566E-4BFA-B04A-14AC7167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51" y="2748097"/>
            <a:ext cx="30956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C2F4E3-2590-408B-9272-19476D2F0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9895"/>
          <a:stretch/>
        </p:blipFill>
        <p:spPr>
          <a:xfrm>
            <a:off x="871191" y="1488802"/>
            <a:ext cx="5397390" cy="35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394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18373" y="496817"/>
            <a:ext cx="406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95973" l="4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" y="1800665"/>
            <a:ext cx="5592939" cy="3556250"/>
          </a:xfrm>
          <a:prstGeom prst="rect">
            <a:avLst/>
          </a:prstGeom>
        </p:spPr>
      </p:pic>
      <p:sp>
        <p:nvSpPr>
          <p:cNvPr id="28" name="Can 27"/>
          <p:cNvSpPr/>
          <p:nvPr/>
        </p:nvSpPr>
        <p:spPr>
          <a:xfrm rot="5400000">
            <a:off x="3844837" y="-1041956"/>
            <a:ext cx="267566" cy="397493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 rot="5400000">
            <a:off x="3866478" y="-622116"/>
            <a:ext cx="267566" cy="397493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Can 29"/>
          <p:cNvSpPr/>
          <p:nvPr/>
        </p:nvSpPr>
        <p:spPr>
          <a:xfrm rot="5400000">
            <a:off x="3866479" y="-230229"/>
            <a:ext cx="267566" cy="397493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18373" y="496817"/>
            <a:ext cx="406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Can 23"/>
          <p:cNvSpPr/>
          <p:nvPr/>
        </p:nvSpPr>
        <p:spPr>
          <a:xfrm rot="1669512">
            <a:off x="1479013" y="1889570"/>
            <a:ext cx="267566" cy="397493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 rot="5400000">
            <a:off x="2469883" y="3531499"/>
            <a:ext cx="267566" cy="397493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 rot="8949085">
            <a:off x="3344197" y="1869725"/>
            <a:ext cx="267566" cy="397493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95973" l="4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68" y="1219745"/>
            <a:ext cx="3392053" cy="23844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383" r="97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801" y="2411992"/>
            <a:ext cx="1138619" cy="3402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383" r="97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4491" y="7418708"/>
            <a:ext cx="1101700" cy="3402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22" y="-3145477"/>
            <a:ext cx="979938" cy="29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11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18373" y="496817"/>
            <a:ext cx="406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Can 23"/>
          <p:cNvSpPr/>
          <p:nvPr/>
        </p:nvSpPr>
        <p:spPr>
          <a:xfrm rot="1669512">
            <a:off x="8683216" y="4058947"/>
            <a:ext cx="158419" cy="235547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 rot="5400000">
            <a:off x="9269817" y="5032931"/>
            <a:ext cx="158555" cy="2353457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 rot="8949085">
            <a:off x="9787545" y="4047187"/>
            <a:ext cx="158419" cy="235547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383" r="97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" y="2411992"/>
            <a:ext cx="1138619" cy="34022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383" r="97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4491" y="2411992"/>
            <a:ext cx="1101700" cy="3402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41" y="245411"/>
            <a:ext cx="979938" cy="29224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739682" y="5405948"/>
            <a:ext cx="3367463" cy="550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727656" y="3167883"/>
            <a:ext cx="1736744" cy="226493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434420" y="3167883"/>
            <a:ext cx="1629481" cy="222219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20" b="95973" l="4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68" y="1219745"/>
            <a:ext cx="3392053" cy="2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9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18373" y="496817"/>
            <a:ext cx="406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Can 23"/>
          <p:cNvSpPr/>
          <p:nvPr/>
        </p:nvSpPr>
        <p:spPr>
          <a:xfrm rot="1669512">
            <a:off x="8683216" y="4058947"/>
            <a:ext cx="158419" cy="235547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 rot="5400000">
            <a:off x="9269817" y="5032931"/>
            <a:ext cx="158555" cy="2353457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 rot="8949085">
            <a:off x="9787545" y="4047187"/>
            <a:ext cx="158419" cy="235547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84127" y="6283753"/>
            <a:ext cx="3367463" cy="550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572101" y="4045688"/>
            <a:ext cx="1736744" cy="226493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9278865" y="4045688"/>
            <a:ext cx="1629481" cy="222219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95973" l="4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68" y="1219745"/>
            <a:ext cx="3392053" cy="23844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383" r="97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" y="2411992"/>
            <a:ext cx="1138619" cy="34022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383" r="97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4491" y="2411992"/>
            <a:ext cx="1101700" cy="34022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41" y="245411"/>
            <a:ext cx="979938" cy="29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8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18373" y="496817"/>
            <a:ext cx="406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Can 23"/>
          <p:cNvSpPr/>
          <p:nvPr/>
        </p:nvSpPr>
        <p:spPr>
          <a:xfrm rot="1669512">
            <a:off x="8683216" y="4058947"/>
            <a:ext cx="158419" cy="235547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 rot="5400000">
            <a:off x="9269817" y="5032931"/>
            <a:ext cx="158555" cy="2353457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 rot="8949085">
            <a:off x="9787545" y="4047187"/>
            <a:ext cx="158419" cy="235547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84127" y="6283753"/>
            <a:ext cx="3367463" cy="5501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572101" y="4045688"/>
            <a:ext cx="1736744" cy="226493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9278865" y="4045688"/>
            <a:ext cx="1629481" cy="222219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95973" l="4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68" y="1219745"/>
            <a:ext cx="3392053" cy="23844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76048" y="600662"/>
            <a:ext cx="4901545" cy="5683091"/>
            <a:chOff x="1081783" y="600073"/>
            <a:chExt cx="4837464" cy="568367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tretch/>
          </p:blipFill>
          <p:spPr>
            <a:xfrm>
              <a:off x="1083766" y="600709"/>
              <a:ext cx="4835481" cy="5667175"/>
            </a:xfrm>
            <a:prstGeom prst="rect">
              <a:avLst/>
            </a:prstGeom>
          </p:spPr>
        </p:pic>
        <p:sp>
          <p:nvSpPr>
            <p:cNvPr id="10" name="Right Triangle 9"/>
            <p:cNvSpPr/>
            <p:nvPr/>
          </p:nvSpPr>
          <p:spPr>
            <a:xfrm>
              <a:off x="1081783" y="600073"/>
              <a:ext cx="4836167" cy="568367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229">
            <a:off x="4918673" y="5374953"/>
            <a:ext cx="4026568" cy="20107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759" y="584793"/>
            <a:ext cx="4900582" cy="5683092"/>
          </a:xfrm>
          <a:prstGeom prst="rtTriangle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 rot="20193522">
            <a:off x="2550472" y="1918546"/>
            <a:ext cx="198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28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64349 -1.2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74" y="-6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2 0.00648 L -0.08398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9023 -0.01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9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3A8575B-9E3D-4E09-A2E6-AE34215CE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35E12-6248-443D-B6EE-8B0F91E6D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2A51A-76F6-4FE3-861E-15D1D75E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E92F8-07F4-4606-9735-76F36CE88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EC14F-CF50-45C9-8A16-1DA2303A9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E9241D-121A-42A9-AF31-53A97D2AF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498D5-8442-4582-A5EB-FD26FEA6E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00746" y="1197027"/>
            <a:ext cx="378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2887" y="2383051"/>
            <a:ext cx="3828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08" y="559917"/>
            <a:ext cx="4922033" cy="5707968"/>
          </a:xfrm>
          <a:prstGeom prst="triangle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158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557</Words>
  <Application>Microsoft Office PowerPoint</Application>
  <PresentationFormat>Widescreen</PresentationFormat>
  <Paragraphs>129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134</cp:revision>
  <dcterms:created xsi:type="dcterms:W3CDTF">2020-11-04T01:44:59Z</dcterms:created>
  <dcterms:modified xsi:type="dcterms:W3CDTF">2020-11-16T13:10:14Z</dcterms:modified>
</cp:coreProperties>
</file>