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82" r:id="rId7"/>
    <p:sldId id="283" r:id="rId8"/>
    <p:sldId id="284" r:id="rId9"/>
    <p:sldId id="285" r:id="rId10"/>
    <p:sldId id="286" r:id="rId11"/>
    <p:sldId id="289" r:id="rId12"/>
    <p:sldId id="287" r:id="rId13"/>
    <p:sldId id="288" r:id="rId14"/>
    <p:sldId id="263" r:id="rId15"/>
    <p:sldId id="262" r:id="rId16"/>
    <p:sldId id="276" r:id="rId17"/>
    <p:sldId id="280" r:id="rId18"/>
    <p:sldId id="278" r:id="rId19"/>
    <p:sldId id="279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0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2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1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0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3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9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1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8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7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0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1CD08-2625-405F-B4CF-E410CFEC336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5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3.jpg"/><Relationship Id="rId7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20.jpg"/><Relationship Id="rId10" Type="http://schemas.openxmlformats.org/officeDocument/2006/relationships/image" Target="../media/image24.jpg"/><Relationship Id="rId4" Type="http://schemas.openxmlformats.org/officeDocument/2006/relationships/image" Target="../media/image19.jpeg"/><Relationship Id="rId9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5.jpg"/><Relationship Id="rId7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.jpg"/><Relationship Id="rId7" Type="http://schemas.openxmlformats.org/officeDocument/2006/relationships/image" Target="../media/image35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38.jpg"/><Relationship Id="rId5" Type="http://schemas.openxmlformats.org/officeDocument/2006/relationships/image" Target="../media/image34.jpg"/><Relationship Id="rId10" Type="http://schemas.openxmlformats.org/officeDocument/2006/relationships/image" Target="../media/image26.jpg"/><Relationship Id="rId4" Type="http://schemas.openxmlformats.org/officeDocument/2006/relationships/image" Target="../media/image23.jp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31.jpg"/><Relationship Id="rId7" Type="http://schemas.openxmlformats.org/officeDocument/2006/relationships/image" Target="../media/image24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12.jp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731" y="3138985"/>
            <a:ext cx="3712192" cy="7215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03" y="1078173"/>
            <a:ext cx="7142381" cy="47084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705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11" y="620034"/>
            <a:ext cx="4447746" cy="2722648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3648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6083" y="2480915"/>
            <a:ext cx="4860377" cy="286232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যায়।যেমন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বারোমাসি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5001" y="1119117"/>
            <a:ext cx="2925171" cy="646331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10" y="3282883"/>
            <a:ext cx="4447747" cy="294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648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0" y="959381"/>
            <a:ext cx="2317640" cy="15065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03" y="1019439"/>
            <a:ext cx="2151850" cy="15379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85" y="2859741"/>
            <a:ext cx="2106153" cy="17446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03" y="2885784"/>
            <a:ext cx="2567050" cy="16926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47436" y="4818288"/>
            <a:ext cx="11713359" cy="1754326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পটোল,করলা,ঢ়েড়স,কাঁকরোল,ঝিঙ্গা,ধুন্দল,চিচিঙ্গা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যেমন-ডাঁটা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শাক,পুঁই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শাক।এছাড়া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শসা,মিষ্টি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কুমড়া,চাল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কুমড়া,পানি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06" y="1049206"/>
            <a:ext cx="2523686" cy="16733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066" y="1057032"/>
            <a:ext cx="2590081" cy="17267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629" y="2867493"/>
            <a:ext cx="2386982" cy="18084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066" y="3002291"/>
            <a:ext cx="2540871" cy="16736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979837" y="294829"/>
            <a:ext cx="3008801" cy="646331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8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648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27" y="2940456"/>
            <a:ext cx="2501385" cy="18344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99909" y="831475"/>
            <a:ext cx="2447168" cy="120032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683" y="4884473"/>
            <a:ext cx="11136573" cy="1754326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শীতকালেও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শিম,মুলা,লাউ,টমেটো,গাজর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লেটুস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ফুলকপি,বাঁধাকপি।শাক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লাউ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483" y="2969543"/>
            <a:ext cx="1914930" cy="19149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83" y="2997682"/>
            <a:ext cx="2299385" cy="18867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2" y="513369"/>
            <a:ext cx="2197290" cy="19288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338" y="2997682"/>
            <a:ext cx="2158026" cy="18412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531" y="579895"/>
            <a:ext cx="2226609" cy="19470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263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648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11" y="3010583"/>
            <a:ext cx="3119494" cy="20758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072" y="3014028"/>
            <a:ext cx="3148568" cy="20758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76" y="3010588"/>
            <a:ext cx="3436768" cy="20758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740852" y="483778"/>
            <a:ext cx="2447168" cy="120032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বারোমাসি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7059" y="5373788"/>
            <a:ext cx="9814754" cy="120032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পেঁপে,বেগুন,ও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কাঁচাকলা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।আবার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শাক,কলমি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23" y="643171"/>
            <a:ext cx="3130461" cy="20869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59" y="483778"/>
            <a:ext cx="2632890" cy="23000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573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5949" y="1372964"/>
            <a:ext cx="6003641" cy="12003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97" y="4754728"/>
            <a:ext cx="2497062" cy="16616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07" y="4754728"/>
            <a:ext cx="2385283" cy="16435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22" y="2768137"/>
            <a:ext cx="2300254" cy="15301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08" y="960443"/>
            <a:ext cx="2463281" cy="14737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623" y="2791064"/>
            <a:ext cx="2239968" cy="14843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07" y="960444"/>
            <a:ext cx="2410012" cy="14737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5150" r="4874"/>
          <a:stretch/>
        </p:blipFill>
        <p:spPr>
          <a:xfrm>
            <a:off x="174413" y="2955770"/>
            <a:ext cx="6336390" cy="1617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27" y="4754728"/>
            <a:ext cx="2947705" cy="16562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5" y="4746117"/>
            <a:ext cx="2478196" cy="16521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613089" y="332539"/>
            <a:ext cx="207561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0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48345" y="5285973"/>
            <a:ext cx="4056968" cy="12276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868" y="391205"/>
            <a:ext cx="6827510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বারোমাসি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98" y="1542197"/>
            <a:ext cx="2311422" cy="15381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58" y="1489301"/>
            <a:ext cx="2323408" cy="16904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251201" y="3217751"/>
            <a:ext cx="1574706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কঁচু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03441" y="3366188"/>
            <a:ext cx="1686607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কাঁচাকলা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8345" y="452760"/>
            <a:ext cx="1901718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28" y="4134115"/>
            <a:ext cx="2533493" cy="16859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49" y="4176625"/>
            <a:ext cx="2826926" cy="16961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57" y="1489301"/>
            <a:ext cx="2553156" cy="17021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782719" y="5941636"/>
            <a:ext cx="1305676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17910" y="5941636"/>
            <a:ext cx="1596788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বাঁধাকপি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83188" y="3366188"/>
            <a:ext cx="1741737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7" y="1562260"/>
            <a:ext cx="2441814" cy="14630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36998" y="3240483"/>
            <a:ext cx="1235098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69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982" y="2148073"/>
            <a:ext cx="2996939" cy="40841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38" y="2148073"/>
            <a:ext cx="3177088" cy="4084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3795" y="412317"/>
            <a:ext cx="5868537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3391" y="682388"/>
            <a:ext cx="268860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9561" y="2584375"/>
            <a:ext cx="623895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ঋতুতে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04" y="2447140"/>
            <a:ext cx="4205656" cy="27822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5150" r="4874"/>
          <a:stretch/>
        </p:blipFill>
        <p:spPr>
          <a:xfrm>
            <a:off x="730842" y="3612195"/>
            <a:ext cx="6336390" cy="161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6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8483" y="569236"/>
            <a:ext cx="2156346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6125" y="577790"/>
            <a:ext cx="383957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9301" y="4629421"/>
            <a:ext cx="7301553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২।নিয়মিত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৩।গ্রীষ্মকালীন ৩টি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84" y="1538481"/>
            <a:ext cx="4981432" cy="285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54" y="4558351"/>
            <a:ext cx="10890913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5278" y="777922"/>
            <a:ext cx="2347415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650" y="1494936"/>
            <a:ext cx="4176184" cy="27814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321" y="1859334"/>
            <a:ext cx="3473328" cy="23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7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1153" y="3729116"/>
            <a:ext cx="4979963" cy="2308324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সুমাইয়া আক্তার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বাহেরচর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রায়পুরা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নরসিংদী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2099" y="3290976"/>
            <a:ext cx="4929993" cy="2862322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৪০মিনিট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952042" y="998153"/>
            <a:ext cx="3397880" cy="1037230"/>
          </a:xfrm>
          <a:prstGeom prst="horizontalScroll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00" y="534971"/>
            <a:ext cx="1982566" cy="2548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3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0" y="2542763"/>
            <a:ext cx="5291386" cy="35241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55555" y="945059"/>
            <a:ext cx="4954138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হাসবো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খেলবো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57834" y="5598731"/>
            <a:ext cx="165137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248" y="945059"/>
            <a:ext cx="4102290" cy="41022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935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58102" y="1009934"/>
            <a:ext cx="27432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093" y="2727754"/>
            <a:ext cx="10686197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৮.৩.১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৮.৩.২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৮.৩.৪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৮.৩.৫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সবজির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4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445" y="3815304"/>
            <a:ext cx="3661113" cy="21904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83" y="493789"/>
            <a:ext cx="3232405" cy="21549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8" y="3713973"/>
            <a:ext cx="3596144" cy="23930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31829" y="427725"/>
            <a:ext cx="2449596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25" y="512330"/>
            <a:ext cx="3896385" cy="24283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492722" y="2286811"/>
            <a:ext cx="1471117" cy="3619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ফুলকপি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29084" y="5705655"/>
            <a:ext cx="1433015" cy="4003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গাজর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9888476" y="2535856"/>
            <a:ext cx="1433015" cy="4003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টমেটো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9266831" y="5556929"/>
            <a:ext cx="2054660" cy="4266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মিষ্টি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কুমড়া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21" y="3289110"/>
            <a:ext cx="3100772" cy="28169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5936809" y="5770229"/>
            <a:ext cx="1471117" cy="3619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190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899" y="2782669"/>
            <a:ext cx="357571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আজকের পাঠ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10" y="996568"/>
            <a:ext cx="7446666" cy="49264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926843" y="3289110"/>
            <a:ext cx="116005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7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7362" y="3244334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574" y="327449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0" y="2171402"/>
            <a:ext cx="6455464" cy="35616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973444" y="2171402"/>
            <a:ext cx="4730208" cy="341632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রয়েছে।তাই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বিসুখ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6758" y="464025"/>
            <a:ext cx="3731647" cy="646331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1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648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0" y="760155"/>
            <a:ext cx="3528794" cy="19001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07" y="3442565"/>
            <a:ext cx="3582816" cy="21496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14" y="524712"/>
            <a:ext cx="3671248" cy="24474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14" y="3431255"/>
            <a:ext cx="3720722" cy="24759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196856" y="1166842"/>
            <a:ext cx="3617629" cy="3970318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টমেটো,ফুলকপি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বাঁধাকপি,গাজর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থাকি।কিছু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গ্রীষ্মকালে,কিছু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648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9" y="726834"/>
            <a:ext cx="3520269" cy="19713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9" y="3612663"/>
            <a:ext cx="3582816" cy="23625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77" y="644447"/>
            <a:ext cx="3671248" cy="24474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77" y="3736392"/>
            <a:ext cx="3720722" cy="22996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184911" y="1423159"/>
            <a:ext cx="3617629" cy="120032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2352" y="2904777"/>
            <a:ext cx="2618093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!!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56" y="4046647"/>
            <a:ext cx="3477110" cy="21243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0601" y="477672"/>
            <a:ext cx="2296235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39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156392"/>
            <a:ext cx="11846255" cy="6545215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3648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490" y="4790364"/>
            <a:ext cx="11382232" cy="646331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435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395</Words>
  <Application>Microsoft Office PowerPoint</Application>
  <PresentationFormat>Widescreen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</dc:creator>
  <cp:lastModifiedBy>m</cp:lastModifiedBy>
  <cp:revision>140</cp:revision>
  <dcterms:created xsi:type="dcterms:W3CDTF">2020-11-04T04:13:58Z</dcterms:created>
  <dcterms:modified xsi:type="dcterms:W3CDTF">2020-11-16T15:57:16Z</dcterms:modified>
</cp:coreProperties>
</file>