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70" r:id="rId10"/>
    <p:sldId id="265" r:id="rId11"/>
    <p:sldId id="266" r:id="rId12"/>
    <p:sldId id="267" r:id="rId13"/>
    <p:sldId id="263" r:id="rId14"/>
    <p:sldId id="268" r:id="rId15"/>
    <p:sldId id="269" r:id="rId16"/>
    <p:sldId id="264" r:id="rId17"/>
    <p:sldId id="271" r:id="rId18"/>
    <p:sldId id="272" r:id="rId19"/>
    <p:sldId id="273" r:id="rId20"/>
    <p:sldId id="274" r:id="rId21"/>
    <p:sldId id="280" r:id="rId22"/>
    <p:sldId id="279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24D61-19AC-41F1-9B44-744C2647A494}" type="doc">
      <dgm:prSet loTypeId="urn:microsoft.com/office/officeart/2005/8/layout/cycle2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99B4DD-FE70-481C-B4DB-9B6767C633A3}">
      <dgm:prSet phldrT="[Text]" custT="1"/>
      <dgm:spPr/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Garment worker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658BB6A3-B702-4376-97A8-83AFB51B87F0}" type="parTrans" cxnId="{3BD76333-897B-448E-8666-0F25D9A7B6F2}">
      <dgm:prSet/>
      <dgm:spPr/>
      <dgm:t>
        <a:bodyPr/>
        <a:lstStyle/>
        <a:p>
          <a:endParaRPr lang="en-US"/>
        </a:p>
      </dgm:t>
    </dgm:pt>
    <dgm:pt modelId="{A64E9007-F10B-4332-9019-9DA897989AAA}" type="sibTrans" cxnId="{3BD76333-897B-448E-8666-0F25D9A7B6F2}">
      <dgm:prSet/>
      <dgm:spPr/>
      <dgm:t>
        <a:bodyPr/>
        <a:lstStyle/>
        <a:p>
          <a:endParaRPr lang="en-US"/>
        </a:p>
      </dgm:t>
    </dgm:pt>
    <dgm:pt modelId="{4D6ACB92-8F68-4F88-ADAA-92F9B5EA7A16}">
      <dgm:prSet phldrT="[Text]" custT="1"/>
      <dgm:spPr/>
      <dgm:t>
        <a:bodyPr/>
        <a:lstStyle/>
        <a:p>
          <a:pPr rtl="0"/>
          <a:r>
            <a:rPr lang="en-US" sz="3200" dirty="0" smtClean="0"/>
            <a:t>accident</a:t>
          </a:r>
          <a:endParaRPr lang="en-US" sz="3200" dirty="0"/>
        </a:p>
      </dgm:t>
    </dgm:pt>
    <dgm:pt modelId="{8410DEC1-3BD2-4C08-9F6C-C0498D5872A1}" type="parTrans" cxnId="{FE8A71BF-9E8B-45EE-8684-BA9D38B3978F}">
      <dgm:prSet/>
      <dgm:spPr/>
      <dgm:t>
        <a:bodyPr/>
        <a:lstStyle/>
        <a:p>
          <a:endParaRPr lang="en-US"/>
        </a:p>
      </dgm:t>
    </dgm:pt>
    <dgm:pt modelId="{FDB2FF6B-1AB2-4B13-8545-106FE5D590AB}" type="sibTrans" cxnId="{FE8A71BF-9E8B-45EE-8684-BA9D38B3978F}">
      <dgm:prSet/>
      <dgm:spPr/>
      <dgm:t>
        <a:bodyPr/>
        <a:lstStyle/>
        <a:p>
          <a:endParaRPr lang="en-US"/>
        </a:p>
      </dgm:t>
    </dgm:pt>
    <dgm:pt modelId="{5523C291-E7FC-4B3A-BDFC-7B6EDD2712AC}">
      <dgm:prSet phldrT="[Text]" custT="1"/>
      <dgm:spPr/>
      <dgm:t>
        <a:bodyPr/>
        <a:lstStyle/>
        <a:p>
          <a:r>
            <a:rPr lang="en-US" sz="3200" dirty="0" smtClean="0"/>
            <a:t>factory</a:t>
          </a:r>
          <a:endParaRPr lang="en-US" sz="3200" dirty="0"/>
        </a:p>
      </dgm:t>
    </dgm:pt>
    <dgm:pt modelId="{662F1CF2-C97D-4B49-8B03-601D3E870079}" type="parTrans" cxnId="{19F27BA0-F5F8-47FE-950D-36515E753BD5}">
      <dgm:prSet/>
      <dgm:spPr/>
      <dgm:t>
        <a:bodyPr/>
        <a:lstStyle/>
        <a:p>
          <a:endParaRPr lang="en-US"/>
        </a:p>
      </dgm:t>
    </dgm:pt>
    <dgm:pt modelId="{D98CCF07-32C5-4017-A8CC-C5C7547B2D52}" type="sibTrans" cxnId="{19F27BA0-F5F8-47FE-950D-36515E753BD5}">
      <dgm:prSet/>
      <dgm:spPr/>
      <dgm:t>
        <a:bodyPr/>
        <a:lstStyle/>
        <a:p>
          <a:endParaRPr lang="en-US"/>
        </a:p>
      </dgm:t>
    </dgm:pt>
    <dgm:pt modelId="{F42999B7-1CF2-4B5D-960E-9DF6C1F7F2A1}">
      <dgm:prSet custT="1"/>
      <dgm:spPr/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River erosion</a:t>
          </a:r>
        </a:p>
      </dgm:t>
    </dgm:pt>
    <dgm:pt modelId="{4093A1BC-57E5-48DB-B73A-12F6D6CD1D00}" type="parTrans" cxnId="{3FFB408C-BE07-47B2-8C34-A6E5D220B554}">
      <dgm:prSet/>
      <dgm:spPr/>
      <dgm:t>
        <a:bodyPr/>
        <a:lstStyle/>
        <a:p>
          <a:endParaRPr lang="en-US"/>
        </a:p>
      </dgm:t>
    </dgm:pt>
    <dgm:pt modelId="{30459E12-92E2-4717-821D-B5E126C4CA7C}" type="sibTrans" cxnId="{3FFB408C-BE07-47B2-8C34-A6E5D220B554}">
      <dgm:prSet/>
      <dgm:spPr/>
      <dgm:t>
        <a:bodyPr/>
        <a:lstStyle/>
        <a:p>
          <a:endParaRPr lang="en-US"/>
        </a:p>
      </dgm:t>
    </dgm:pt>
    <dgm:pt modelId="{BAC4D9E8-1AE2-426D-BC3D-189E109AFD7C}">
      <dgm:prSet custT="1"/>
      <dgm:spPr/>
      <dgm:t>
        <a:bodyPr/>
        <a:lstStyle/>
        <a:p>
          <a:pPr rtl="0"/>
          <a:r>
            <a:rPr lang="en-US" sz="3200" dirty="0" smtClean="0">
              <a:latin typeface="NikoshBAN" pitchFamily="2" charset="0"/>
              <a:cs typeface="NikoshBAN" pitchFamily="2" charset="0"/>
            </a:rPr>
            <a:t>younger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390827E-44BB-4105-9F68-1F3BDD7C9E14}" type="parTrans" cxnId="{B87F51D7-3812-42E3-A76A-7BFC038BFDFE}">
      <dgm:prSet/>
      <dgm:spPr/>
      <dgm:t>
        <a:bodyPr/>
        <a:lstStyle/>
        <a:p>
          <a:endParaRPr lang="en-US"/>
        </a:p>
      </dgm:t>
    </dgm:pt>
    <dgm:pt modelId="{2B15C628-5ED9-44B9-8577-756037836E22}" type="sibTrans" cxnId="{B87F51D7-3812-42E3-A76A-7BFC038BFDFE}">
      <dgm:prSet/>
      <dgm:spPr/>
      <dgm:t>
        <a:bodyPr/>
        <a:lstStyle/>
        <a:p>
          <a:endParaRPr lang="en-US"/>
        </a:p>
      </dgm:t>
    </dgm:pt>
    <dgm:pt modelId="{55CAB49D-D27D-4694-AF80-DBE53600ED89}">
      <dgm:prSet custT="1"/>
      <dgm:spPr/>
      <dgm:t>
        <a:bodyPr/>
        <a:lstStyle/>
        <a:p>
          <a:r>
            <a:rPr lang="en-US" sz="2800" dirty="0" smtClean="0">
              <a:ln/>
              <a:latin typeface="NikoshBAN" pitchFamily="2" charset="0"/>
              <a:cs typeface="NikoshBAN" pitchFamily="2" charset="0"/>
            </a:rPr>
            <a:t>money </a:t>
          </a:r>
          <a:endParaRPr lang="en-US" sz="2800" dirty="0"/>
        </a:p>
      </dgm:t>
    </dgm:pt>
    <dgm:pt modelId="{028476D1-5A89-403E-A278-E48FF9CFC007}" type="parTrans" cxnId="{E3623FC6-BF6E-4C27-AEA0-D236FBE6B8F7}">
      <dgm:prSet/>
      <dgm:spPr/>
      <dgm:t>
        <a:bodyPr/>
        <a:lstStyle/>
        <a:p>
          <a:endParaRPr lang="en-US"/>
        </a:p>
      </dgm:t>
    </dgm:pt>
    <dgm:pt modelId="{D81A9F23-1E01-4B3A-8F45-99BBFFC18967}" type="sibTrans" cxnId="{E3623FC6-BF6E-4C27-AEA0-D236FBE6B8F7}">
      <dgm:prSet/>
      <dgm:spPr/>
      <dgm:t>
        <a:bodyPr/>
        <a:lstStyle/>
        <a:p>
          <a:endParaRPr lang="en-US"/>
        </a:p>
      </dgm:t>
    </dgm:pt>
    <dgm:pt modelId="{D9DCC7FC-7485-40A6-BE00-C8DBECA1AB74}" type="pres">
      <dgm:prSet presAssocID="{11424D61-19AC-41F1-9B44-744C2647A4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567BE5-ABE4-4602-970A-A8DAA81299A8}" type="pres">
      <dgm:prSet presAssocID="{BF99B4DD-FE70-481C-B4DB-9B6767C633A3}" presName="node" presStyleLbl="node1" presStyleIdx="0" presStyleCnt="6" custAng="0" custScaleX="210051" custScaleY="95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A41C4-D075-4C9F-85E8-9558196BE675}" type="pres">
      <dgm:prSet presAssocID="{A64E9007-F10B-4332-9019-9DA897989AAA}" presName="sibTrans" presStyleLbl="sibTrans2D1" presStyleIdx="0" presStyleCnt="6"/>
      <dgm:spPr/>
      <dgm:t>
        <a:bodyPr/>
        <a:lstStyle/>
        <a:p>
          <a:endParaRPr lang="en-US"/>
        </a:p>
      </dgm:t>
    </dgm:pt>
    <dgm:pt modelId="{493D9088-76FF-49E1-9191-7B9DB1451C04}" type="pres">
      <dgm:prSet presAssocID="{A64E9007-F10B-4332-9019-9DA897989AA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48C7CAD-03BB-43FC-AA9E-1593FEBF033B}" type="pres">
      <dgm:prSet presAssocID="{4D6ACB92-8F68-4F88-ADAA-92F9B5EA7A16}" presName="node" presStyleLbl="node1" presStyleIdx="1" presStyleCnt="6" custScaleX="165250" custScaleY="105578" custRadScaleRad="116456" custRadScaleInc="31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C0CEE-9EF3-45C2-90C6-D0E59ACC0AD4}" type="pres">
      <dgm:prSet presAssocID="{FDB2FF6B-1AB2-4B13-8545-106FE5D590AB}" presName="sibTrans" presStyleLbl="sibTrans2D1" presStyleIdx="1" presStyleCnt="6"/>
      <dgm:spPr/>
      <dgm:t>
        <a:bodyPr/>
        <a:lstStyle/>
        <a:p>
          <a:endParaRPr lang="en-US"/>
        </a:p>
      </dgm:t>
    </dgm:pt>
    <dgm:pt modelId="{9B8543CB-EE85-4BD1-AF66-B634B0E57A82}" type="pres">
      <dgm:prSet presAssocID="{FDB2FF6B-1AB2-4B13-8545-106FE5D590A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CA0D4E9-183C-49FE-8CC1-53322EDCEA46}" type="pres">
      <dgm:prSet presAssocID="{BAC4D9E8-1AE2-426D-BC3D-189E109AFD7C}" presName="node" presStyleLbl="node1" presStyleIdx="2" presStyleCnt="6" custScaleX="158830" custRadScaleRad="116966" custRadScaleInc="-25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3C571-01A5-48BC-8A83-BC20A9DFF9AC}" type="pres">
      <dgm:prSet presAssocID="{2B15C628-5ED9-44B9-8577-756037836E22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FFAB304-3906-4A9C-88F6-447A6F5E2B67}" type="pres">
      <dgm:prSet presAssocID="{2B15C628-5ED9-44B9-8577-756037836E22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B064D85C-E785-44EF-9789-622DDD151088}" type="pres">
      <dgm:prSet presAssocID="{F42999B7-1CF2-4B5D-960E-9DF6C1F7F2A1}" presName="node" presStyleLbl="node1" presStyleIdx="3" presStyleCnt="6" custScaleX="225510" custScaleY="102847" custRadScaleRad="107152" custRadScaleInc="2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CC138-40C5-43E6-9A48-BA091316EC22}" type="pres">
      <dgm:prSet presAssocID="{30459E12-92E2-4717-821D-B5E126C4CA7C}" presName="sibTrans" presStyleLbl="sibTrans2D1" presStyleIdx="3" presStyleCnt="6"/>
      <dgm:spPr/>
      <dgm:t>
        <a:bodyPr/>
        <a:lstStyle/>
        <a:p>
          <a:endParaRPr lang="en-US"/>
        </a:p>
      </dgm:t>
    </dgm:pt>
    <dgm:pt modelId="{9A86DBA8-C3CB-470C-AA34-435716381AD3}" type="pres">
      <dgm:prSet presAssocID="{30459E12-92E2-4717-821D-B5E126C4CA7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A751A98-93FA-487A-B9BC-D807169F6F07}" type="pres">
      <dgm:prSet presAssocID="{5523C291-E7FC-4B3A-BDFC-7B6EDD2712AC}" presName="node" presStyleLbl="node1" presStyleIdx="4" presStyleCnt="6" custScaleX="162559" custRadScaleRad="116209" custRadScaleInc="30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99274-8EE9-4A91-B369-D9EE0A9B8252}" type="pres">
      <dgm:prSet presAssocID="{D98CCF07-32C5-4017-A8CC-C5C7547B2D52}" presName="sibTrans" presStyleLbl="sibTrans2D1" presStyleIdx="4" presStyleCnt="6"/>
      <dgm:spPr/>
      <dgm:t>
        <a:bodyPr/>
        <a:lstStyle/>
        <a:p>
          <a:endParaRPr lang="en-US"/>
        </a:p>
      </dgm:t>
    </dgm:pt>
    <dgm:pt modelId="{3C5307B1-F96F-48D6-8216-FCDCFFBDDCB0}" type="pres">
      <dgm:prSet presAssocID="{D98CCF07-32C5-4017-A8CC-C5C7547B2D5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B38F1D6-785E-4360-A20C-99D64E27713C}" type="pres">
      <dgm:prSet presAssocID="{55CAB49D-D27D-4694-AF80-DBE53600ED89}" presName="node" presStyleLbl="node1" presStyleIdx="5" presStyleCnt="6" custScaleX="163884" custRadScaleRad="110564" custRadScaleInc="-22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3B370-48FC-4548-B195-2211BED39FBB}" type="pres">
      <dgm:prSet presAssocID="{D81A9F23-1E01-4B3A-8F45-99BBFFC18967}" presName="sibTrans" presStyleLbl="sibTrans2D1" presStyleIdx="5" presStyleCnt="6"/>
      <dgm:spPr/>
      <dgm:t>
        <a:bodyPr/>
        <a:lstStyle/>
        <a:p>
          <a:endParaRPr lang="en-US"/>
        </a:p>
      </dgm:t>
    </dgm:pt>
    <dgm:pt modelId="{76DD60D6-1D70-4656-A791-A7663F9C7018}" type="pres">
      <dgm:prSet presAssocID="{D81A9F23-1E01-4B3A-8F45-99BBFFC18967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CBA3C34C-0FA0-4C0B-AEF0-9153BF0EE598}" type="presOf" srcId="{D98CCF07-32C5-4017-A8CC-C5C7547B2D52}" destId="{E6399274-8EE9-4A91-B369-D9EE0A9B8252}" srcOrd="0" destOrd="0" presId="urn:microsoft.com/office/officeart/2005/8/layout/cycle2"/>
    <dgm:cxn modelId="{F9B660AC-4AD6-48FC-883C-6505850615B8}" type="presOf" srcId="{D81A9F23-1E01-4B3A-8F45-99BBFFC18967}" destId="{DB03B370-48FC-4548-B195-2211BED39FBB}" srcOrd="0" destOrd="0" presId="urn:microsoft.com/office/officeart/2005/8/layout/cycle2"/>
    <dgm:cxn modelId="{B944522F-03D9-4C72-BC3D-BB609391FE3A}" type="presOf" srcId="{FDB2FF6B-1AB2-4B13-8545-106FE5D590AB}" destId="{9B8543CB-EE85-4BD1-AF66-B634B0E57A82}" srcOrd="1" destOrd="0" presId="urn:microsoft.com/office/officeart/2005/8/layout/cycle2"/>
    <dgm:cxn modelId="{30571BBF-3FBF-49A2-95FC-006820C0079B}" type="presOf" srcId="{D81A9F23-1E01-4B3A-8F45-99BBFFC18967}" destId="{76DD60D6-1D70-4656-A791-A7663F9C7018}" srcOrd="1" destOrd="0" presId="urn:microsoft.com/office/officeart/2005/8/layout/cycle2"/>
    <dgm:cxn modelId="{21F86E98-8381-4ECE-BE07-A57ACB2E1C1B}" type="presOf" srcId="{4D6ACB92-8F68-4F88-ADAA-92F9B5EA7A16}" destId="{248C7CAD-03BB-43FC-AA9E-1593FEBF033B}" srcOrd="0" destOrd="0" presId="urn:microsoft.com/office/officeart/2005/8/layout/cycle2"/>
    <dgm:cxn modelId="{EBEE8739-9607-45BD-BC3A-41E359F24110}" type="presOf" srcId="{BAC4D9E8-1AE2-426D-BC3D-189E109AFD7C}" destId="{BCA0D4E9-183C-49FE-8CC1-53322EDCEA46}" srcOrd="0" destOrd="0" presId="urn:microsoft.com/office/officeart/2005/8/layout/cycle2"/>
    <dgm:cxn modelId="{DE2FC1E9-C52F-49F6-AEEE-23BD4DCE8F11}" type="presOf" srcId="{F42999B7-1CF2-4B5D-960E-9DF6C1F7F2A1}" destId="{B064D85C-E785-44EF-9789-622DDD151088}" srcOrd="0" destOrd="0" presId="urn:microsoft.com/office/officeart/2005/8/layout/cycle2"/>
    <dgm:cxn modelId="{8606FDC8-F7C2-40F0-BEE7-3C6650BA3657}" type="presOf" srcId="{A64E9007-F10B-4332-9019-9DA897989AAA}" destId="{B4CA41C4-D075-4C9F-85E8-9558196BE675}" srcOrd="0" destOrd="0" presId="urn:microsoft.com/office/officeart/2005/8/layout/cycle2"/>
    <dgm:cxn modelId="{6B55F883-0153-43F3-B379-913BE9D617A2}" type="presOf" srcId="{55CAB49D-D27D-4694-AF80-DBE53600ED89}" destId="{0B38F1D6-785E-4360-A20C-99D64E27713C}" srcOrd="0" destOrd="0" presId="urn:microsoft.com/office/officeart/2005/8/layout/cycle2"/>
    <dgm:cxn modelId="{E3623FC6-BF6E-4C27-AEA0-D236FBE6B8F7}" srcId="{11424D61-19AC-41F1-9B44-744C2647A494}" destId="{55CAB49D-D27D-4694-AF80-DBE53600ED89}" srcOrd="5" destOrd="0" parTransId="{028476D1-5A89-403E-A278-E48FF9CFC007}" sibTransId="{D81A9F23-1E01-4B3A-8F45-99BBFFC18967}"/>
    <dgm:cxn modelId="{D73DA747-CB06-4EAF-B52C-EAB62171DF69}" type="presOf" srcId="{30459E12-92E2-4717-821D-B5E126C4CA7C}" destId="{9A86DBA8-C3CB-470C-AA34-435716381AD3}" srcOrd="1" destOrd="0" presId="urn:microsoft.com/office/officeart/2005/8/layout/cycle2"/>
    <dgm:cxn modelId="{3BD76333-897B-448E-8666-0F25D9A7B6F2}" srcId="{11424D61-19AC-41F1-9B44-744C2647A494}" destId="{BF99B4DD-FE70-481C-B4DB-9B6767C633A3}" srcOrd="0" destOrd="0" parTransId="{658BB6A3-B702-4376-97A8-83AFB51B87F0}" sibTransId="{A64E9007-F10B-4332-9019-9DA897989AAA}"/>
    <dgm:cxn modelId="{6118AF19-15EB-400B-B9E8-8A68C346F819}" type="presOf" srcId="{BF99B4DD-FE70-481C-B4DB-9B6767C633A3}" destId="{62567BE5-ABE4-4602-970A-A8DAA81299A8}" srcOrd="0" destOrd="0" presId="urn:microsoft.com/office/officeart/2005/8/layout/cycle2"/>
    <dgm:cxn modelId="{37488108-7994-4C3E-9688-1DC10B37E32B}" type="presOf" srcId="{A64E9007-F10B-4332-9019-9DA897989AAA}" destId="{493D9088-76FF-49E1-9191-7B9DB1451C04}" srcOrd="1" destOrd="0" presId="urn:microsoft.com/office/officeart/2005/8/layout/cycle2"/>
    <dgm:cxn modelId="{7E65A20D-74E5-43C5-8075-4642DE31A8DC}" type="presOf" srcId="{2B15C628-5ED9-44B9-8577-756037836E22}" destId="{2FFAB304-3906-4A9C-88F6-447A6F5E2B67}" srcOrd="1" destOrd="0" presId="urn:microsoft.com/office/officeart/2005/8/layout/cycle2"/>
    <dgm:cxn modelId="{FE8A71BF-9E8B-45EE-8684-BA9D38B3978F}" srcId="{11424D61-19AC-41F1-9B44-744C2647A494}" destId="{4D6ACB92-8F68-4F88-ADAA-92F9B5EA7A16}" srcOrd="1" destOrd="0" parTransId="{8410DEC1-3BD2-4C08-9F6C-C0498D5872A1}" sibTransId="{FDB2FF6B-1AB2-4B13-8545-106FE5D590AB}"/>
    <dgm:cxn modelId="{22BBE15D-BCD7-49F4-8991-306B75C5BF8B}" type="presOf" srcId="{30459E12-92E2-4717-821D-B5E126C4CA7C}" destId="{8D1CC138-40C5-43E6-9A48-BA091316EC22}" srcOrd="0" destOrd="0" presId="urn:microsoft.com/office/officeart/2005/8/layout/cycle2"/>
    <dgm:cxn modelId="{FAF94C1D-C6E0-481F-BAE7-04790F477F8B}" type="presOf" srcId="{FDB2FF6B-1AB2-4B13-8545-106FE5D590AB}" destId="{116C0CEE-9EF3-45C2-90C6-D0E59ACC0AD4}" srcOrd="0" destOrd="0" presId="urn:microsoft.com/office/officeart/2005/8/layout/cycle2"/>
    <dgm:cxn modelId="{B87F51D7-3812-42E3-A76A-7BFC038BFDFE}" srcId="{11424D61-19AC-41F1-9B44-744C2647A494}" destId="{BAC4D9E8-1AE2-426D-BC3D-189E109AFD7C}" srcOrd="2" destOrd="0" parTransId="{E390827E-44BB-4105-9F68-1F3BDD7C9E14}" sibTransId="{2B15C628-5ED9-44B9-8577-756037836E22}"/>
    <dgm:cxn modelId="{19F27BA0-F5F8-47FE-950D-36515E753BD5}" srcId="{11424D61-19AC-41F1-9B44-744C2647A494}" destId="{5523C291-E7FC-4B3A-BDFC-7B6EDD2712AC}" srcOrd="4" destOrd="0" parTransId="{662F1CF2-C97D-4B49-8B03-601D3E870079}" sibTransId="{D98CCF07-32C5-4017-A8CC-C5C7547B2D52}"/>
    <dgm:cxn modelId="{7310EFFD-22DA-40BA-B3A0-BFA8E81112D1}" type="presOf" srcId="{D98CCF07-32C5-4017-A8CC-C5C7547B2D52}" destId="{3C5307B1-F96F-48D6-8216-FCDCFFBDDCB0}" srcOrd="1" destOrd="0" presId="urn:microsoft.com/office/officeart/2005/8/layout/cycle2"/>
    <dgm:cxn modelId="{345657F1-C367-48BC-924A-817ECFA94E37}" type="presOf" srcId="{5523C291-E7FC-4B3A-BDFC-7B6EDD2712AC}" destId="{AA751A98-93FA-487A-B9BC-D807169F6F07}" srcOrd="0" destOrd="0" presId="urn:microsoft.com/office/officeart/2005/8/layout/cycle2"/>
    <dgm:cxn modelId="{3FFB408C-BE07-47B2-8C34-A6E5D220B554}" srcId="{11424D61-19AC-41F1-9B44-744C2647A494}" destId="{F42999B7-1CF2-4B5D-960E-9DF6C1F7F2A1}" srcOrd="3" destOrd="0" parTransId="{4093A1BC-57E5-48DB-B73A-12F6D6CD1D00}" sibTransId="{30459E12-92E2-4717-821D-B5E126C4CA7C}"/>
    <dgm:cxn modelId="{00DD05F0-6218-4FD9-99D4-BA66BE1F633C}" type="presOf" srcId="{11424D61-19AC-41F1-9B44-744C2647A494}" destId="{D9DCC7FC-7485-40A6-BE00-C8DBECA1AB74}" srcOrd="0" destOrd="0" presId="urn:microsoft.com/office/officeart/2005/8/layout/cycle2"/>
    <dgm:cxn modelId="{16875B9F-9ED8-41F5-8542-25380D06E915}" type="presOf" srcId="{2B15C628-5ED9-44B9-8577-756037836E22}" destId="{9383C571-01A5-48BC-8A83-BC20A9DFF9AC}" srcOrd="0" destOrd="0" presId="urn:microsoft.com/office/officeart/2005/8/layout/cycle2"/>
    <dgm:cxn modelId="{14E79966-F1D4-4BB8-BD52-BB0D4A7CC3D5}" type="presParOf" srcId="{D9DCC7FC-7485-40A6-BE00-C8DBECA1AB74}" destId="{62567BE5-ABE4-4602-970A-A8DAA81299A8}" srcOrd="0" destOrd="0" presId="urn:microsoft.com/office/officeart/2005/8/layout/cycle2"/>
    <dgm:cxn modelId="{EF706AC5-AF83-4483-8DAF-FF43DC59CC68}" type="presParOf" srcId="{D9DCC7FC-7485-40A6-BE00-C8DBECA1AB74}" destId="{B4CA41C4-D075-4C9F-85E8-9558196BE675}" srcOrd="1" destOrd="0" presId="urn:microsoft.com/office/officeart/2005/8/layout/cycle2"/>
    <dgm:cxn modelId="{B937077D-2363-488A-8C62-C6E963BF9BE1}" type="presParOf" srcId="{B4CA41C4-D075-4C9F-85E8-9558196BE675}" destId="{493D9088-76FF-49E1-9191-7B9DB1451C04}" srcOrd="0" destOrd="0" presId="urn:microsoft.com/office/officeart/2005/8/layout/cycle2"/>
    <dgm:cxn modelId="{91055097-436F-4ECA-85D2-D20E8290A5EF}" type="presParOf" srcId="{D9DCC7FC-7485-40A6-BE00-C8DBECA1AB74}" destId="{248C7CAD-03BB-43FC-AA9E-1593FEBF033B}" srcOrd="2" destOrd="0" presId="urn:microsoft.com/office/officeart/2005/8/layout/cycle2"/>
    <dgm:cxn modelId="{03247B52-A3FE-4F4F-B449-2D4AC8B00BCC}" type="presParOf" srcId="{D9DCC7FC-7485-40A6-BE00-C8DBECA1AB74}" destId="{116C0CEE-9EF3-45C2-90C6-D0E59ACC0AD4}" srcOrd="3" destOrd="0" presId="urn:microsoft.com/office/officeart/2005/8/layout/cycle2"/>
    <dgm:cxn modelId="{23D5A6D9-7408-4177-B510-907B69AF66D8}" type="presParOf" srcId="{116C0CEE-9EF3-45C2-90C6-D0E59ACC0AD4}" destId="{9B8543CB-EE85-4BD1-AF66-B634B0E57A82}" srcOrd="0" destOrd="0" presId="urn:microsoft.com/office/officeart/2005/8/layout/cycle2"/>
    <dgm:cxn modelId="{C3E93C45-0113-4E21-BEE9-257823680DFD}" type="presParOf" srcId="{D9DCC7FC-7485-40A6-BE00-C8DBECA1AB74}" destId="{BCA0D4E9-183C-49FE-8CC1-53322EDCEA46}" srcOrd="4" destOrd="0" presId="urn:microsoft.com/office/officeart/2005/8/layout/cycle2"/>
    <dgm:cxn modelId="{DC17F757-D59D-495C-9079-85FE62422635}" type="presParOf" srcId="{D9DCC7FC-7485-40A6-BE00-C8DBECA1AB74}" destId="{9383C571-01A5-48BC-8A83-BC20A9DFF9AC}" srcOrd="5" destOrd="0" presId="urn:microsoft.com/office/officeart/2005/8/layout/cycle2"/>
    <dgm:cxn modelId="{1F8C0291-B048-4C32-A30B-6AB57A8C2686}" type="presParOf" srcId="{9383C571-01A5-48BC-8A83-BC20A9DFF9AC}" destId="{2FFAB304-3906-4A9C-88F6-447A6F5E2B67}" srcOrd="0" destOrd="0" presId="urn:microsoft.com/office/officeart/2005/8/layout/cycle2"/>
    <dgm:cxn modelId="{08E68323-A2EC-40C8-BD2E-64D716684B7B}" type="presParOf" srcId="{D9DCC7FC-7485-40A6-BE00-C8DBECA1AB74}" destId="{B064D85C-E785-44EF-9789-622DDD151088}" srcOrd="6" destOrd="0" presId="urn:microsoft.com/office/officeart/2005/8/layout/cycle2"/>
    <dgm:cxn modelId="{CA15CD00-23BF-4BF0-819D-4B1F5988DDFF}" type="presParOf" srcId="{D9DCC7FC-7485-40A6-BE00-C8DBECA1AB74}" destId="{8D1CC138-40C5-43E6-9A48-BA091316EC22}" srcOrd="7" destOrd="0" presId="urn:microsoft.com/office/officeart/2005/8/layout/cycle2"/>
    <dgm:cxn modelId="{049394E3-08B3-4F64-BFE5-7FCE05ECB990}" type="presParOf" srcId="{8D1CC138-40C5-43E6-9A48-BA091316EC22}" destId="{9A86DBA8-C3CB-470C-AA34-435716381AD3}" srcOrd="0" destOrd="0" presId="urn:microsoft.com/office/officeart/2005/8/layout/cycle2"/>
    <dgm:cxn modelId="{991B4837-0C88-4169-90D7-A36801372574}" type="presParOf" srcId="{D9DCC7FC-7485-40A6-BE00-C8DBECA1AB74}" destId="{AA751A98-93FA-487A-B9BC-D807169F6F07}" srcOrd="8" destOrd="0" presId="urn:microsoft.com/office/officeart/2005/8/layout/cycle2"/>
    <dgm:cxn modelId="{5CEB34FB-CC6C-42B6-BD32-F03D87D263A2}" type="presParOf" srcId="{D9DCC7FC-7485-40A6-BE00-C8DBECA1AB74}" destId="{E6399274-8EE9-4A91-B369-D9EE0A9B8252}" srcOrd="9" destOrd="0" presId="urn:microsoft.com/office/officeart/2005/8/layout/cycle2"/>
    <dgm:cxn modelId="{4D4FF4AB-1D0C-492F-A9D4-6D83C7CF00DA}" type="presParOf" srcId="{E6399274-8EE9-4A91-B369-D9EE0A9B8252}" destId="{3C5307B1-F96F-48D6-8216-FCDCFFBDDCB0}" srcOrd="0" destOrd="0" presId="urn:microsoft.com/office/officeart/2005/8/layout/cycle2"/>
    <dgm:cxn modelId="{1004C150-4961-4B37-A6B6-6FF48CF6A184}" type="presParOf" srcId="{D9DCC7FC-7485-40A6-BE00-C8DBECA1AB74}" destId="{0B38F1D6-785E-4360-A20C-99D64E27713C}" srcOrd="10" destOrd="0" presId="urn:microsoft.com/office/officeart/2005/8/layout/cycle2"/>
    <dgm:cxn modelId="{19DE40E6-04F4-4E63-8672-13D715C2C54A}" type="presParOf" srcId="{D9DCC7FC-7485-40A6-BE00-C8DBECA1AB74}" destId="{DB03B370-48FC-4548-B195-2211BED39FBB}" srcOrd="11" destOrd="0" presId="urn:microsoft.com/office/officeart/2005/8/layout/cycle2"/>
    <dgm:cxn modelId="{A030DC1A-E857-423D-8B7F-357A4B2F3FFC}" type="presParOf" srcId="{DB03B370-48FC-4548-B195-2211BED39FBB}" destId="{76DD60D6-1D70-4656-A791-A7663F9C701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67BE5-ABE4-4602-970A-A8DAA81299A8}">
      <dsp:nvSpPr>
        <dsp:cNvPr id="0" name=""/>
        <dsp:cNvSpPr/>
      </dsp:nvSpPr>
      <dsp:spPr>
        <a:xfrm>
          <a:off x="2132387" y="24343"/>
          <a:ext cx="3296900" cy="15052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Garment worker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615207" y="244789"/>
        <a:ext cx="2331260" cy="1064405"/>
      </dsp:txXfrm>
    </dsp:sp>
    <dsp:sp modelId="{B4CA41C4-D075-4C9F-85E8-9558196BE675}">
      <dsp:nvSpPr>
        <dsp:cNvPr id="0" name=""/>
        <dsp:cNvSpPr/>
      </dsp:nvSpPr>
      <dsp:spPr>
        <a:xfrm rot="1749493">
          <a:off x="4910860" y="1222824"/>
          <a:ext cx="287602" cy="529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916327" y="1307751"/>
        <a:ext cx="201321" cy="317838"/>
      </dsp:txXfrm>
    </dsp:sp>
    <dsp:sp modelId="{248C7CAD-03BB-43FC-AA9E-1593FEBF033B}">
      <dsp:nvSpPr>
        <dsp:cNvPr id="0" name=""/>
        <dsp:cNvSpPr/>
      </dsp:nvSpPr>
      <dsp:spPr>
        <a:xfrm>
          <a:off x="4978679" y="1340285"/>
          <a:ext cx="2593716" cy="1657122"/>
        </a:xfrm>
        <a:prstGeom prst="ellipse">
          <a:avLst/>
        </a:prstGeom>
        <a:solidFill>
          <a:schemeClr val="accent2">
            <a:hueOff val="-4032637"/>
            <a:satOff val="1754"/>
            <a:lumOff val="51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accident</a:t>
          </a:r>
          <a:endParaRPr lang="en-US" sz="3200" kern="1200" dirty="0"/>
        </a:p>
      </dsp:txBody>
      <dsp:txXfrm>
        <a:off x="5358520" y="1582965"/>
        <a:ext cx="1834034" cy="1171762"/>
      </dsp:txXfrm>
    </dsp:sp>
    <dsp:sp modelId="{116C0CEE-9EF3-45C2-90C6-D0E59ACC0AD4}">
      <dsp:nvSpPr>
        <dsp:cNvPr id="0" name=""/>
        <dsp:cNvSpPr/>
      </dsp:nvSpPr>
      <dsp:spPr>
        <a:xfrm rot="5314153">
          <a:off x="6194024" y="2928389"/>
          <a:ext cx="214200" cy="529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032637"/>
            <a:satOff val="1754"/>
            <a:lumOff val="51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225352" y="3002215"/>
        <a:ext cx="149940" cy="317838"/>
      </dsp:txXfrm>
    </dsp:sp>
    <dsp:sp modelId="{BCA0D4E9-183C-49FE-8CC1-53322EDCEA46}">
      <dsp:nvSpPr>
        <dsp:cNvPr id="0" name=""/>
        <dsp:cNvSpPr/>
      </dsp:nvSpPr>
      <dsp:spPr>
        <a:xfrm>
          <a:off x="5079445" y="3401230"/>
          <a:ext cx="2492950" cy="1569571"/>
        </a:xfrm>
        <a:prstGeom prst="ellipse">
          <a:avLst/>
        </a:prstGeom>
        <a:solidFill>
          <a:schemeClr val="accent2">
            <a:hueOff val="-8065275"/>
            <a:satOff val="3508"/>
            <a:lumOff val="102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younger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444529" y="3631088"/>
        <a:ext cx="1762782" cy="1109855"/>
      </dsp:txXfrm>
    </dsp:sp>
    <dsp:sp modelId="{9383C571-01A5-48BC-8A83-BC20A9DFF9AC}">
      <dsp:nvSpPr>
        <dsp:cNvPr id="0" name=""/>
        <dsp:cNvSpPr/>
      </dsp:nvSpPr>
      <dsp:spPr>
        <a:xfrm rot="9191509">
          <a:off x="5027638" y="4514605"/>
          <a:ext cx="247716" cy="529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065275"/>
            <a:satOff val="3508"/>
            <a:lumOff val="102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5097959" y="4603793"/>
        <a:ext cx="173401" cy="317838"/>
      </dsp:txXfrm>
    </dsp:sp>
    <dsp:sp modelId="{B064D85C-E785-44EF-9789-622DDD151088}">
      <dsp:nvSpPr>
        <dsp:cNvPr id="0" name=""/>
        <dsp:cNvSpPr/>
      </dsp:nvSpPr>
      <dsp:spPr>
        <a:xfrm>
          <a:off x="1981140" y="4680080"/>
          <a:ext cx="3539540" cy="1614257"/>
        </a:xfrm>
        <a:prstGeom prst="ellipse">
          <a:avLst/>
        </a:prstGeom>
        <a:solidFill>
          <a:schemeClr val="accent2">
            <a:hueOff val="-12097913"/>
            <a:satOff val="5261"/>
            <a:lumOff val="153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River erosion</a:t>
          </a:r>
        </a:p>
      </dsp:txBody>
      <dsp:txXfrm>
        <a:off x="2499494" y="4916482"/>
        <a:ext cx="2502832" cy="1141453"/>
      </dsp:txXfrm>
    </dsp:sp>
    <dsp:sp modelId="{8D1CC138-40C5-43E6-9A48-BA091316EC22}">
      <dsp:nvSpPr>
        <dsp:cNvPr id="0" name=""/>
        <dsp:cNvSpPr/>
      </dsp:nvSpPr>
      <dsp:spPr>
        <a:xfrm rot="12545709">
          <a:off x="2308052" y="4488154"/>
          <a:ext cx="247034" cy="529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097913"/>
            <a:satOff val="5261"/>
            <a:lumOff val="153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377486" y="4612118"/>
        <a:ext cx="172924" cy="317838"/>
      </dsp:txXfrm>
    </dsp:sp>
    <dsp:sp modelId="{AA751A98-93FA-487A-B9BC-D807169F6F07}">
      <dsp:nvSpPr>
        <dsp:cNvPr id="0" name=""/>
        <dsp:cNvSpPr/>
      </dsp:nvSpPr>
      <dsp:spPr>
        <a:xfrm>
          <a:off x="0" y="3325035"/>
          <a:ext cx="2551479" cy="1569571"/>
        </a:xfrm>
        <a:prstGeom prst="ellipse">
          <a:avLst/>
        </a:prstGeom>
        <a:solidFill>
          <a:schemeClr val="accent2">
            <a:hueOff val="-16130550"/>
            <a:satOff val="7015"/>
            <a:lumOff val="204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factory</a:t>
          </a:r>
          <a:endParaRPr lang="en-US" sz="3200" kern="1200" dirty="0"/>
        </a:p>
      </dsp:txBody>
      <dsp:txXfrm>
        <a:off x="373655" y="3554893"/>
        <a:ext cx="1804169" cy="1109855"/>
      </dsp:txXfrm>
    </dsp:sp>
    <dsp:sp modelId="{E6399274-8EE9-4A91-B369-D9EE0A9B8252}">
      <dsp:nvSpPr>
        <dsp:cNvPr id="0" name=""/>
        <dsp:cNvSpPr/>
      </dsp:nvSpPr>
      <dsp:spPr>
        <a:xfrm rot="16396665">
          <a:off x="1215400" y="2845857"/>
          <a:ext cx="235114" cy="529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6130550"/>
            <a:satOff val="7015"/>
            <a:lumOff val="204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1248651" y="2987012"/>
        <a:ext cx="164580" cy="317838"/>
      </dsp:txXfrm>
    </dsp:sp>
    <dsp:sp modelId="{0B38F1D6-785E-4360-A20C-99D64E27713C}">
      <dsp:nvSpPr>
        <dsp:cNvPr id="0" name=""/>
        <dsp:cNvSpPr/>
      </dsp:nvSpPr>
      <dsp:spPr>
        <a:xfrm>
          <a:off x="104799" y="1313543"/>
          <a:ext cx="2572276" cy="1569571"/>
        </a:xfrm>
        <a:prstGeom prst="ellipse">
          <a:avLst/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n/>
              <a:latin typeface="NikoshBAN" pitchFamily="2" charset="0"/>
              <a:cs typeface="NikoshBAN" pitchFamily="2" charset="0"/>
            </a:rPr>
            <a:t>money </a:t>
          </a:r>
          <a:endParaRPr lang="en-US" sz="2800" kern="1200" dirty="0"/>
        </a:p>
      </dsp:txBody>
      <dsp:txXfrm>
        <a:off x="481500" y="1543401"/>
        <a:ext cx="1818874" cy="1109855"/>
      </dsp:txXfrm>
    </dsp:sp>
    <dsp:sp modelId="{DB03B370-48FC-4548-B195-2211BED39FBB}">
      <dsp:nvSpPr>
        <dsp:cNvPr id="0" name=""/>
        <dsp:cNvSpPr/>
      </dsp:nvSpPr>
      <dsp:spPr>
        <a:xfrm rot="19863750">
          <a:off x="2414562" y="1202703"/>
          <a:ext cx="234462" cy="529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418953" y="1325666"/>
        <a:ext cx="164123" cy="317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2BB4-8EE3-4520-94D2-0AA24623CD49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CAFA-69A9-4A49-B28E-46B83C271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19471"/>
      </p:ext>
    </p:extLst>
  </p:cSld>
  <p:clrMapOvr>
    <a:masterClrMapping/>
  </p:clrMapOvr>
  <p:transition spd="slow">
    <p:pull/>
    <p:sndAc>
      <p:stSnd>
        <p:snd r:embed="rId1" name="pu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2BB4-8EE3-4520-94D2-0AA24623CD49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CAFA-69A9-4A49-B28E-46B83C271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40152"/>
      </p:ext>
    </p:extLst>
  </p:cSld>
  <p:clrMapOvr>
    <a:masterClrMapping/>
  </p:clrMapOvr>
  <p:transition spd="slow">
    <p:pull/>
    <p:sndAc>
      <p:stSnd>
        <p:snd r:embed="rId1" name="pu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2BB4-8EE3-4520-94D2-0AA24623CD49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CAFA-69A9-4A49-B28E-46B83C271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24424"/>
      </p:ext>
    </p:extLst>
  </p:cSld>
  <p:clrMapOvr>
    <a:masterClrMapping/>
  </p:clrMapOvr>
  <p:transition spd="slow">
    <p:pull/>
    <p:sndAc>
      <p:stSnd>
        <p:snd r:embed="rId1" name="pu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2BB4-8EE3-4520-94D2-0AA24623CD49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CAFA-69A9-4A49-B28E-46B83C271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68073"/>
      </p:ext>
    </p:extLst>
  </p:cSld>
  <p:clrMapOvr>
    <a:masterClrMapping/>
  </p:clrMapOvr>
  <p:transition spd="slow">
    <p:pull/>
    <p:sndAc>
      <p:stSnd>
        <p:snd r:embed="rId1" name="pu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2BB4-8EE3-4520-94D2-0AA24623CD49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CAFA-69A9-4A49-B28E-46B83C271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14692"/>
      </p:ext>
    </p:extLst>
  </p:cSld>
  <p:clrMapOvr>
    <a:masterClrMapping/>
  </p:clrMapOvr>
  <p:transition spd="slow">
    <p:pull/>
    <p:sndAc>
      <p:stSnd>
        <p:snd r:embed="rId1" name="pu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2BB4-8EE3-4520-94D2-0AA24623CD49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CAFA-69A9-4A49-B28E-46B83C271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19832"/>
      </p:ext>
    </p:extLst>
  </p:cSld>
  <p:clrMapOvr>
    <a:masterClrMapping/>
  </p:clrMapOvr>
  <p:transition spd="slow">
    <p:pull/>
    <p:sndAc>
      <p:stSnd>
        <p:snd r:embed="rId1" name="pu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2BB4-8EE3-4520-94D2-0AA24623CD49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CAFA-69A9-4A49-B28E-46B83C271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6156"/>
      </p:ext>
    </p:extLst>
  </p:cSld>
  <p:clrMapOvr>
    <a:masterClrMapping/>
  </p:clrMapOvr>
  <p:transition spd="slow">
    <p:pull/>
    <p:sndAc>
      <p:stSnd>
        <p:snd r:embed="rId1" name="pu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2BB4-8EE3-4520-94D2-0AA24623CD49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CAFA-69A9-4A49-B28E-46B83C271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75186"/>
      </p:ext>
    </p:extLst>
  </p:cSld>
  <p:clrMapOvr>
    <a:masterClrMapping/>
  </p:clrMapOvr>
  <p:transition spd="slow">
    <p:pull/>
    <p:sndAc>
      <p:stSnd>
        <p:snd r:embed="rId1" name="pu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2BB4-8EE3-4520-94D2-0AA24623CD49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CAFA-69A9-4A49-B28E-46B83C271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98659"/>
      </p:ext>
    </p:extLst>
  </p:cSld>
  <p:clrMapOvr>
    <a:masterClrMapping/>
  </p:clrMapOvr>
  <p:transition spd="slow">
    <p:pull/>
    <p:sndAc>
      <p:stSnd>
        <p:snd r:embed="rId1" name="pu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2BB4-8EE3-4520-94D2-0AA24623CD49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CAFA-69A9-4A49-B28E-46B83C271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76280"/>
      </p:ext>
    </p:extLst>
  </p:cSld>
  <p:clrMapOvr>
    <a:masterClrMapping/>
  </p:clrMapOvr>
  <p:transition spd="slow">
    <p:pull/>
    <p:sndAc>
      <p:stSnd>
        <p:snd r:embed="rId1" name="pu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2BB4-8EE3-4520-94D2-0AA24623CD49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CAFA-69A9-4A49-B28E-46B83C271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01585"/>
      </p:ext>
    </p:extLst>
  </p:cSld>
  <p:clrMapOvr>
    <a:masterClrMapping/>
  </p:clrMapOvr>
  <p:transition spd="slow">
    <p:pull/>
    <p:sndAc>
      <p:stSnd>
        <p:snd r:embed="rId1" name="pu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2BB4-8EE3-4520-94D2-0AA24623CD49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4CAFA-69A9-4A49-B28E-46B83C271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3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  <p:sndAc>
      <p:stSnd>
        <p:snd r:embed="rId13" name="push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5267459" cy="655398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41322" y="3581400"/>
            <a:ext cx="6683477" cy="3276600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i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  <a:endParaRPr lang="en-US" sz="8000" b="1" i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1586146"/>
      </p:ext>
    </p:extLst>
  </p:cSld>
  <p:clrMapOvr>
    <a:masterClrMapping/>
  </p:clrMapOvr>
  <p:transition spd="slow">
    <p:pull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even Things to Consider When Hiring a Lawyer After a Car Accident - Las  Vegas Injury Attorneys | Henness &amp; Ha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Seven Things to Consider When Hiring a Lawyer After a Car Accident - Las  Vegas Injury Attorneys | Henness &amp; Haigh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Seven Things to Consider When Hiring a Lawyer After a Car Accident - Las  Vegas Injury Attorneys | Henness &amp; Ha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6301"/>
            <a:ext cx="6172200" cy="408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Callout 1 (No Border) 4"/>
          <p:cNvSpPr/>
          <p:nvPr/>
        </p:nvSpPr>
        <p:spPr>
          <a:xfrm>
            <a:off x="480040" y="4770742"/>
            <a:ext cx="2663825" cy="1449081"/>
          </a:xfrm>
          <a:prstGeom prst="callout1">
            <a:avLst>
              <a:gd name="adj1" fmla="val -605"/>
              <a:gd name="adj2" fmla="val 44"/>
              <a:gd name="adj3" fmla="val -236794"/>
              <a:gd name="adj4" fmla="val 78952"/>
            </a:avLst>
          </a:prstGeom>
          <a:effectLst>
            <a:outerShdw blurRad="50800" dist="25400" dir="5400000" rotWithShape="0">
              <a:srgbClr val="000000">
                <a:alpha val="35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accident</a:t>
            </a:r>
            <a:endParaRPr lang="en-US" sz="4000" b="1" dirty="0"/>
          </a:p>
        </p:txBody>
      </p:sp>
      <p:sp>
        <p:nvSpPr>
          <p:cNvPr id="6" name="Left Arrow 5"/>
          <p:cNvSpPr/>
          <p:nvPr/>
        </p:nvSpPr>
        <p:spPr>
          <a:xfrm>
            <a:off x="3279775" y="4132568"/>
            <a:ext cx="5635625" cy="2725431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An </a:t>
            </a:r>
            <a:r>
              <a:rPr lang="en-US" sz="3200" b="1" dirty="0" err="1" smtClean="0"/>
              <a:t>unfotunate</a:t>
            </a:r>
            <a:r>
              <a:rPr lang="en-US" sz="3200" b="1" dirty="0" smtClean="0"/>
              <a:t> incident by which be damage or injury.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59889133"/>
      </p:ext>
    </p:extLst>
  </p:cSld>
  <p:clrMapOvr>
    <a:masterClrMapping/>
  </p:clrMapOvr>
  <p:transition spd="slow">
    <p:pull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4799"/>
            <a:ext cx="4864087" cy="3548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ine Callout 1 (No Border) 2"/>
          <p:cNvSpPr/>
          <p:nvPr/>
        </p:nvSpPr>
        <p:spPr>
          <a:xfrm>
            <a:off x="152401" y="4340942"/>
            <a:ext cx="3276599" cy="990600"/>
          </a:xfrm>
          <a:prstGeom prst="callout1">
            <a:avLst>
              <a:gd name="adj1" fmla="val -605"/>
              <a:gd name="adj2" fmla="val 44"/>
              <a:gd name="adj3" fmla="val -233816"/>
              <a:gd name="adj4" fmla="val 72675"/>
            </a:avLst>
          </a:prstGeom>
          <a:effectLst>
            <a:outerShdw blurRad="50800" dist="25400" dir="5400000" rotWithShape="0">
              <a:srgbClr val="000000">
                <a:alpha val="35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younger</a:t>
            </a:r>
            <a:endParaRPr lang="en-US" sz="4000" b="1" dirty="0"/>
          </a:p>
        </p:txBody>
      </p:sp>
      <p:sp>
        <p:nvSpPr>
          <p:cNvPr id="4" name="Left Arrow 3"/>
          <p:cNvSpPr/>
          <p:nvPr/>
        </p:nvSpPr>
        <p:spPr>
          <a:xfrm>
            <a:off x="3962401" y="4132569"/>
            <a:ext cx="3505199" cy="1714500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junior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121307983"/>
      </p:ext>
    </p:extLst>
  </p:cSld>
  <p:clrMapOvr>
    <a:masterClrMapping/>
  </p:clrMapOvr>
  <p:transition spd="slow">
    <p:cover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615"/>
            <a:ext cx="6045611" cy="4149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ine Callout 1 (No Border) 2"/>
          <p:cNvSpPr/>
          <p:nvPr/>
        </p:nvSpPr>
        <p:spPr>
          <a:xfrm>
            <a:off x="480040" y="4770742"/>
            <a:ext cx="2663825" cy="1449081"/>
          </a:xfrm>
          <a:prstGeom prst="callout1">
            <a:avLst>
              <a:gd name="adj1" fmla="val -605"/>
              <a:gd name="adj2" fmla="val 44"/>
              <a:gd name="adj3" fmla="val -155372"/>
              <a:gd name="adj4" fmla="val 134317"/>
            </a:avLst>
          </a:prstGeom>
          <a:effectLst>
            <a:outerShdw blurRad="50800" dist="25400" dir="5400000" rotWithShape="0">
              <a:srgbClr val="000000">
                <a:alpha val="35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River erosion</a:t>
            </a:r>
            <a:endParaRPr lang="en-US" sz="4000" b="1" dirty="0"/>
          </a:p>
        </p:txBody>
      </p:sp>
      <p:sp>
        <p:nvSpPr>
          <p:cNvPr id="4" name="Left Arrow 3"/>
          <p:cNvSpPr/>
          <p:nvPr/>
        </p:nvSpPr>
        <p:spPr>
          <a:xfrm>
            <a:off x="3279775" y="4132568"/>
            <a:ext cx="5635625" cy="2725431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The process eroding by wind, water etc.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5624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6664"/>
            <a:ext cx="5105400" cy="3347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ine Callout 1 (No Border) 2"/>
          <p:cNvSpPr/>
          <p:nvPr/>
        </p:nvSpPr>
        <p:spPr>
          <a:xfrm>
            <a:off x="480040" y="4770742"/>
            <a:ext cx="2663825" cy="1449081"/>
          </a:xfrm>
          <a:prstGeom prst="callout1">
            <a:avLst>
              <a:gd name="adj1" fmla="val -605"/>
              <a:gd name="adj2" fmla="val 44"/>
              <a:gd name="adj3" fmla="val -236794"/>
              <a:gd name="adj4" fmla="val 78952"/>
            </a:avLst>
          </a:prstGeom>
          <a:effectLst>
            <a:outerShdw blurRad="50800" dist="25400" dir="5400000" rotWithShape="0">
              <a:srgbClr val="000000">
                <a:alpha val="35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factory</a:t>
            </a:r>
            <a:endParaRPr lang="en-US" sz="4000" b="1" dirty="0"/>
          </a:p>
        </p:txBody>
      </p:sp>
      <p:sp>
        <p:nvSpPr>
          <p:cNvPr id="4" name="Left Arrow 3"/>
          <p:cNvSpPr/>
          <p:nvPr/>
        </p:nvSpPr>
        <p:spPr>
          <a:xfrm>
            <a:off x="3257653" y="4399266"/>
            <a:ext cx="3905148" cy="2192032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mill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10519636"/>
      </p:ext>
    </p:extLst>
  </p:cSld>
  <p:clrMapOvr>
    <a:masterClrMapping/>
  </p:clrMapOvr>
  <p:transition spd="slow">
    <p:pull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4069"/>
            <a:ext cx="5181600" cy="4112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ine Callout 1 (No Border) 2"/>
          <p:cNvSpPr/>
          <p:nvPr/>
        </p:nvSpPr>
        <p:spPr>
          <a:xfrm>
            <a:off x="480040" y="4770742"/>
            <a:ext cx="2663825" cy="1449081"/>
          </a:xfrm>
          <a:prstGeom prst="callout1">
            <a:avLst>
              <a:gd name="adj1" fmla="val -605"/>
              <a:gd name="adj2" fmla="val 44"/>
              <a:gd name="adj3" fmla="val -236794"/>
              <a:gd name="adj4" fmla="val 78952"/>
            </a:avLst>
          </a:prstGeom>
          <a:effectLst>
            <a:outerShdw blurRad="50800" dist="25400" dir="5400000" rotWithShape="0">
              <a:srgbClr val="000000">
                <a:alpha val="35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money</a:t>
            </a:r>
            <a:endParaRPr lang="en-US" sz="4000" b="1" dirty="0"/>
          </a:p>
        </p:txBody>
      </p:sp>
      <p:sp>
        <p:nvSpPr>
          <p:cNvPr id="4" name="Left Arrow 3"/>
          <p:cNvSpPr/>
          <p:nvPr/>
        </p:nvSpPr>
        <p:spPr>
          <a:xfrm>
            <a:off x="3279775" y="4132568"/>
            <a:ext cx="5635625" cy="2725431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 current medium of exchange in the form of coin and banknotes.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17213972"/>
      </p:ext>
    </p:extLst>
  </p:cSld>
  <p:clrMapOvr>
    <a:masterClrMapping/>
  </p:clrMapOvr>
  <p:transition spd="slow">
    <p:cover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1143000" y="228600"/>
            <a:ext cx="6331359" cy="1034480"/>
          </a:xfrm>
          <a:prstGeom prst="horizontalScroll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Open your book at page 80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263080"/>
            <a:ext cx="7086601" cy="559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309298"/>
      </p:ext>
    </p:extLst>
  </p:cSld>
  <p:clrMapOvr>
    <a:masterClrMapping/>
  </p:clrMapOvr>
  <p:transition spd="slow">
    <p:pull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09800"/>
            <a:ext cx="5590274" cy="449458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52400" y="135510"/>
            <a:ext cx="8572528" cy="1771656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76200">
                  <a:solidFill>
                    <a:srgbClr val="002060"/>
                  </a:solidFill>
                </a:ln>
                <a:noFill/>
              </a:rPr>
              <a:t>Teacher’s reading</a:t>
            </a:r>
            <a:endParaRPr lang="en-US" sz="6000" dirty="0">
              <a:ln w="76200">
                <a:solidFill>
                  <a:srgbClr val="00206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60250520"/>
      </p:ext>
    </p:extLst>
  </p:cSld>
  <p:clrMapOvr>
    <a:masterClrMapping/>
  </p:clrMapOvr>
  <p:transition spd="slow">
    <p:cover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643438" y="1071546"/>
            <a:ext cx="5286412" cy="4786346"/>
          </a:xfrm>
          <a:prstGeom prst="cloud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>
                <a:gd name="adj" fmla="val 52007"/>
              </a:avLst>
            </a:prstTxWarp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Practice</a:t>
            </a:r>
          </a:p>
        </p:txBody>
      </p:sp>
      <p:pic>
        <p:nvPicPr>
          <p:cNvPr id="3" name="Picture 2" descr="far014fal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3980" y="1357311"/>
            <a:ext cx="1500198" cy="1714512"/>
          </a:xfrm>
          <a:prstGeom prst="rect">
            <a:avLst/>
          </a:prstGeom>
        </p:spPr>
      </p:pic>
      <p:pic>
        <p:nvPicPr>
          <p:cNvPr id="4" name="Picture 3" descr="02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950713"/>
            <a:ext cx="2095504" cy="1571628"/>
          </a:xfrm>
          <a:prstGeom prst="rect">
            <a:avLst/>
          </a:prstGeom>
        </p:spPr>
      </p:pic>
      <p:pic>
        <p:nvPicPr>
          <p:cNvPr id="5" name="Picture 4" descr="rosa che sbocci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3071823"/>
            <a:ext cx="1561803" cy="27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30204"/>
      </p:ext>
    </p:extLst>
  </p:cSld>
  <p:clrMapOvr>
    <a:masterClrMapping/>
  </p:clrMapOvr>
  <p:transition spd="slow">
    <p:pull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928662" y="260851"/>
            <a:ext cx="7072362" cy="1643050"/>
          </a:xfrm>
          <a:prstGeom prst="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32576" y="914400"/>
            <a:ext cx="6643734" cy="653772"/>
          </a:xfrm>
          <a:prstGeom prst="rect">
            <a:avLst/>
          </a:prstGeom>
          <a:noFill/>
          <a:ln w="28575"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latin typeface="NikoshBAN" pitchFamily="2" charset="0"/>
                <a:ea typeface="+mj-ea"/>
                <a:cs typeface="NikoshBAN" pitchFamily="2" charset="0"/>
              </a:rPr>
              <a:t>Student`s  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reading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76" y="1981200"/>
            <a:ext cx="6400800" cy="42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28129"/>
      </p:ext>
    </p:extLst>
  </p:cSld>
  <p:clrMapOvr>
    <a:masterClrMapping/>
  </p:clrMapOvr>
  <p:transition spd="slow">
    <p:randomBar dir="vert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3166" y="2116302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290" y="3044996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5339907"/>
            <a:ext cx="7391400" cy="7232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Group reading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04" y="475511"/>
            <a:ext cx="6248400" cy="415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5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10" y="2171182"/>
            <a:ext cx="2667001" cy="3215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48" y="172065"/>
            <a:ext cx="8900652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Bahnschrift SemiBold" pitchFamily="34" charset="0"/>
              </a:rPr>
              <a:t>     Teacher’s Introduction </a:t>
            </a:r>
            <a:endParaRPr lang="en-US" sz="6000" dirty="0">
              <a:latin typeface="Bahnschrift Semi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48" y="2278625"/>
            <a:ext cx="6309852" cy="3108543"/>
          </a:xfrm>
          <a:prstGeom prst="rect">
            <a:avLst/>
          </a:prstGeom>
          <a:solidFill>
            <a:srgbClr val="C0000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+mj-lt"/>
              </a:rPr>
              <a:t>Mst.Sharmin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err="1" smtClean="0">
                <a:latin typeface="+mj-lt"/>
              </a:rPr>
              <a:t>Akter</a:t>
            </a:r>
            <a:endParaRPr lang="en-US" sz="4400" dirty="0" smtClean="0">
              <a:latin typeface="+mj-lt"/>
            </a:endParaRPr>
          </a:p>
          <a:p>
            <a:r>
              <a:rPr lang="en-US" sz="3200" dirty="0" smtClean="0"/>
              <a:t>Assistant teacher</a:t>
            </a:r>
          </a:p>
          <a:p>
            <a:r>
              <a:rPr lang="en-US" sz="3200" dirty="0" err="1" smtClean="0"/>
              <a:t>Matoin</a:t>
            </a:r>
            <a:r>
              <a:rPr lang="en-US" sz="3200" dirty="0" smtClean="0"/>
              <a:t> Govt. Primary School</a:t>
            </a:r>
            <a:endParaRPr lang="en-US" sz="3200" dirty="0"/>
          </a:p>
          <a:p>
            <a:r>
              <a:rPr lang="en-US" sz="3200" dirty="0" err="1" smtClean="0"/>
              <a:t>Hajigonj</a:t>
            </a:r>
            <a:r>
              <a:rPr lang="en-US" sz="3200" dirty="0" smtClean="0"/>
              <a:t>, </a:t>
            </a:r>
            <a:r>
              <a:rPr lang="en-US" sz="3200" dirty="0" err="1" smtClean="0"/>
              <a:t>Chandpur</a:t>
            </a:r>
            <a:endParaRPr lang="en-US" sz="3200" dirty="0" smtClean="0"/>
          </a:p>
          <a:p>
            <a:r>
              <a:rPr lang="en-US" sz="2800" dirty="0" smtClean="0"/>
              <a:t>E-mail:</a:t>
            </a:r>
          </a:p>
          <a:p>
            <a:r>
              <a:rPr lang="en-US" sz="2800" dirty="0" smtClean="0"/>
              <a:t>mstsharminakter1985@gmail.com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5557509"/>
      </p:ext>
    </p:extLst>
  </p:cSld>
  <p:clrMapOvr>
    <a:masterClrMapping/>
  </p:clrMapOvr>
  <p:transition spd="slow">
    <p:pull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057400" y="6256607"/>
            <a:ext cx="6019800" cy="1588"/>
          </a:xfrm>
          <a:prstGeom prst="line">
            <a:avLst/>
          </a:prstGeom>
          <a:ln w="76200" cmpd="sng">
            <a:solidFill>
              <a:srgbClr val="00FFCC"/>
            </a:solidFill>
            <a:tailEnd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Flowchart: Predefined Process 3"/>
          <p:cNvSpPr/>
          <p:nvPr/>
        </p:nvSpPr>
        <p:spPr>
          <a:xfrm>
            <a:off x="8077200" y="6104207"/>
            <a:ext cx="685800" cy="612648"/>
          </a:xfrm>
          <a:prstGeom prst="flowChartPredefinedProcess">
            <a:avLst/>
          </a:prstGeom>
          <a:solidFill>
            <a:srgbClr val="92D050"/>
          </a:solidFill>
          <a:ln>
            <a:solidFill>
              <a:srgbClr val="2FC0DD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flat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edefined Process 4"/>
          <p:cNvSpPr/>
          <p:nvPr/>
        </p:nvSpPr>
        <p:spPr>
          <a:xfrm>
            <a:off x="8001000" y="6332807"/>
            <a:ext cx="472440" cy="460248"/>
          </a:xfrm>
          <a:prstGeom prst="flowChartPredefinedProcess">
            <a:avLst/>
          </a:prstGeom>
          <a:solidFill>
            <a:srgbClr val="92D050"/>
          </a:solidFill>
          <a:ln>
            <a:solidFill>
              <a:srgbClr val="2FC0DD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flat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276600" y="6028007"/>
            <a:ext cx="4800600" cy="533400"/>
          </a:xfrm>
          <a:prstGeom prst="line">
            <a:avLst/>
          </a:prstGeom>
          <a:ln w="76200" cmpd="sng">
            <a:solidFill>
              <a:srgbClr val="00FFCC"/>
            </a:solidFill>
            <a:tailEnd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91000" y="634186"/>
            <a:ext cx="4572000" cy="2185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Silent Reading</a:t>
            </a:r>
          </a:p>
          <a:p>
            <a:pPr algn="r"/>
            <a:r>
              <a:rPr lang="en-US" sz="2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          5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minutes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2819400"/>
            <a:ext cx="52387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9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Questions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1700808"/>
            <a:ext cx="8676456" cy="4525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 What is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Reshma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514350" indent="-514350">
              <a:buFont typeface="Arial" pitchFamily="34" charset="0"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2.Who did help her ?</a:t>
            </a:r>
          </a:p>
          <a:p>
            <a:pPr marL="514350" indent="-514350">
              <a:buFont typeface="Arial" pitchFamily="34" charset="0"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3.Who stich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Nakshi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Katha?</a:t>
            </a:r>
          </a:p>
          <a:p>
            <a:pPr marL="514350" indent="-514350">
              <a:buFont typeface="Arial" pitchFamily="34" charset="0"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4.How far the factory ?</a:t>
            </a:r>
          </a:p>
        </p:txBody>
      </p:sp>
    </p:spTree>
    <p:extLst>
      <p:ext uri="{BB962C8B-B14F-4D97-AF65-F5344CB8AC3E}">
        <p14:creationId xmlns:p14="http://schemas.microsoft.com/office/powerpoint/2010/main" val="831344491"/>
      </p:ext>
    </p:extLst>
  </p:cSld>
  <p:clrMapOvr>
    <a:masterClrMapping/>
  </p:clrMapOvr>
  <p:transition spd="slow">
    <p:pull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00B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NikoshBAN" pitchFamily="2" charset="0"/>
                <a:cs typeface="NikoshBAN" pitchFamily="2" charset="0"/>
              </a:rPr>
              <a:t> Answer `s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693434"/>
            <a:ext cx="9067800" cy="516456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Font typeface="Arial" pitchFamily="34" charset="0"/>
              <a:buAutoNum type="arabicPeriod"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Reshma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is a garment worker.</a:t>
            </a:r>
          </a:p>
          <a:p>
            <a:pPr marL="914400" indent="-914400">
              <a:buFont typeface="Arial" pitchFamily="34" charset="0"/>
              <a:buAutoNum type="arabicPeriod"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Her uncle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Ratan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helped her.</a:t>
            </a:r>
          </a:p>
          <a:p>
            <a:pPr marL="914400" indent="-914400">
              <a:buFont typeface="Arial" pitchFamily="34" charset="0"/>
              <a:buAutoNum type="arabicPeriod"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Reshma’s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mother stiches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Nakshi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Katha.</a:t>
            </a:r>
          </a:p>
          <a:p>
            <a:pPr marL="914400" indent="-914400">
              <a:buFont typeface="Arial" pitchFamily="34" charset="0"/>
              <a:buAutoNum type="arabicPeriod"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The factory is 2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kilometres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Reshma’s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house.  </a:t>
            </a:r>
          </a:p>
        </p:txBody>
      </p:sp>
    </p:spTree>
    <p:extLst>
      <p:ext uri="{BB962C8B-B14F-4D97-AF65-F5344CB8AC3E}">
        <p14:creationId xmlns:p14="http://schemas.microsoft.com/office/powerpoint/2010/main" val="2041953400"/>
      </p:ext>
    </p:extLst>
  </p:cSld>
  <p:clrMapOvr>
    <a:masterClrMapping/>
  </p:clrMapOvr>
  <p:transition spd="slow">
    <p:pull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77" y="1476687"/>
            <a:ext cx="8963293" cy="5256584"/>
          </a:xfrm>
          <a:prstGeom prst="rect">
            <a:avLst/>
          </a:prstGeom>
          <a:noFill/>
          <a:ln w="149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25495" y="3913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rgbClr val="FF0000"/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Now we will play </a:t>
            </a:r>
            <a:r>
              <a:rPr lang="en-US" sz="3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“BINGO”</a:t>
            </a:r>
            <a:r>
              <a:rPr lang="en-US" sz="36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game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8316416" y="188640"/>
            <a:ext cx="742454" cy="723456"/>
          </a:xfrm>
          <a:prstGeom prst="star5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95578" y="188640"/>
            <a:ext cx="732006" cy="650878"/>
          </a:xfrm>
          <a:prstGeom prst="star5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7752" y="2857307"/>
            <a:ext cx="2714644" cy="923330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Work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972438" y="2954834"/>
            <a:ext cx="2952362" cy="804862"/>
          </a:xfrm>
          <a:prstGeom prst="rect">
            <a:avLst/>
          </a:prstGeom>
          <a:ln w="3810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accident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72438" y="1634941"/>
            <a:ext cx="2680920" cy="830997"/>
          </a:xfrm>
          <a:prstGeom prst="rect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stich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381000" y="1661076"/>
            <a:ext cx="2751396" cy="804862"/>
          </a:xfrm>
          <a:prstGeom prst="rect">
            <a:avLst/>
          </a:prstGeom>
          <a:ln w="3810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garment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5389" y="5509818"/>
            <a:ext cx="2680920" cy="830997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extra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5389" y="4203847"/>
            <a:ext cx="2714644" cy="923330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cinema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374822" y="4283092"/>
            <a:ext cx="2714644" cy="804862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factory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4822" y="5509819"/>
            <a:ext cx="2901778" cy="830997"/>
          </a:xfrm>
          <a:prstGeom prst="rect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erosion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23257"/>
      </p:ext>
    </p:extLst>
  </p:cSld>
  <p:clrMapOvr>
    <a:masterClrMapping/>
  </p:clrMapOvr>
  <p:transition spd="slow">
    <p:push dir="u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7905" y="1524000"/>
            <a:ext cx="8858312" cy="2819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Write five</a:t>
            </a:r>
            <a:r>
              <a:rPr kumimoji="0" lang="en-US" sz="6000" b="1" i="0" u="none" strike="noStrike" kern="1200" spc="100" normalizeH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 </a:t>
            </a:r>
            <a: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sentences </a:t>
            </a:r>
            <a:b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</a:br>
            <a:r>
              <a:rPr kumimoji="0" lang="en-US" sz="60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about your father’s occupation.</a:t>
            </a:r>
            <a:endParaRPr kumimoji="0" lang="en-US" sz="6000" b="1" i="0" u="none" strike="noStrike" kern="1200" spc="100" normalizeH="0" baseline="0" noProof="0" dirty="0">
              <a:ln w="180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uLnTx/>
              <a:uFillTx/>
              <a:latin typeface="Rockwell Condensed" pitchFamily="18" charset="0"/>
              <a:ea typeface="+mj-ea"/>
              <a:cs typeface="NikoshLight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00" y="4581128"/>
            <a:ext cx="1128464" cy="2124472"/>
          </a:xfrm>
          <a:prstGeom prst="frame">
            <a:avLst/>
          </a:prstGeom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7620000" y="5229200"/>
            <a:ext cx="912440" cy="1476400"/>
          </a:xfrm>
          <a:prstGeom prst="frame">
            <a:avLst/>
          </a:prstGeom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7620000" y="5805264"/>
            <a:ext cx="768424" cy="900336"/>
          </a:xfrm>
          <a:prstGeom prst="frame">
            <a:avLst/>
          </a:prstGeom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55776" y="6381328"/>
            <a:ext cx="5112568" cy="7200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75856" y="5999584"/>
            <a:ext cx="4320480" cy="7200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67944" y="5567536"/>
            <a:ext cx="3528392" cy="7200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195736" y="6165304"/>
            <a:ext cx="360040" cy="410344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15816" y="5805264"/>
            <a:ext cx="360040" cy="410344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07904" y="5373216"/>
            <a:ext cx="360040" cy="410344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2478360" y="76200"/>
            <a:ext cx="5117976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task</a:t>
            </a:r>
            <a:b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11083"/>
      </p:ext>
    </p:extLst>
  </p:cSld>
  <p:clrMapOvr>
    <a:masterClrMapping/>
  </p:clrMapOvr>
  <p:transition spd="slow">
    <p:push dir="u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5529"/>
            <a:ext cx="3684345" cy="654127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382729" y="1600200"/>
            <a:ext cx="4419601" cy="2971800"/>
          </a:xfrm>
          <a:prstGeom prst="cloudCallout">
            <a:avLst>
              <a:gd name="adj1" fmla="val -23984"/>
              <a:gd name="adj2" fmla="val 9927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024337"/>
      </p:ext>
    </p:extLst>
  </p:cSld>
  <p:clrMapOvr>
    <a:masterClrMapping/>
  </p:clrMapOvr>
  <p:transition spd="slow">
    <p:cover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443" y="762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76932" y="746611"/>
            <a:ext cx="60198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10000"/>
              </a:schemeClr>
            </a:solidFill>
          </a:ln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   Lesson Identity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433185"/>
            <a:ext cx="3596232" cy="2554545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Class :Four</a:t>
            </a:r>
          </a:p>
          <a:p>
            <a:r>
              <a:rPr lang="en-US" sz="3200" dirty="0" smtClean="0"/>
              <a:t>Subject : English</a:t>
            </a:r>
          </a:p>
          <a:p>
            <a:r>
              <a:rPr lang="en-US" sz="3200" dirty="0" smtClean="0"/>
              <a:t>Lesson : 1-2(A)</a:t>
            </a:r>
          </a:p>
          <a:p>
            <a:r>
              <a:rPr lang="en-US" sz="3200" dirty="0"/>
              <a:t>U</a:t>
            </a:r>
            <a:r>
              <a:rPr lang="en-US" sz="3200" dirty="0" smtClean="0"/>
              <a:t>nit:</a:t>
            </a:r>
            <a:r>
              <a:rPr lang="bn-BD" sz="3200" dirty="0" smtClean="0"/>
              <a:t>4</a:t>
            </a:r>
            <a:r>
              <a:rPr lang="en-US" sz="3200" dirty="0" smtClean="0"/>
              <a:t>0</a:t>
            </a:r>
          </a:p>
          <a:p>
            <a:r>
              <a:rPr lang="en-US" sz="3200" dirty="0" smtClean="0"/>
              <a:t>Time : 40 min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t="3318" r="3712" b="1537"/>
          <a:stretch/>
        </p:blipFill>
        <p:spPr bwMode="auto">
          <a:xfrm>
            <a:off x="5965633" y="2528562"/>
            <a:ext cx="1959167" cy="26530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238293"/>
      </p:ext>
    </p:extLst>
  </p:cSld>
  <p:clrMapOvr>
    <a:masterClrMapping/>
  </p:clrMapOvr>
  <p:transition spd="slow">
    <p:pull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"/>
            <a:ext cx="8382000" cy="769441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    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Learning Outcomes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406" y="1143000"/>
            <a:ext cx="9050594" cy="5386090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Student’s will be able to-</a:t>
            </a:r>
          </a:p>
          <a:p>
            <a:endParaRPr lang="en-US" sz="2800" dirty="0" smtClean="0"/>
          </a:p>
          <a:p>
            <a:r>
              <a:rPr lang="en-US" sz="2800" dirty="0" smtClean="0"/>
              <a:t>Listening:1.1.1-become familiar with English 				sounds by listening to common 			English word.</a:t>
            </a:r>
          </a:p>
          <a:p>
            <a:endParaRPr lang="en-US" sz="2800" dirty="0" smtClean="0"/>
          </a:p>
          <a:p>
            <a:r>
              <a:rPr lang="en-US" sz="2800" dirty="0" smtClean="0"/>
              <a:t>Speaking:1.1.2-say simple words and phrases with 			proper sounds and stress.</a:t>
            </a:r>
          </a:p>
          <a:p>
            <a:endParaRPr lang="en-US" sz="2800" dirty="0" smtClean="0"/>
          </a:p>
          <a:p>
            <a:r>
              <a:rPr lang="en-US" sz="2800" dirty="0" smtClean="0"/>
              <a:t>Reading:1.4.1-read words and phrases with the 			help of visual clause (about 30 new 			words) and simple sentences.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2990161"/>
      </p:ext>
    </p:extLst>
  </p:cSld>
  <p:clrMapOvr>
    <a:masterClrMapping/>
  </p:clrMapOvr>
  <p:transition spd="slow">
    <p:pull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28601"/>
            <a:ext cx="7010399" cy="4665102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4" name="Flowchart: Document 3"/>
          <p:cNvSpPr/>
          <p:nvPr/>
        </p:nvSpPr>
        <p:spPr>
          <a:xfrm>
            <a:off x="76200" y="5105400"/>
            <a:ext cx="8915400" cy="1447800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Discuss about the picture and tell me what will be our todays topic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5635630"/>
      </p:ext>
    </p:extLst>
  </p:cSld>
  <p:clrMapOvr>
    <a:masterClrMapping/>
  </p:clrMapOvr>
  <p:transition spd="slow">
    <p:pull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55" y="419277"/>
            <a:ext cx="872109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Todays lesson topic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6200" y="2666998"/>
            <a:ext cx="9220199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garment’s workers day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174350"/>
      </p:ext>
    </p:extLst>
  </p:cSld>
  <p:clrMapOvr>
    <a:masterClrMapping/>
  </p:clrMapOvr>
  <p:transition spd="slow">
    <p:pull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893" y="228600"/>
            <a:ext cx="3343299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4192" y="3314700"/>
            <a:ext cx="3121008" cy="15696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Input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0537943"/>
      </p:ext>
    </p:extLst>
  </p:cSld>
  <p:clrMapOvr>
    <a:masterClrMapping/>
  </p:clrMapOvr>
  <p:transition spd="slow">
    <p:push dir="u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82053412"/>
              </p:ext>
            </p:extLst>
          </p:nvPr>
        </p:nvGraphicFramePr>
        <p:xfrm>
          <a:off x="1571604" y="256367"/>
          <a:ext cx="7572396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8596" y="500042"/>
            <a:ext cx="785818" cy="521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cmpd="tri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N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E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W</a:t>
            </a:r>
          </a:p>
          <a:p>
            <a:endParaRPr lang="en-US" sz="36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W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O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R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D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S</a:t>
            </a:r>
            <a:endParaRPr lang="en-US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gi1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71934" y="2000240"/>
            <a:ext cx="3057233" cy="2798798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9181576"/>
      </p:ext>
    </p:extLst>
  </p:cSld>
  <p:clrMapOvr>
    <a:masterClrMapping/>
  </p:clrMapOvr>
  <p:transition spd="slow">
    <p:wip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7200"/>
            <a:ext cx="5493544" cy="3655704"/>
          </a:xfrm>
          <a:prstGeom prst="rect">
            <a:avLst/>
          </a:prstGeom>
        </p:spPr>
      </p:pic>
      <p:sp>
        <p:nvSpPr>
          <p:cNvPr id="10" name="Line Callout 1 (No Border) 9"/>
          <p:cNvSpPr/>
          <p:nvPr/>
        </p:nvSpPr>
        <p:spPr>
          <a:xfrm>
            <a:off x="152401" y="4340942"/>
            <a:ext cx="3810000" cy="990600"/>
          </a:xfrm>
          <a:prstGeom prst="callout1">
            <a:avLst>
              <a:gd name="adj1" fmla="val -605"/>
              <a:gd name="adj2" fmla="val 44"/>
              <a:gd name="adj3" fmla="val -233816"/>
              <a:gd name="adj4" fmla="val 72675"/>
            </a:avLst>
          </a:prstGeom>
          <a:effectLst>
            <a:outerShdw blurRad="50800" dist="25400" dir="5400000" rotWithShape="0">
              <a:srgbClr val="000000">
                <a:alpha val="35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Garment worker</a:t>
            </a:r>
            <a:endParaRPr lang="en-US" sz="4000" b="1" dirty="0"/>
          </a:p>
        </p:txBody>
      </p:sp>
      <p:sp>
        <p:nvSpPr>
          <p:cNvPr id="13" name="Left Arrow 12"/>
          <p:cNvSpPr/>
          <p:nvPr/>
        </p:nvSpPr>
        <p:spPr>
          <a:xfrm>
            <a:off x="3962401" y="4132569"/>
            <a:ext cx="5181599" cy="1714500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Who work in a garment.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21561800"/>
      </p:ext>
    </p:extLst>
  </p:cSld>
  <p:clrMapOvr>
    <a:masterClrMapping/>
  </p:clrMapOvr>
  <p:transition spd="slow">
    <p:push dir="u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232</Words>
  <Application>Microsoft Office PowerPoint</Application>
  <PresentationFormat>On-screen Show (4:3)</PresentationFormat>
  <Paragraphs>99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</cp:revision>
  <dcterms:created xsi:type="dcterms:W3CDTF">2020-11-14T13:42:39Z</dcterms:created>
  <dcterms:modified xsi:type="dcterms:W3CDTF">2020-11-16T05:20:55Z</dcterms:modified>
</cp:coreProperties>
</file>