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270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253803"/>
            <a:ext cx="10456013" cy="413411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gif7.gif">
            <a:extLst>
              <a:ext uri="{FF2B5EF4-FFF2-40B4-BE49-F238E27FC236}">
                <a16:creationId xmlns="" xmlns:a16="http://schemas.microsoft.com/office/drawing/2014/main" xmlns:lc="http://schemas.openxmlformats.org/drawingml/2006/lockedCanvas" id="{69D40AE6-9C89-4C25-A7C4-79E499ED23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5645" y="2601533"/>
            <a:ext cx="4820709" cy="37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8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683280" cy="1065727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cap="none" dirty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318197"/>
            <a:ext cx="9683281" cy="4069724"/>
          </a:xfrm>
        </p:spPr>
        <p:txBody>
          <a:bodyPr>
            <a:normAutofit fontScale="85000" lnSpcReduction="10000"/>
          </a:bodyPr>
          <a:lstStyle/>
          <a:p>
            <a:pPr lvl="2"/>
            <a:r>
              <a:rPr lang="en-US" sz="3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Ievq`yi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ingvb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ecyi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vjq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NvovNvU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sz="6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53945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44701"/>
            <a:ext cx="8534401" cy="1287886"/>
          </a:xfrm>
        </p:spPr>
        <p:txBody>
          <a:bodyPr>
            <a:noAutofit/>
          </a:bodyPr>
          <a:lstStyle/>
          <a:p>
            <a:pPr algn="ctr"/>
            <a:r>
              <a:rPr lang="bn-BD" sz="8000" smtClean="0">
                <a:solidFill>
                  <a:schemeClr val="accent5">
                    <a:lumMod val="50000"/>
                  </a:schemeClr>
                </a:solidFill>
                <a:latin typeface="Calibri"/>
                <a:cs typeface="Vrinda" panose="020B0502040204020203" pitchFamily="34" charset="0"/>
              </a:rPr>
              <a:t>পাঠ পরিচিতি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575776"/>
            <a:ext cx="8534400" cy="2125014"/>
          </a:xfrm>
        </p:spPr>
        <p:txBody>
          <a:bodyPr>
            <a:noAutofit/>
          </a:bodyPr>
          <a:lstStyle/>
          <a:p>
            <a:pPr algn="ctr"/>
            <a:r>
              <a:rPr lang="en-US" sz="6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welqt evsjv</a:t>
            </a:r>
          </a:p>
          <a:p>
            <a:pPr algn="ctr"/>
            <a:r>
              <a:rPr lang="en-US" sz="6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‡kªwYt PZz_©</a:t>
            </a:r>
          </a:p>
          <a:p>
            <a:pPr algn="ctr"/>
            <a:r>
              <a:rPr lang="en-US" sz="6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cvVt †gvevBj †dvb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75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5156"/>
            <a:ext cx="8534401" cy="798490"/>
          </a:xfrm>
        </p:spPr>
        <p:txBody>
          <a:bodyPr>
            <a:noAutofit/>
          </a:bodyPr>
          <a:lstStyle/>
          <a:p>
            <a:pPr algn="ctr"/>
            <a:r>
              <a:rPr lang="bn-BD" sz="6000" b="1" u="sng" dirty="0">
                <a:solidFill>
                  <a:srgbClr val="1F497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223494"/>
            <a:ext cx="10430255" cy="4211392"/>
          </a:xfrm>
        </p:spPr>
        <p:txBody>
          <a:bodyPr>
            <a:no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শোনাঃ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M‡íi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মূলভাব শুনে বুঝতে পারবে।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বলাঃ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M‡íi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মূলভাব শুনে বলতে পারবে। 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পড়াঃ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স্পষ্ট ওশুদ্ধ উচ্চারণে পড়তে পারবে।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লেখাঃ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যুক্তবর্ণ দিয়ে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পারবে।</a:t>
            </a:r>
            <a:r>
              <a:rPr lang="en-US" sz="6000" dirty="0">
                <a:solidFill>
                  <a:srgbClr val="002060"/>
                </a:solidFill>
                <a:latin typeface="Calibri"/>
              </a:rPr>
              <a:t/>
            </a:r>
            <a:br>
              <a:rPr lang="en-US" sz="6000" dirty="0">
                <a:solidFill>
                  <a:srgbClr val="002060"/>
                </a:solidFill>
                <a:latin typeface="Calibri"/>
              </a:rPr>
            </a:b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0762"/>
            <a:ext cx="8534401" cy="1596979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6000" cap="none" dirty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cap="none" dirty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cap="none" dirty="0" err="1" smtClean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6000" cap="none" dirty="0" smtClean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6000" cap="none" dirty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cap="none" dirty="0" smtClean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cap="none" dirty="0" err="1" smtClean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6000" cap="none" dirty="0" smtClean="0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cap="none" dirty="0" err="1">
                <a:ln>
                  <a:noFill/>
                </a:ln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/>
            </a:r>
            <a:br>
              <a:rPr lang="en-US" dirty="0">
                <a:solidFill>
                  <a:prstClr val="black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678806"/>
            <a:ext cx="8534400" cy="3541690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678806"/>
            <a:ext cx="3988159" cy="3541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76" y="2678806"/>
            <a:ext cx="4546242" cy="354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9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2326"/>
            <a:ext cx="9144000" cy="6633348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ভি</a:t>
            </a:r>
            <a:endParaRPr lang="en-US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0865" y="5026730"/>
            <a:ext cx="351026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1" y="381000"/>
            <a:ext cx="7497565" cy="186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11500" dirty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11500" dirty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1150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DBE4E3-69DE-4EF9-8849-793476A7D65F}"/>
              </a:ext>
            </a:extLst>
          </p:cNvPr>
          <p:cNvSpPr/>
          <p:nvPr/>
        </p:nvSpPr>
        <p:spPr>
          <a:xfrm>
            <a:off x="2107018" y="2541615"/>
            <a:ext cx="8160327" cy="23358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gif6.gif">
            <a:extLst>
              <a:ext uri="{FF2B5EF4-FFF2-40B4-BE49-F238E27FC236}">
                <a16:creationId xmlns:lc="http://schemas.openxmlformats.org/drawingml/2006/lockedCanvas" xmlns:a16="http://schemas.microsoft.com/office/drawing/2014/main" xmlns="" id="{98547BFB-9041-4F09-BEFD-FD546F10791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5154" y="5026730"/>
            <a:ext cx="2028825" cy="145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if6.gif">
            <a:extLst>
              <a:ext uri="{FF2B5EF4-FFF2-40B4-BE49-F238E27FC236}">
                <a16:creationId xmlns:lc="http://schemas.openxmlformats.org/drawingml/2006/lockedCanvas" xmlns:a16="http://schemas.microsoft.com/office/drawing/2014/main" xmlns="" id="{DC936FFE-9058-414E-BECF-DC35EF4C45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8020" y="5026730"/>
            <a:ext cx="2028825" cy="145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18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65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Century Gothic</vt:lpstr>
      <vt:lpstr>NikoshBAN</vt:lpstr>
      <vt:lpstr>SutonnyMJ</vt:lpstr>
      <vt:lpstr>Vrinda</vt:lpstr>
      <vt:lpstr>Wingdings 3</vt:lpstr>
      <vt:lpstr>Slice</vt:lpstr>
      <vt:lpstr>    সবাইকে শুভেচ্ছা </vt:lpstr>
      <vt:lpstr>wkÿK cwiwPwZ</vt:lpstr>
      <vt:lpstr>পাঠ পরিচিতি</vt:lpstr>
      <vt:lpstr>শিখনফল</vt:lpstr>
      <vt:lpstr>G‡mv Avgiv wb‡Pi Qwe `ywU †`wL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সবাইকে শুভেচ্ছা </dc:title>
  <dc:creator>Forhad</dc:creator>
  <cp:lastModifiedBy>Forhad</cp:lastModifiedBy>
  <cp:revision>13</cp:revision>
  <dcterms:created xsi:type="dcterms:W3CDTF">2020-11-15T22:24:36Z</dcterms:created>
  <dcterms:modified xsi:type="dcterms:W3CDTF">2020-11-16T01:12:55Z</dcterms:modified>
</cp:coreProperties>
</file>