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8409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40923"/>
            <a:ext cx="9144000" cy="391517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gif7.gif">
            <a:extLst>
              <a:ext uri="{FF2B5EF4-FFF2-40B4-BE49-F238E27FC236}">
                <a16:creationId xmlns:lc="http://schemas.openxmlformats.org/drawingml/2006/lockedCanvas" xmlns:a16="http://schemas.microsoft.com/office/drawing/2014/main" xmlns="" id="{69D40AE6-9C89-4C25-A7C4-79E499ED237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85645" y="2601533"/>
            <a:ext cx="4820709" cy="376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54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18561"/>
          </a:xfrm>
        </p:spPr>
        <p:txBody>
          <a:bodyPr/>
          <a:lstStyle/>
          <a:p>
            <a:r>
              <a:rPr lang="en-US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9404" y="2511382"/>
            <a:ext cx="9942490" cy="3644720"/>
          </a:xfrm>
        </p:spPr>
        <p:txBody>
          <a:bodyPr>
            <a:normAutofit fontScale="92500"/>
          </a:bodyPr>
          <a:lstStyle/>
          <a:p>
            <a:pPr lvl="2"/>
            <a:r>
              <a:rPr lang="en-US" sz="6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6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6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Ievq`yi</a:t>
            </a:r>
            <a:r>
              <a:rPr lang="en-US" sz="6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ingvb</a:t>
            </a:r>
            <a:endParaRPr lang="en-US" sz="6000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6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6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wkÿK</a:t>
            </a:r>
            <a:endParaRPr lang="en-US" sz="6000" b="1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6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6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Rq</a:t>
            </a:r>
            <a:r>
              <a:rPr lang="en-US" sz="6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6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ecyi</a:t>
            </a:r>
            <a:r>
              <a:rPr lang="en-US" sz="6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6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6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we`¨</a:t>
            </a:r>
            <a:r>
              <a:rPr lang="en-US" sz="6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vjq</a:t>
            </a:r>
            <a:endParaRPr lang="en-US" sz="6000" b="1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6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 ‡</a:t>
            </a:r>
            <a:r>
              <a:rPr lang="en-US" sz="6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NvovNvU</a:t>
            </a:r>
            <a:r>
              <a:rPr lang="en-US" sz="6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6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w`bvRcyi</a:t>
            </a:r>
            <a:r>
              <a:rPr lang="en-US" sz="6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|</a:t>
            </a:r>
            <a:endParaRPr lang="en-US" sz="6000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79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2277"/>
            <a:ext cx="9144000" cy="1596980"/>
          </a:xfrm>
        </p:spPr>
        <p:txBody>
          <a:bodyPr/>
          <a:lstStyle/>
          <a:p>
            <a:r>
              <a:rPr lang="bn-BD" b="1" u="sng" dirty="0">
                <a:solidFill>
                  <a:schemeClr val="accent5">
                    <a:lumMod val="50000"/>
                  </a:schemeClr>
                </a:solidFill>
                <a:latin typeface="Calibri"/>
                <a:cs typeface="Vrinda" panose="020B0502040204020203" pitchFamily="34" charset="0"/>
              </a:rPr>
              <a:t>পাঠ পরিচিতি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72745"/>
            <a:ext cx="9144000" cy="3876540"/>
          </a:xfrm>
        </p:spPr>
        <p:txBody>
          <a:bodyPr>
            <a:normAutofit/>
          </a:bodyPr>
          <a:lstStyle/>
          <a:p>
            <a:r>
              <a:rPr lang="en-US" sz="6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6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evsjv</a:t>
            </a:r>
            <a:endParaRPr lang="en-US" sz="6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6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6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kªwYt</a:t>
            </a:r>
            <a:r>
              <a:rPr lang="en-US" sz="6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PZz</a:t>
            </a:r>
            <a:r>
              <a:rPr lang="en-US" sz="6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_©</a:t>
            </a:r>
          </a:p>
          <a:p>
            <a:r>
              <a:rPr lang="en-US" sz="6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cvVt</a:t>
            </a:r>
            <a:r>
              <a:rPr lang="en-US" sz="6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cvVvb</a:t>
            </a:r>
            <a:r>
              <a:rPr lang="en-US" sz="6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gyjy‡K</a:t>
            </a:r>
            <a:endParaRPr lang="en-US" sz="6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6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6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jLKt</a:t>
            </a:r>
            <a:r>
              <a:rPr lang="en-US" sz="6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6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mq</a:t>
            </a:r>
            <a:r>
              <a:rPr lang="en-US" sz="6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6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gyRZev</a:t>
            </a:r>
            <a:r>
              <a:rPr lang="en-US" sz="6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Avjx</a:t>
            </a:r>
            <a:endParaRPr lang="en-US" sz="6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25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22347"/>
          </a:xfrm>
        </p:spPr>
        <p:txBody>
          <a:bodyPr>
            <a:normAutofit fontScale="90000"/>
          </a:bodyPr>
          <a:lstStyle/>
          <a:p>
            <a:r>
              <a:rPr lang="bn-BD" b="1" u="sng" dirty="0">
                <a:solidFill>
                  <a:srgbClr val="1F497D">
                    <a:lumMod val="75000"/>
                  </a:srgb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399" y="2215166"/>
            <a:ext cx="10728101" cy="4533363"/>
          </a:xfrm>
        </p:spPr>
        <p:txBody>
          <a:bodyPr>
            <a:noAutofit/>
          </a:bodyPr>
          <a:lstStyle/>
          <a:p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শোনাঃ 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M‡íi</a:t>
            </a:r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মূলভাব শুনে বুঝতে পারবে।</a:t>
            </a:r>
            <a:b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বলাঃ </a:t>
            </a:r>
            <a:r>
              <a:rPr lang="en-US" sz="60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M‡íi</a:t>
            </a:r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মূলভাব শুনে বলতে পারবে। </a:t>
            </a:r>
            <a:b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পড়াঃ</a:t>
            </a:r>
            <a:r>
              <a:rPr lang="en-US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স্পষ্ট ওশুদ্ধ উচ্চারণে পড়তে পারবে।</a:t>
            </a:r>
            <a:b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লেখাঃ</a:t>
            </a:r>
            <a:r>
              <a:rPr lang="en-US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যুক্তবর্ণ দিয়ে </a:t>
            </a:r>
            <a:r>
              <a:rPr lang="en-US" sz="6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গঠ</a:t>
            </a:r>
            <a:r>
              <a:rPr lang="en-US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পারবে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6107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56443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G‡mv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Qwe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wL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dirty="0" smtClean="0">
                <a:solidFill>
                  <a:prstClr val="black"/>
                </a:solidFill>
                <a:latin typeface="Calibri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92439"/>
            <a:ext cx="9144000" cy="4056846"/>
          </a:xfrm>
        </p:spPr>
        <p:txBody>
          <a:bodyPr/>
          <a:lstStyle/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292439"/>
            <a:ext cx="8830614" cy="391517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647058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12326"/>
            <a:ext cx="9144000" cy="6633348"/>
          </a:xfrm>
          <a:prstGeom prst="rect">
            <a:avLst/>
          </a:prstGeom>
          <a:noFill/>
          <a:ln w="762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ভি</a:t>
            </a:r>
            <a:endParaRPr lang="en-US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40865" y="5026730"/>
            <a:ext cx="351026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9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401" y="381000"/>
            <a:ext cx="7497565" cy="186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500" dirty="0" err="1">
                <a:solidFill>
                  <a:srgbClr val="C0504D">
                    <a:lumMod val="75000"/>
                  </a:srgbClr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11500" dirty="0">
                <a:solidFill>
                  <a:srgbClr val="C0504D">
                    <a:lumMod val="75000"/>
                  </a:srgb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>
                <a:solidFill>
                  <a:srgbClr val="C0504D">
                    <a:lumMod val="75000"/>
                  </a:srgbClr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11500" dirty="0">
                <a:solidFill>
                  <a:srgbClr val="C0504D">
                    <a:lumMod val="75000"/>
                  </a:srgb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>
                <a:solidFill>
                  <a:srgbClr val="C0504D">
                    <a:lumMod val="75000"/>
                  </a:srgbClr>
                </a:solidFill>
                <a:latin typeface="NikoshBAN" pitchFamily="2" charset="0"/>
                <a:cs typeface="NikoshBAN" pitchFamily="2" charset="0"/>
              </a:rPr>
              <a:t>হবে</a:t>
            </a:r>
            <a:endParaRPr lang="en-US" sz="11500" dirty="0">
              <a:solidFill>
                <a:srgbClr val="C0504D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C8DBE4E3-69DE-4EF9-8849-793476A7D65F}"/>
              </a:ext>
            </a:extLst>
          </p:cNvPr>
          <p:cNvSpPr/>
          <p:nvPr/>
        </p:nvSpPr>
        <p:spPr>
          <a:xfrm>
            <a:off x="2107018" y="2541615"/>
            <a:ext cx="8160327" cy="233583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Picture 5" descr="gif6.gif">
            <a:extLst>
              <a:ext uri="{FF2B5EF4-FFF2-40B4-BE49-F238E27FC236}">
                <a16:creationId xmlns:lc="http://schemas.openxmlformats.org/drawingml/2006/lockedCanvas" xmlns:a16="http://schemas.microsoft.com/office/drawing/2014/main" xmlns="" id="{98547BFB-9041-4F09-BEFD-FD546F10791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45154" y="5026730"/>
            <a:ext cx="2028825" cy="14502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gif6.gif">
            <a:extLst>
              <a:ext uri="{FF2B5EF4-FFF2-40B4-BE49-F238E27FC236}">
                <a16:creationId xmlns:lc="http://schemas.openxmlformats.org/drawingml/2006/lockedCanvas" xmlns:a16="http://schemas.microsoft.com/office/drawing/2014/main" xmlns="" id="{DC936FFE-9058-414E-BECF-DC35EF4C450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18020" y="5026730"/>
            <a:ext cx="2028825" cy="14502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3340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66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NikoshBAN</vt:lpstr>
      <vt:lpstr>SutonnyMJ</vt:lpstr>
      <vt:lpstr>Vrinda</vt:lpstr>
      <vt:lpstr>Office Theme</vt:lpstr>
      <vt:lpstr> সবাইকে শুভেচ্ছা </vt:lpstr>
      <vt:lpstr>wkÿK cwiwPwZ</vt:lpstr>
      <vt:lpstr>পাঠ পরিচিতি</vt:lpstr>
      <vt:lpstr>শিখনফল</vt:lpstr>
      <vt:lpstr>G‡mv Avgiv GKwU Qwe †`wL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সবাইকে শুভেচ্ছা </dc:title>
  <dc:creator>Forhad</dc:creator>
  <cp:lastModifiedBy>Forhad</cp:lastModifiedBy>
  <cp:revision>16</cp:revision>
  <dcterms:created xsi:type="dcterms:W3CDTF">2020-11-15T22:45:39Z</dcterms:created>
  <dcterms:modified xsi:type="dcterms:W3CDTF">2020-11-16T01:31:00Z</dcterms:modified>
</cp:coreProperties>
</file>