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1B05C-EEDF-402C-99E1-5364D6692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92DE80-5A69-44BF-A8A2-4048CBA2D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030F1-2DA0-4999-BD63-DFA3D54E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DEB4A-C198-491D-B53D-F5CDF07A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617E2-48CB-4D97-80BC-117585C0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7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47206-93BA-40EF-9920-43073DB6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20253-466A-4DE4-AD19-8576F95D4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AC5D7-4089-477E-8734-F8F62A4B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E8766-9CB8-4E11-B49F-23C6E154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6160C-B730-4021-8090-88BB4815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1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4C72F-B9A3-42F0-BAA7-1568B2596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43F92-2D09-42A2-8707-712D89AE7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8CAB7-91A0-4AE5-9EDD-1D2183C1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EFDC2-5B1C-413A-A8FD-B9424D44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C7EB-02F6-491D-A2DF-88DA11CA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3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48FD-73BD-4B35-8733-30F10A63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9641-37F4-48DC-86AB-9D353FCB4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180F7-DA07-43C1-8663-8D47CDCC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8FE3-B795-4955-B694-E8E66DB4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CDEBA-3975-4BEC-B658-5D86EFE6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8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EF67-D757-4916-98FA-86281F6E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710A5-D439-4499-B35E-85BC588FC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A8C85-9AB7-45EB-9344-3AEFACBC0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7A6E6-3150-4892-B278-2FA1CCCC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BFD92-E2F0-492C-B553-ACD1208F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9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CCEA-64AB-4403-974F-EAB47D88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FFE8-1AF5-42CC-A3A0-82A64C899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DD599-DCEA-4098-8921-F5BAAEFD6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B84F-9C10-465A-BD2A-293AD394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DCA09-2828-453F-A5C7-590486C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D3920-54A0-40EA-ABD5-85015E57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3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77ACC-F4B1-4692-88EB-48DAC0831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63AA4-91AE-44C1-B196-B4EBB6EDC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E4913-5DF4-4F24-8988-688557848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5F7C1-48A2-4290-A0ED-6486A0E78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8280E-6A54-4F72-B846-2888D5C1D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EB54BA-EE82-4687-A2AB-00666C76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B80CAF-086E-4C88-922B-FABCDAEF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E924A-9903-40EF-9A96-9F03E4D6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3652-149B-4EA1-A830-048B1A7F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6217F-0487-42F6-BDB8-8659AD5F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F377D-AC30-4FBC-A8BA-DA158AED7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06A7A-87C6-48A6-8BFD-784BCEF40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8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5C3E7-D8B3-412A-BB21-BEE2F7C9D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7F50D-B24E-4BD9-B4ED-D5D3B60C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59D8D-F6EA-4C46-9BFF-85E880F4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8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4BF8-E56F-4401-9DDB-2586255E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40E45-AAFC-4B38-989E-816230066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BDD93-E7C4-421D-9D97-7B3AA4148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B7C21-CB72-4B8F-9BFD-EF39BA18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3C1FA-7833-4B72-A667-609DE45A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F3027-EE08-4F4C-B795-3D2DC86A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1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F1F3-8BDD-4537-A26D-67CD4933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89153-BF82-4BCC-96C4-8E75C3E5F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16249-12D1-4C93-B000-64C8E0257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8E814-F3F0-4CEF-970C-1757369D9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645FE-D72B-4BD9-8D78-0869510A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B97AF-E643-4038-AFF9-7E74EA54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DF921-BA75-4677-A9AF-0894AFDD1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7C7E2-499C-4F57-9A59-154ADB653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EF3A-6047-4A87-98C9-B6AA64823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3F88A-86E0-4EAC-922C-FFEC7A72E750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2FD6B-A7E3-4B76-BBB9-02F19808C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F86-CA29-49D6-B393-78A10C1E6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256E2-7A67-40C1-A72B-6075CDED0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7136E5C-72A0-4F5E-877A-D97B4C96193F}"/>
              </a:ext>
            </a:extLst>
          </p:cNvPr>
          <p:cNvGrpSpPr/>
          <p:nvPr/>
        </p:nvGrpSpPr>
        <p:grpSpPr>
          <a:xfrm>
            <a:off x="141890" y="126124"/>
            <a:ext cx="11902965" cy="6574221"/>
            <a:chOff x="141890" y="126124"/>
            <a:chExt cx="11902965" cy="657422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F36882-848F-4827-A836-EF0B10848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559" y="435799"/>
              <a:ext cx="11335406" cy="5986402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480F31FE-BEE9-413A-8448-82187C6588BA}"/>
                </a:ext>
              </a:extLst>
            </p:cNvPr>
            <p:cNvSpPr/>
            <p:nvPr/>
          </p:nvSpPr>
          <p:spPr>
            <a:xfrm>
              <a:off x="141890" y="126124"/>
              <a:ext cx="11902965" cy="6574221"/>
            </a:xfrm>
            <a:prstGeom prst="frame">
              <a:avLst>
                <a:gd name="adj1" fmla="val 749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69A083E-76D7-44AE-95DD-50630F9264B1}"/>
                </a:ext>
              </a:extLst>
            </p:cNvPr>
            <p:cNvSpPr txBox="1"/>
            <p:nvPr/>
          </p:nvSpPr>
          <p:spPr>
            <a:xfrm>
              <a:off x="756745" y="599090"/>
              <a:ext cx="8245365" cy="10156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সকলকে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411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C5872826-888B-41E8-B8E6-E83FDE4FAD63}"/>
              </a:ext>
            </a:extLst>
          </p:cNvPr>
          <p:cNvGrpSpPr/>
          <p:nvPr/>
        </p:nvGrpSpPr>
        <p:grpSpPr>
          <a:xfrm>
            <a:off x="110359" y="110359"/>
            <a:ext cx="11934496" cy="6605751"/>
            <a:chOff x="110359" y="110359"/>
            <a:chExt cx="11934496" cy="6605751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3B5F0838-E77A-4326-B010-5F3C13FC6AA0}"/>
                </a:ext>
              </a:extLst>
            </p:cNvPr>
            <p:cNvSpPr/>
            <p:nvPr/>
          </p:nvSpPr>
          <p:spPr>
            <a:xfrm>
              <a:off x="110359" y="110359"/>
              <a:ext cx="11934496" cy="6605751"/>
            </a:xfrm>
            <a:prstGeom prst="frame">
              <a:avLst>
                <a:gd name="adj1" fmla="val 32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57DA34-C881-4C1E-8896-09C2BEF0B90D}"/>
                </a:ext>
              </a:extLst>
            </p:cNvPr>
            <p:cNvSpPr txBox="1"/>
            <p:nvPr/>
          </p:nvSpPr>
          <p:spPr>
            <a:xfrm>
              <a:off x="1689538" y="394137"/>
              <a:ext cx="8812924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সালোকসংশ্লেষনে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গ্যাসীয়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বিনিময়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চিত্র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EFC6759-7CBF-4DA5-A64D-FC366F5F94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588" y="1813062"/>
              <a:ext cx="4556236" cy="385461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CD3B718-F9B6-49A9-B0EB-91A366E026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3053" y="1813062"/>
              <a:ext cx="4359450" cy="385461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11941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D2AB42A-CC0B-435C-BE29-A5BD4010A5D5}"/>
              </a:ext>
            </a:extLst>
          </p:cNvPr>
          <p:cNvGrpSpPr/>
          <p:nvPr/>
        </p:nvGrpSpPr>
        <p:grpSpPr>
          <a:xfrm>
            <a:off x="173421" y="126124"/>
            <a:ext cx="11824138" cy="6574221"/>
            <a:chOff x="173421" y="126124"/>
            <a:chExt cx="11824138" cy="6574221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2E63943E-B9EF-49B0-8A91-D445F6121D2D}"/>
                </a:ext>
              </a:extLst>
            </p:cNvPr>
            <p:cNvSpPr/>
            <p:nvPr/>
          </p:nvSpPr>
          <p:spPr>
            <a:xfrm>
              <a:off x="173421" y="126124"/>
              <a:ext cx="11824138" cy="6574221"/>
            </a:xfrm>
            <a:prstGeom prst="frame">
              <a:avLst>
                <a:gd name="adj1" fmla="val 51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93140E1-0308-43A6-8E06-08B9F30BD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414" y="1355834"/>
              <a:ext cx="9979572" cy="4840014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6007B5A-CDB6-46E7-AA29-F046F515AE92}"/>
                </a:ext>
              </a:extLst>
            </p:cNvPr>
            <p:cNvSpPr txBox="1"/>
            <p:nvPr/>
          </p:nvSpPr>
          <p:spPr>
            <a:xfrm>
              <a:off x="2112579" y="338986"/>
              <a:ext cx="8119241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অক্সিজেন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নির্গমন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পরিক্ষা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চিত্র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634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B4700F-35D3-4869-9013-BDB6806F63B7}"/>
              </a:ext>
            </a:extLst>
          </p:cNvPr>
          <p:cNvGrpSpPr/>
          <p:nvPr/>
        </p:nvGrpSpPr>
        <p:grpSpPr>
          <a:xfrm>
            <a:off x="144517" y="236483"/>
            <a:ext cx="11902965" cy="6621517"/>
            <a:chOff x="141890" y="110359"/>
            <a:chExt cx="11902965" cy="6621517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A01CE9FD-B37E-4A34-8452-BFA930F5D797}"/>
                </a:ext>
              </a:extLst>
            </p:cNvPr>
            <p:cNvSpPr/>
            <p:nvPr/>
          </p:nvSpPr>
          <p:spPr>
            <a:xfrm>
              <a:off x="141890" y="110359"/>
              <a:ext cx="11902965" cy="6621517"/>
            </a:xfrm>
            <a:prstGeom prst="frame">
              <a:avLst>
                <a:gd name="adj1" fmla="val 1071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EF1DB9D-C737-4031-B1EE-4251EF6D22B4}"/>
                </a:ext>
              </a:extLst>
            </p:cNvPr>
            <p:cNvSpPr txBox="1"/>
            <p:nvPr/>
          </p:nvSpPr>
          <p:spPr>
            <a:xfrm>
              <a:off x="4603531" y="425669"/>
              <a:ext cx="4303986" cy="132343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282E265-225C-4CA3-961B-14BBEF6390A8}"/>
                </a:ext>
              </a:extLst>
            </p:cNvPr>
            <p:cNvSpPr txBox="1"/>
            <p:nvPr/>
          </p:nvSpPr>
          <p:spPr>
            <a:xfrm>
              <a:off x="1308539" y="3050627"/>
              <a:ext cx="10184524" cy="193899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উৎপাদনে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সালোকসংশ্লেষনের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গুরুত্ব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লিখ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EF5800-3EA1-4D32-80D3-C93462C72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539" y="385106"/>
              <a:ext cx="2632839" cy="239077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4263466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27380F9-B03C-4D35-A5DE-CF3413821972}"/>
              </a:ext>
            </a:extLst>
          </p:cNvPr>
          <p:cNvGrpSpPr/>
          <p:nvPr/>
        </p:nvGrpSpPr>
        <p:grpSpPr>
          <a:xfrm>
            <a:off x="154108" y="107762"/>
            <a:ext cx="11883783" cy="6642475"/>
            <a:chOff x="154108" y="107762"/>
            <a:chExt cx="11883783" cy="6642475"/>
          </a:xfrm>
        </p:grpSpPr>
        <p:sp>
          <p:nvSpPr>
            <p:cNvPr id="3" name="Frame 2">
              <a:extLst>
                <a:ext uri="{FF2B5EF4-FFF2-40B4-BE49-F238E27FC236}">
                  <a16:creationId xmlns:a16="http://schemas.microsoft.com/office/drawing/2014/main" id="{2479023D-7741-4BDC-B6C2-355BD60E58F6}"/>
                </a:ext>
              </a:extLst>
            </p:cNvPr>
            <p:cNvSpPr/>
            <p:nvPr/>
          </p:nvSpPr>
          <p:spPr>
            <a:xfrm>
              <a:off x="154108" y="107762"/>
              <a:ext cx="11883783" cy="6642475"/>
            </a:xfrm>
            <a:prstGeom prst="frame">
              <a:avLst>
                <a:gd name="adj1" fmla="val 821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DAEB7A1-7B0A-4A29-AC0D-331B36A0B2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376" y="380968"/>
              <a:ext cx="11534095" cy="610913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</p:grpSp>
    </p:spTree>
    <p:extLst>
      <p:ext uri="{BB962C8B-B14F-4D97-AF65-F5344CB8AC3E}">
        <p14:creationId xmlns:p14="http://schemas.microsoft.com/office/powerpoint/2010/main" val="129813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3743BF1-0CC5-4426-854D-116DE79BA209}"/>
              </a:ext>
            </a:extLst>
          </p:cNvPr>
          <p:cNvGrpSpPr/>
          <p:nvPr/>
        </p:nvGrpSpPr>
        <p:grpSpPr>
          <a:xfrm>
            <a:off x="110358" y="141890"/>
            <a:ext cx="11666483" cy="6605751"/>
            <a:chOff x="110358" y="141890"/>
            <a:chExt cx="11666483" cy="660575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81FFBD7-4024-49C9-AF4D-C65A34032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793" y="391886"/>
              <a:ext cx="10681137" cy="3894364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ED64742F-F9E9-4F40-A721-C160C3BAD784}"/>
                </a:ext>
              </a:extLst>
            </p:cNvPr>
            <p:cNvSpPr/>
            <p:nvPr/>
          </p:nvSpPr>
          <p:spPr>
            <a:xfrm>
              <a:off x="110358" y="141890"/>
              <a:ext cx="11666483" cy="6605751"/>
            </a:xfrm>
            <a:prstGeom prst="frame">
              <a:avLst>
                <a:gd name="adj1" fmla="val 1521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D4FF1FC-AE6A-4143-B393-C2D5E9470796}"/>
                </a:ext>
              </a:extLst>
            </p:cNvPr>
            <p:cNvSpPr txBox="1"/>
            <p:nvPr/>
          </p:nvSpPr>
          <p:spPr>
            <a:xfrm>
              <a:off x="772511" y="614854"/>
              <a:ext cx="3137338" cy="10156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6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330854B-8028-4DCC-879F-2663FA61DE70}"/>
                </a:ext>
              </a:extLst>
            </p:cNvPr>
            <p:cNvSpPr txBox="1"/>
            <p:nvPr/>
          </p:nvSpPr>
          <p:spPr>
            <a:xfrm>
              <a:off x="551793" y="4673486"/>
              <a:ext cx="10817772" cy="15696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সালোকসংশ্লেষনে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বিক্রিয়ায়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উৎপন্ন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অক্সিজান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মানুষের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জীবনে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প্রভাবের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গুরুত্ব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লিখ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217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E9487FA-B979-46DE-BF95-17841266FA5B}"/>
              </a:ext>
            </a:extLst>
          </p:cNvPr>
          <p:cNvGrpSpPr/>
          <p:nvPr/>
        </p:nvGrpSpPr>
        <p:grpSpPr>
          <a:xfrm>
            <a:off x="157655" y="126124"/>
            <a:ext cx="11918731" cy="6558455"/>
            <a:chOff x="157655" y="126124"/>
            <a:chExt cx="11918731" cy="655845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A995F08-ABC9-484B-BA6C-07355112D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214" y="444467"/>
              <a:ext cx="11146219" cy="5782912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5A7DE9A4-3789-4442-A519-6B45365975B1}"/>
                </a:ext>
              </a:extLst>
            </p:cNvPr>
            <p:cNvSpPr/>
            <p:nvPr/>
          </p:nvSpPr>
          <p:spPr>
            <a:xfrm>
              <a:off x="157655" y="126124"/>
              <a:ext cx="11918731" cy="6558455"/>
            </a:xfrm>
            <a:prstGeom prst="frame">
              <a:avLst>
                <a:gd name="adj1" fmla="val 721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0537205-5DBD-4443-A547-BA20FB4D9063}"/>
                </a:ext>
              </a:extLst>
            </p:cNvPr>
            <p:cNvSpPr txBox="1"/>
            <p:nvPr/>
          </p:nvSpPr>
          <p:spPr>
            <a:xfrm>
              <a:off x="2133600" y="961696"/>
              <a:ext cx="8776138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সক্রিয়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থাকার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জন্য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সকলকে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822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34A33F6-25F9-4996-B0F7-74EB44E9787C}"/>
              </a:ext>
            </a:extLst>
          </p:cNvPr>
          <p:cNvGrpSpPr/>
          <p:nvPr/>
        </p:nvGrpSpPr>
        <p:grpSpPr>
          <a:xfrm>
            <a:off x="173421" y="157655"/>
            <a:ext cx="11902965" cy="6526924"/>
            <a:chOff x="173421" y="157655"/>
            <a:chExt cx="11902965" cy="6526924"/>
          </a:xfrm>
        </p:grpSpPr>
        <p:sp>
          <p:nvSpPr>
            <p:cNvPr id="5" name="Rectangle: Beveled 4">
              <a:extLst>
                <a:ext uri="{FF2B5EF4-FFF2-40B4-BE49-F238E27FC236}">
                  <a16:creationId xmlns:a16="http://schemas.microsoft.com/office/drawing/2014/main" id="{CE54DB4E-1F9B-442C-8912-BF831F2F150D}"/>
                </a:ext>
              </a:extLst>
            </p:cNvPr>
            <p:cNvSpPr/>
            <p:nvPr/>
          </p:nvSpPr>
          <p:spPr>
            <a:xfrm>
              <a:off x="851337" y="2254468"/>
              <a:ext cx="9963807" cy="3894083"/>
            </a:xfrm>
            <a:prstGeom prst="bevel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117CF681-ACAF-4409-959F-0C727654BCAF}"/>
                </a:ext>
              </a:extLst>
            </p:cNvPr>
            <p:cNvSpPr/>
            <p:nvPr/>
          </p:nvSpPr>
          <p:spPr>
            <a:xfrm>
              <a:off x="173421" y="157655"/>
              <a:ext cx="11902965" cy="6526924"/>
            </a:xfrm>
            <a:prstGeom prst="frame">
              <a:avLst>
                <a:gd name="adj1" fmla="val 664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AF27B24-ED25-48A4-AF8C-32D2D7BB0CE1}"/>
                </a:ext>
              </a:extLst>
            </p:cNvPr>
            <p:cNvSpPr txBox="1"/>
            <p:nvPr/>
          </p:nvSpPr>
          <p:spPr>
            <a:xfrm>
              <a:off x="3657599" y="504497"/>
              <a:ext cx="6053959" cy="12003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645D39F-1076-4244-963E-5483F2A168C1}"/>
                </a:ext>
              </a:extLst>
            </p:cNvPr>
            <p:cNvSpPr txBox="1"/>
            <p:nvPr/>
          </p:nvSpPr>
          <p:spPr>
            <a:xfrm>
              <a:off x="1376856" y="2800528"/>
              <a:ext cx="8933792" cy="286232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নামঃ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প্রশান্ত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দাস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গনিত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)</a:t>
              </a:r>
            </a:p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আইডিয়াল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হাইস্কুল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ভাদৈ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, 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হবিগঞ্জ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মোবাঃ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০১৭১১০৬৪৯৬৯</a:t>
              </a:r>
            </a:p>
            <a:p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ই-</a:t>
              </a:r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মেইলঃ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prosantaideal1976@gmail.com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F078A8B-4312-4B1B-A555-4D4675990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3453" y="3042744"/>
              <a:ext cx="1718105" cy="180465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932070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E0A1804-A6D8-443A-A304-ED33FCD47D17}"/>
              </a:ext>
            </a:extLst>
          </p:cNvPr>
          <p:cNvGrpSpPr/>
          <p:nvPr/>
        </p:nvGrpSpPr>
        <p:grpSpPr>
          <a:xfrm>
            <a:off x="131380" y="63063"/>
            <a:ext cx="11929242" cy="6668814"/>
            <a:chOff x="131380" y="63063"/>
            <a:chExt cx="11929242" cy="6668814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9FB2A343-6562-40F5-9701-AEBE87DEBE7B}"/>
                </a:ext>
              </a:extLst>
            </p:cNvPr>
            <p:cNvSpPr/>
            <p:nvPr/>
          </p:nvSpPr>
          <p:spPr>
            <a:xfrm>
              <a:off x="131380" y="63063"/>
              <a:ext cx="11929242" cy="6668814"/>
            </a:xfrm>
            <a:prstGeom prst="frame">
              <a:avLst>
                <a:gd name="adj1" fmla="val 916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F83B45B-AED2-45F3-ACED-0BCBE2FE7BC8}"/>
                </a:ext>
              </a:extLst>
            </p:cNvPr>
            <p:cNvSpPr txBox="1"/>
            <p:nvPr/>
          </p:nvSpPr>
          <p:spPr>
            <a:xfrm>
              <a:off x="3833648" y="871069"/>
              <a:ext cx="4524704" cy="101566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E404A1C-4B03-475F-8E36-0522FBEC0372}"/>
                </a:ext>
              </a:extLst>
            </p:cNvPr>
            <p:cNvSpPr txBox="1"/>
            <p:nvPr/>
          </p:nvSpPr>
          <p:spPr>
            <a:xfrm>
              <a:off x="2948808" y="2728242"/>
              <a:ext cx="7141779" cy="30469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শ্রেনিঃ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ষষ্ট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,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৫ম</a:t>
              </a:r>
            </a:p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৫০মিনিট</a:t>
              </a:r>
            </a:p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১৬/১১/২০২০ইং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22CD6D3-C596-48C2-8CF9-E35A6DE45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4316" y="547235"/>
              <a:ext cx="1763109" cy="16633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66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CEF2BAB-3BE6-401B-B311-53822CCBF9BD}"/>
              </a:ext>
            </a:extLst>
          </p:cNvPr>
          <p:cNvGrpSpPr/>
          <p:nvPr/>
        </p:nvGrpSpPr>
        <p:grpSpPr>
          <a:xfrm>
            <a:off x="126124" y="141890"/>
            <a:ext cx="11887200" cy="6574220"/>
            <a:chOff x="126124" y="141890"/>
            <a:chExt cx="11887200" cy="6574220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C61A2944-FCF4-4B80-8586-5794BA8BEEEE}"/>
                </a:ext>
              </a:extLst>
            </p:cNvPr>
            <p:cNvSpPr/>
            <p:nvPr/>
          </p:nvSpPr>
          <p:spPr>
            <a:xfrm>
              <a:off x="126124" y="141890"/>
              <a:ext cx="11887200" cy="6574220"/>
            </a:xfrm>
            <a:prstGeom prst="frame">
              <a:avLst>
                <a:gd name="adj1" fmla="val 749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4789E40-546C-4A7B-B494-BF4F540514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028" y="1781503"/>
              <a:ext cx="4970408" cy="3831021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787FE49-BF29-4823-95FF-010DAB625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204" y="1818297"/>
              <a:ext cx="5634796" cy="3757431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ABE82B-EE4C-49CD-A19A-EE5B1E124F4B}"/>
                </a:ext>
              </a:extLst>
            </p:cNvPr>
            <p:cNvSpPr txBox="1"/>
            <p:nvPr/>
          </p:nvSpPr>
          <p:spPr>
            <a:xfrm>
              <a:off x="2183524" y="414479"/>
              <a:ext cx="7772400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চিন্তা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870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F390DFB-ECA4-4BFF-91C7-016A495B70FE}"/>
              </a:ext>
            </a:extLst>
          </p:cNvPr>
          <p:cNvGrpSpPr/>
          <p:nvPr/>
        </p:nvGrpSpPr>
        <p:grpSpPr>
          <a:xfrm>
            <a:off x="157655" y="157655"/>
            <a:ext cx="11887200" cy="6558455"/>
            <a:chOff x="157655" y="157655"/>
            <a:chExt cx="11887200" cy="6558455"/>
          </a:xfrm>
        </p:grpSpPr>
        <p:sp>
          <p:nvSpPr>
            <p:cNvPr id="5" name="Rectangle: Beveled 4">
              <a:extLst>
                <a:ext uri="{FF2B5EF4-FFF2-40B4-BE49-F238E27FC236}">
                  <a16:creationId xmlns:a16="http://schemas.microsoft.com/office/drawing/2014/main" id="{587C952E-F689-4319-95FC-4075DCDB41CF}"/>
                </a:ext>
              </a:extLst>
            </p:cNvPr>
            <p:cNvSpPr/>
            <p:nvPr/>
          </p:nvSpPr>
          <p:spPr>
            <a:xfrm>
              <a:off x="1923393" y="3090042"/>
              <a:ext cx="8445061" cy="1986455"/>
            </a:xfrm>
            <a:prstGeom prst="bevel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0068148E-C91C-4723-B2A4-CA195BA96005}"/>
                </a:ext>
              </a:extLst>
            </p:cNvPr>
            <p:cNvSpPr/>
            <p:nvPr/>
          </p:nvSpPr>
          <p:spPr>
            <a:xfrm>
              <a:off x="157655" y="157655"/>
              <a:ext cx="11887200" cy="6558455"/>
            </a:xfrm>
            <a:prstGeom prst="frame">
              <a:avLst>
                <a:gd name="adj1" fmla="val 962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BF3E1BA-7394-494F-863F-6E9446B01088}"/>
                </a:ext>
              </a:extLst>
            </p:cNvPr>
            <p:cNvSpPr txBox="1"/>
            <p:nvPr/>
          </p:nvSpPr>
          <p:spPr>
            <a:xfrm>
              <a:off x="3484179" y="961697"/>
              <a:ext cx="4824249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7A5724B-DC9E-4115-931C-8FF35CA4636A}"/>
                </a:ext>
              </a:extLst>
            </p:cNvPr>
            <p:cNvSpPr txBox="1"/>
            <p:nvPr/>
          </p:nvSpPr>
          <p:spPr>
            <a:xfrm>
              <a:off x="2207173" y="3429000"/>
              <a:ext cx="7819696" cy="13234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সালোকসংশ্লেষণ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BA1E1C3-9BC2-42E9-8173-1014BF9B65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41" y="434538"/>
              <a:ext cx="2122104" cy="2331446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953059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3AB6D33-15CE-4B5E-89EA-885E12E1413A}"/>
              </a:ext>
            </a:extLst>
          </p:cNvPr>
          <p:cNvGrpSpPr/>
          <p:nvPr/>
        </p:nvGrpSpPr>
        <p:grpSpPr>
          <a:xfrm>
            <a:off x="110359" y="110359"/>
            <a:ext cx="11745310" cy="6589986"/>
            <a:chOff x="110359" y="110359"/>
            <a:chExt cx="11745310" cy="6589986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3B2C13E2-AAEB-4DA3-A2C9-12CC2538A7DF}"/>
                </a:ext>
              </a:extLst>
            </p:cNvPr>
            <p:cNvSpPr/>
            <p:nvPr/>
          </p:nvSpPr>
          <p:spPr>
            <a:xfrm>
              <a:off x="110359" y="110359"/>
              <a:ext cx="11745310" cy="6589986"/>
            </a:xfrm>
            <a:prstGeom prst="frame">
              <a:avLst>
                <a:gd name="adj1" fmla="val 778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EDF0421-DAF7-40CA-B231-49571628EA0F}"/>
                </a:ext>
              </a:extLst>
            </p:cNvPr>
            <p:cNvSpPr txBox="1"/>
            <p:nvPr/>
          </p:nvSpPr>
          <p:spPr>
            <a:xfrm>
              <a:off x="3720662" y="488731"/>
              <a:ext cx="4020207" cy="13234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484D859-824D-4785-8586-70AFDB389588}"/>
                </a:ext>
              </a:extLst>
            </p:cNvPr>
            <p:cNvSpPr txBox="1"/>
            <p:nvPr/>
          </p:nvSpPr>
          <p:spPr>
            <a:xfrm>
              <a:off x="714703" y="2491286"/>
              <a:ext cx="10762593" cy="255454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………………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উদ্ভিদ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কিভাবে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প্রস্তত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সালোকসংশ্লেষণ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জীজগতের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নির্ভরশীলতা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প্রাপ্তি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উদ্ভিদের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অবদান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উপলদ্ধি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458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86D6FD6A-F0A2-41F6-AC21-DF2ECCCCBCCD}"/>
              </a:ext>
            </a:extLst>
          </p:cNvPr>
          <p:cNvSpPr/>
          <p:nvPr/>
        </p:nvSpPr>
        <p:spPr>
          <a:xfrm>
            <a:off x="126124" y="126124"/>
            <a:ext cx="11839904" cy="6574221"/>
          </a:xfrm>
          <a:prstGeom prst="frame">
            <a:avLst>
              <a:gd name="adj1" fmla="val 27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EC30B2-43C8-4A90-BB46-5194F2EFDF40}"/>
              </a:ext>
            </a:extLst>
          </p:cNvPr>
          <p:cNvSpPr txBox="1"/>
          <p:nvPr/>
        </p:nvSpPr>
        <p:spPr>
          <a:xfrm>
            <a:off x="5092262" y="299545"/>
            <a:ext cx="228074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পরিকল্পনা</a:t>
            </a:r>
            <a:endParaRPr lang="en-US" dirty="0"/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11AEC92D-93EA-4162-BAE4-811F97089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64207"/>
              </p:ext>
            </p:extLst>
          </p:nvPr>
        </p:nvGraphicFramePr>
        <p:xfrm>
          <a:off x="440121" y="842299"/>
          <a:ext cx="11211910" cy="5460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9939">
                  <a:extLst>
                    <a:ext uri="{9D8B030D-6E8A-4147-A177-3AD203B41FA5}">
                      <a16:colId xmlns:a16="http://schemas.microsoft.com/office/drawing/2014/main" val="1231614111"/>
                    </a:ext>
                  </a:extLst>
                </a:gridCol>
                <a:gridCol w="1916566">
                  <a:extLst>
                    <a:ext uri="{9D8B030D-6E8A-4147-A177-3AD203B41FA5}">
                      <a16:colId xmlns:a16="http://schemas.microsoft.com/office/drawing/2014/main" val="2130000774"/>
                    </a:ext>
                  </a:extLst>
                </a:gridCol>
                <a:gridCol w="4408101">
                  <a:extLst>
                    <a:ext uri="{9D8B030D-6E8A-4147-A177-3AD203B41FA5}">
                      <a16:colId xmlns:a16="http://schemas.microsoft.com/office/drawing/2014/main" val="245594979"/>
                    </a:ext>
                  </a:extLst>
                </a:gridCol>
                <a:gridCol w="1245768">
                  <a:extLst>
                    <a:ext uri="{9D8B030D-6E8A-4147-A177-3AD203B41FA5}">
                      <a16:colId xmlns:a16="http://schemas.microsoft.com/office/drawing/2014/main" val="308939080"/>
                    </a:ext>
                  </a:extLst>
                </a:gridCol>
                <a:gridCol w="2491536">
                  <a:extLst>
                    <a:ext uri="{9D8B030D-6E8A-4147-A177-3AD203B41FA5}">
                      <a16:colId xmlns:a16="http://schemas.microsoft.com/office/drawing/2014/main" val="1280135525"/>
                    </a:ext>
                  </a:extLst>
                </a:gridCol>
              </a:tblGrid>
              <a:tr h="6753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ক্রম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ধাপ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উপস্থাপনা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উপকরণ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26107"/>
                  </a:ext>
                </a:extLst>
              </a:tr>
              <a:tr h="632361">
                <a:tc>
                  <a:txBody>
                    <a:bodyPr/>
                    <a:lstStyle/>
                    <a:p>
                      <a:r>
                        <a:rPr lang="en-US" dirty="0"/>
                        <a:t>১)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প্রস্তুতি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শুভেচ্ছা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বিনিময়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শ্রেণি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বিন্যাস,রোল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কল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৩মিনিট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বই,মার্কার,ডাষ্টার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08288"/>
                  </a:ext>
                </a:extLst>
              </a:tr>
              <a:tr h="632068">
                <a:tc>
                  <a:txBody>
                    <a:bodyPr/>
                    <a:lstStyle/>
                    <a:p>
                      <a:r>
                        <a:rPr lang="en-US" dirty="0"/>
                        <a:t>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শিখনফল-১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পূর্বের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ক্লাস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যাচাই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আলোচনা</a:t>
                      </a:r>
                      <a:r>
                        <a:rPr lang="en-US" sz="2000" dirty="0"/>
                        <a:t>,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৫মিনিট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882161"/>
                  </a:ext>
                </a:extLst>
              </a:tr>
              <a:tr h="632361">
                <a:tc>
                  <a:txBody>
                    <a:bodyPr/>
                    <a:lstStyle/>
                    <a:p>
                      <a:r>
                        <a:rPr lang="en-US" dirty="0"/>
                        <a:t>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শিখনফল-২  </a:t>
                      </a: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আলোচনা,চার্টপ্রদর্শন,একক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কাজ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১০মিনিট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763727"/>
                  </a:ext>
                </a:extLst>
              </a:tr>
              <a:tr h="632361">
                <a:tc>
                  <a:txBody>
                    <a:bodyPr/>
                    <a:lstStyle/>
                    <a:p>
                      <a:r>
                        <a:rPr lang="en-US" dirty="0"/>
                        <a:t>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শিখনফল-৩ 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আলোচনা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প্রদর্শন,দলিয়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কাজ</a:t>
                      </a:r>
                      <a:r>
                        <a:rPr lang="en-US" sz="2000" dirty="0"/>
                        <a:t>। 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১৫মিনিট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22096"/>
                  </a:ext>
                </a:extLst>
              </a:tr>
              <a:tr h="632068">
                <a:tc>
                  <a:txBody>
                    <a:bodyPr/>
                    <a:lstStyle/>
                    <a:p>
                      <a:r>
                        <a:rPr lang="en-US" dirty="0"/>
                        <a:t>৫)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মূল্যায়ন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সৃজন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শীল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প্রশ্ন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তৈরীর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মাধ্যমে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১২মিনিট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40180"/>
                  </a:ext>
                </a:extLst>
              </a:tr>
              <a:tr h="632361">
                <a:tc>
                  <a:txBody>
                    <a:bodyPr/>
                    <a:lstStyle/>
                    <a:p>
                      <a:r>
                        <a:rPr lang="en-US" dirty="0"/>
                        <a:t>৬)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বাড়ির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নতুন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প্রশ্ন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তৈরীর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মাধ্যমে</a:t>
                      </a:r>
                      <a:r>
                        <a:rPr lang="en-US" sz="2000" dirty="0"/>
                        <a:t>।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৩মিনিট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375599"/>
                  </a:ext>
                </a:extLst>
              </a:tr>
              <a:tr h="632361">
                <a:tc>
                  <a:txBody>
                    <a:bodyPr/>
                    <a:lstStyle/>
                    <a:p>
                      <a:r>
                        <a:rPr lang="en-US" dirty="0"/>
                        <a:t>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সমাপ্তি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সকল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কে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ধন্যবাদ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জানিয়ে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২মিনিট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</a:p>
                    <a:p>
                      <a:pPr algn="ctr"/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2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51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47CB041-7F1A-40F8-8E6F-C8ABB3062BFB}"/>
              </a:ext>
            </a:extLst>
          </p:cNvPr>
          <p:cNvGrpSpPr/>
          <p:nvPr/>
        </p:nvGrpSpPr>
        <p:grpSpPr>
          <a:xfrm>
            <a:off x="141890" y="141890"/>
            <a:ext cx="11902965" cy="6589986"/>
            <a:chOff x="141890" y="141890"/>
            <a:chExt cx="11902965" cy="6589986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474338FC-178F-4F2C-9D01-49E30B40960F}"/>
                </a:ext>
              </a:extLst>
            </p:cNvPr>
            <p:cNvSpPr/>
            <p:nvPr/>
          </p:nvSpPr>
          <p:spPr>
            <a:xfrm>
              <a:off x="141890" y="141890"/>
              <a:ext cx="11902965" cy="6589986"/>
            </a:xfrm>
            <a:prstGeom prst="frame">
              <a:avLst>
                <a:gd name="adj1" fmla="val 778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ADA9F91-1BD8-4171-9C3D-E61DB531B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737" y="4374191"/>
              <a:ext cx="4600607" cy="190910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EE4B115-BECE-4CBC-B2C8-BF9922977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190" y="4365569"/>
              <a:ext cx="4600608" cy="1909108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9C9144D-172E-4E73-BEBA-1D9C8E61C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966" y="1258614"/>
              <a:ext cx="11098924" cy="266700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5F28198-AFB1-4B69-9934-2F527CDAC18B}"/>
                </a:ext>
              </a:extLst>
            </p:cNvPr>
            <p:cNvSpPr txBox="1"/>
            <p:nvPr/>
          </p:nvSpPr>
          <p:spPr>
            <a:xfrm>
              <a:off x="1245476" y="326440"/>
              <a:ext cx="9695792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সালোকসংশ্লেষনের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রাসায়নিক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প্রক্রিয়া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32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40AC8B5-9B11-48AA-8D28-810C471DB855}"/>
              </a:ext>
            </a:extLst>
          </p:cNvPr>
          <p:cNvGrpSpPr/>
          <p:nvPr/>
        </p:nvGrpSpPr>
        <p:grpSpPr>
          <a:xfrm>
            <a:off x="173421" y="173421"/>
            <a:ext cx="11871434" cy="6511158"/>
            <a:chOff x="173421" y="173421"/>
            <a:chExt cx="11871434" cy="6511158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477AB171-8B27-4469-9F04-F5845B1895F4}"/>
                </a:ext>
              </a:extLst>
            </p:cNvPr>
            <p:cNvSpPr/>
            <p:nvPr/>
          </p:nvSpPr>
          <p:spPr>
            <a:xfrm>
              <a:off x="173421" y="173421"/>
              <a:ext cx="11871434" cy="6511158"/>
            </a:xfrm>
            <a:prstGeom prst="frame">
              <a:avLst>
                <a:gd name="adj1" fmla="val 393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28052D-ED1B-46F2-940F-F4DAA18B2C92}"/>
                </a:ext>
              </a:extLst>
            </p:cNvPr>
            <p:cNvSpPr txBox="1"/>
            <p:nvPr/>
          </p:nvSpPr>
          <p:spPr>
            <a:xfrm>
              <a:off x="2049517" y="567558"/>
              <a:ext cx="8607973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সালোকসংশ্লেষনের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তাৎপর্য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গুরুত্ব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দেওয়া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830E442-5A49-43DE-9161-186AD7A3D1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1729" y="1847819"/>
              <a:ext cx="3227249" cy="206210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F180178-9368-4DF0-847F-2574579C5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2787" y="1894572"/>
              <a:ext cx="3458166" cy="201534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E6D4535-9D6E-4540-BAD3-A14C969253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1203" y="1909861"/>
              <a:ext cx="3050246" cy="201534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84D8292-35FF-4518-A834-25E8B90F79B1}"/>
                </a:ext>
              </a:extLst>
            </p:cNvPr>
            <p:cNvSpPr txBox="1"/>
            <p:nvPr/>
          </p:nvSpPr>
          <p:spPr>
            <a:xfrm>
              <a:off x="823573" y="4427391"/>
              <a:ext cx="10787380" cy="206210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উৎপাদনঃ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(১)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জীব্জগতের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জন্য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শর্করা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একমাত্র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সালোকসংশ্লেষনের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উৎপন্ন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(২)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খাদ্যের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সাথে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শ্বসনের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নিবিড়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সম্পর্ক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।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শক্তি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সরবরাহকারী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শ্বসনপ্রক্রিয়ার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উপর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উদ্ভিদ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প্রানী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একান্তভাবে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নির্ভরশীল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068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285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prosanta das</dc:creator>
  <cp:lastModifiedBy>prosanta das</cp:lastModifiedBy>
  <cp:revision>28</cp:revision>
  <dcterms:created xsi:type="dcterms:W3CDTF">2020-11-15T12:51:43Z</dcterms:created>
  <dcterms:modified xsi:type="dcterms:W3CDTF">2020-11-16T07:27:17Z</dcterms:modified>
</cp:coreProperties>
</file>