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2" r:id="rId6"/>
    <p:sldId id="258" r:id="rId7"/>
    <p:sldId id="277" r:id="rId8"/>
    <p:sldId id="259" r:id="rId9"/>
    <p:sldId id="278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61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66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5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5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9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9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9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1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45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25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47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31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30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31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7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4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07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18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66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5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58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20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7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2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3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6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1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98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09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54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84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7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9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35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7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1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57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72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55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2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9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0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8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F9E9-2155-483C-A5CE-7D10D6F66A5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2782-F639-4C9C-8C65-3B607D88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D6ECFF"/>
                </a:solidFill>
              </a:rPr>
              <a:pPr/>
              <a:t>11/15/2020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69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6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11/15/2020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0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5043" y="0"/>
            <a:ext cx="12457043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56452" y="0"/>
            <a:ext cx="6969716" cy="1272208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শরীরচর্চা এবং খেলাধুলা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50979" y="943155"/>
            <a:ext cx="490331" cy="86139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2884600"/>
            <a:ext cx="4253948" cy="88564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 শক্তিশালী করে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485323" y="3839820"/>
            <a:ext cx="3114261" cy="90114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মাংশপেশি গঠন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482623" y="4945315"/>
            <a:ext cx="3803375" cy="72436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 শক্তিশালী করে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785113" y="5936974"/>
            <a:ext cx="5406887" cy="79513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ঘুম ও আত্মবিশ্বাসী করে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795130" y="1470990"/>
            <a:ext cx="10707757" cy="755374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93843" y="1804548"/>
            <a:ext cx="484632" cy="9916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726168" y="1848676"/>
            <a:ext cx="484632" cy="408829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78868" y="1934817"/>
            <a:ext cx="484632" cy="164327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141995" y="1934817"/>
            <a:ext cx="484632" cy="280615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56452" y="0"/>
            <a:ext cx="6969716" cy="1272208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50979" y="943155"/>
            <a:ext cx="490331" cy="86139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2884600"/>
            <a:ext cx="4253948" cy="885644"/>
          </a:xfrm>
          <a:prstGeom prst="flowChartTermina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 ক্ষয়পূরণ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485323" y="3839820"/>
            <a:ext cx="3114261" cy="901148"/>
          </a:xfrm>
          <a:prstGeom prst="flowChartTermina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সাধন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482623" y="4945315"/>
            <a:ext cx="3803375" cy="724366"/>
          </a:xfrm>
          <a:prstGeom prst="flowChartTermina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ক্লান্তি দূর করে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93843" y="1804548"/>
            <a:ext cx="484632" cy="99166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     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785113" y="5936974"/>
            <a:ext cx="5406887" cy="79513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 উৎকর্ষ সাধন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795130" y="1470990"/>
            <a:ext cx="10707757" cy="755374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78868" y="1934817"/>
            <a:ext cx="484632" cy="164327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     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726168" y="1848676"/>
            <a:ext cx="484632" cy="4088297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     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141995" y="1934817"/>
            <a:ext cx="484632" cy="2806151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                           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7" grpId="0" animBg="1"/>
      <p:bldP spid="8" grpId="0" animBg="1"/>
      <p:bldP spid="11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56452" y="0"/>
            <a:ext cx="6969716" cy="1272208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50979" y="943155"/>
            <a:ext cx="490331" cy="86139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2884600"/>
            <a:ext cx="4850296" cy="885644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প্রতি উদ্যমি করে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091607" y="4478307"/>
            <a:ext cx="3846445" cy="82813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ক্লান্তি দূর করে 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533322" y="5728256"/>
            <a:ext cx="5406887" cy="79513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 উৎকর্ষ সাধন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93843" y="1804548"/>
            <a:ext cx="484632" cy="99166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                        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750979" y="1871871"/>
            <a:ext cx="484632" cy="249710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                        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726168" y="1848677"/>
            <a:ext cx="484632" cy="377024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                                    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795130" y="1470990"/>
            <a:ext cx="10707757" cy="755374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9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  <p:bldP spid="12" grpId="0" animBg="1"/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6093810" y="971202"/>
            <a:ext cx="490331" cy="86139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2756452" y="0"/>
            <a:ext cx="7454348" cy="147099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 পরিষ্কার পরিচ্ছন্নতা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2884600"/>
            <a:ext cx="4253948" cy="88564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সুস্থ রাখে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134679" y="4396411"/>
            <a:ext cx="3418596" cy="90114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 প্রফুল্ল রাখে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8097078" y="5552661"/>
            <a:ext cx="3773093" cy="88564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আত্মবিশ্বাসী করে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64793" y="1848677"/>
            <a:ext cx="748363" cy="22881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93843" y="1804548"/>
            <a:ext cx="484632" cy="9916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552628" y="1804547"/>
            <a:ext cx="787126" cy="37481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795130" y="1470990"/>
            <a:ext cx="10707757" cy="755374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11" grpId="0" animBg="1"/>
      <p:bldP spid="9" grpId="0" animBg="1"/>
      <p:bldP spid="1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25628" r="7389" b="30406"/>
          <a:stretch/>
        </p:blipFill>
        <p:spPr>
          <a:xfrm>
            <a:off x="0" y="0"/>
            <a:ext cx="9568070" cy="685800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0294086" y="0"/>
            <a:ext cx="1049776" cy="6858000"/>
          </a:xfrm>
          <a:prstGeom prst="verticalScroll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 সাথে সংযোগ</a:t>
            </a:r>
            <a:endParaRPr lang="en-US" sz="48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128052" y="225287"/>
            <a:ext cx="3935895" cy="139147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103" y="2232584"/>
            <a:ext cx="10919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নিয়মিত শরীরচর্চার ১টি উপকারিতা বল।</a:t>
            </a:r>
          </a:p>
          <a:p>
            <a:pPr lvl="0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কেন তুমি পর্যাপ্ত ঘুমাবে?২ বাক্যে লেখ।  </a:t>
            </a:r>
          </a:p>
          <a:p>
            <a:pPr lvl="0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পরিষ্কার পরিচ্ছন্নতার ৫টি উপায় লেখ।    </a:t>
            </a:r>
          </a:p>
          <a:p>
            <a:pPr lvl="0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খাবারের পাশাপাশি পর্যাপ্ত পরিমানে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 হবে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সুস্থ থাকার জন্য তুমি কী কী করবে তার ৫টি লেখ।</a:t>
            </a:r>
            <a:endParaRPr lang="bn-BD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2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0157"/>
            <a:ext cx="119777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নিয়মিত শরীরচর্চার ১টি উপকারিতা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হলো-হাড় 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শক্তিশালী করে।</a:t>
            </a:r>
          </a:p>
          <a:p>
            <a:pPr lvl="0"/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পর্যাপ্ত ঘুমালে শরীরের ক্ষয়পূরণ ও বৃদ্ধিসাধন হয়।</a:t>
            </a:r>
          </a:p>
          <a:p>
            <a:pPr lvl="0"/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পরিচ্ছন্নতার ৫টি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 হলো- 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 সাবান দিয়ে গোসল করতে হবে।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খ) খাওয়ার পুর্বে সাবান দিয়ে হাত ধুতে হবে।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নিয়মিত দাঁত মাজতে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8442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জামাকাপড় পরিষ্কার করতে হবে।</a:t>
            </a:r>
          </a:p>
          <a:p>
            <a:pPr lvl="0"/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ঙ) টয়লেয়ট ব্যাবহারের পর সাবান দিয়ে হাত ধুতে হবে।</a:t>
            </a:r>
          </a:p>
          <a:p>
            <a:pPr lvl="0"/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 পাশাপাশি পর্যাপ্ত পরিমানে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</a:p>
          <a:p>
            <a:pPr lvl="0"/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 </a:t>
            </a:r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হলো –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ক) সুষম খাদ্য গ্রহণ করবো।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খ) নিয়মিত শরীরচর্চা করতে হবে।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গ) পর্যাপ্ত ঘুমাতে হবে।</a:t>
            </a:r>
          </a:p>
          <a:p>
            <a:pPr lvl="0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ঘ) পরিষ্কার পরিচ্ছন্ন থাকতে হবে। </a:t>
            </a:r>
            <a:endParaRPr lang="bn-BD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8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62" y="0"/>
            <a:ext cx="4188315" cy="2124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414" y="1871004"/>
            <a:ext cx="11099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সুস্থ থাকার জন্য শ্রেণীকক্ষে কী কী উপায়</a:t>
            </a:r>
          </a:p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অবলম্বন করবে তার ৬টি লেখ।</a:t>
            </a:r>
          </a:p>
          <a:p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ছোট ভাইকে পরিষ্কার পরিচ্ছন্ন থাকার ৬টি</a:t>
            </a:r>
          </a:p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উপদেশ দাও।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03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1" y="3622018"/>
            <a:ext cx="3292125" cy="329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295" y="26411"/>
            <a:ext cx="5744704" cy="3515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295" y="3542225"/>
            <a:ext cx="5739665" cy="32849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706" y="26411"/>
            <a:ext cx="3301139" cy="3595607"/>
            <a:chOff x="-9016" y="-53382"/>
            <a:chExt cx="3301139" cy="3595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/>
            <a:srcRect r="47835" b="-817"/>
            <a:stretch/>
          </p:blipFill>
          <p:spPr>
            <a:xfrm>
              <a:off x="-9016" y="-53382"/>
              <a:ext cx="3301139" cy="35956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4" t="20948" r="22342" b="24814"/>
            <a:stretch/>
          </p:blipFill>
          <p:spPr>
            <a:xfrm>
              <a:off x="1053885" y="2510725"/>
              <a:ext cx="1223098" cy="100508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054732" y="754382"/>
            <a:ext cx="1844298" cy="5295728"/>
            <a:chOff x="4080079" y="809765"/>
            <a:chExt cx="1844298" cy="5295728"/>
          </a:xfrm>
        </p:grpSpPr>
        <p:sp>
          <p:nvSpPr>
            <p:cNvPr id="9" name="Vertical Scroll 8"/>
            <p:cNvSpPr/>
            <p:nvPr/>
          </p:nvSpPr>
          <p:spPr>
            <a:xfrm>
              <a:off x="4080079" y="809765"/>
              <a:ext cx="1844298" cy="5295728"/>
            </a:xfrm>
            <a:prstGeom prst="verticalScroll">
              <a:avLst/>
            </a:prstGeom>
            <a:blipFill>
              <a:blip r:embed="rId9"/>
              <a:tile tx="0" ty="0" sx="100000" sy="100000" flip="none" algn="tl"/>
            </a:blip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0784" y="949250"/>
              <a:ext cx="1022888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>
                  <a:ln w="381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স্বাস্থ্যবিধি</a:t>
              </a:r>
              <a:endParaRPr lang="en-US" sz="80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758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89895" y="501853"/>
            <a:ext cx="1097507" cy="57527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4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4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413" y="0"/>
            <a:ext cx="12195413" cy="6908791"/>
            <a:chOff x="-1527413" y="0"/>
            <a:chExt cx="12195413" cy="6908791"/>
          </a:xfrm>
        </p:grpSpPr>
        <p:pic>
          <p:nvPicPr>
            <p:cNvPr id="8" name="Picture 7" descr="Doel-Bir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1717" y="3070746"/>
              <a:ext cx="3786283" cy="3736463"/>
            </a:xfrm>
            <a:prstGeom prst="rect">
              <a:avLst/>
            </a:prstGeom>
          </p:spPr>
        </p:pic>
        <p:pic>
          <p:nvPicPr>
            <p:cNvPr id="11" name="Picture 10" descr="benebou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1717" y="0"/>
              <a:ext cx="3786283" cy="353386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-1527413" y="0"/>
              <a:ext cx="4264926" cy="6908791"/>
              <a:chOff x="-1527413" y="0"/>
              <a:chExt cx="4264926" cy="6908791"/>
            </a:xfrm>
          </p:grpSpPr>
          <p:pic>
            <p:nvPicPr>
              <p:cNvPr id="9" name="Picture 8" descr="91123010629356.jpg"/>
              <p:cNvPicPr>
                <a:picLocks noChangeAspect="1"/>
              </p:cNvPicPr>
              <p:nvPr/>
            </p:nvPicPr>
            <p:blipFill>
              <a:blip r:embed="rId4" cstate="print"/>
              <a:srcRect l="21428" t="17688" r="28571" b="19729"/>
              <a:stretch>
                <a:fillRect/>
              </a:stretch>
            </p:blipFill>
            <p:spPr>
              <a:xfrm>
                <a:off x="-1524000" y="0"/>
                <a:ext cx="4261513" cy="4000604"/>
              </a:xfrm>
              <a:prstGeom prst="rect">
                <a:avLst/>
              </a:prstGeom>
            </p:spPr>
          </p:pic>
          <p:pic>
            <p:nvPicPr>
              <p:cNvPr id="14" name="Picture 13" descr="1180075L.JPG"/>
              <p:cNvPicPr>
                <a:picLocks noChangeAspect="1"/>
              </p:cNvPicPr>
              <p:nvPr/>
            </p:nvPicPr>
            <p:blipFill>
              <a:blip r:embed="rId5" cstate="print"/>
              <a:srcRect t="14510" r="2397" b="4749"/>
              <a:stretch>
                <a:fillRect/>
              </a:stretch>
            </p:blipFill>
            <p:spPr>
              <a:xfrm>
                <a:off x="-1527413" y="3378209"/>
                <a:ext cx="4264925" cy="35305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919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685801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4495800"/>
            <a:ext cx="9144000" cy="2362200"/>
            <a:chOff x="0" y="4495800"/>
            <a:chExt cx="9144000" cy="2362200"/>
          </a:xfrm>
        </p:grpSpPr>
        <p:pic>
          <p:nvPicPr>
            <p:cNvPr id="5" name="Picture 4" descr="1111111111111111 (127)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95800"/>
              <a:ext cx="2286000" cy="2362200"/>
            </a:xfrm>
            <a:prstGeom prst="rect">
              <a:avLst/>
            </a:prstGeom>
          </p:spPr>
        </p:pic>
        <p:pic>
          <p:nvPicPr>
            <p:cNvPr id="6" name="Picture 5" descr="___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4876800"/>
              <a:ext cx="2362200" cy="1981200"/>
            </a:xfrm>
            <a:prstGeom prst="rect">
              <a:avLst/>
            </a:prstGeom>
          </p:spPr>
        </p:pic>
        <p:pic>
          <p:nvPicPr>
            <p:cNvPr id="8" name="Picture 7" descr="13inde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801" y="4572000"/>
              <a:ext cx="3624524" cy="2286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1752600" y="0"/>
            <a:ext cx="8763000" cy="4114800"/>
            <a:chOff x="228600" y="0"/>
            <a:chExt cx="8763000" cy="4114800"/>
          </a:xfrm>
        </p:grpSpPr>
        <p:sp>
          <p:nvSpPr>
            <p:cNvPr id="4" name="Curved Down Ribbon 3"/>
            <p:cNvSpPr/>
            <p:nvPr/>
          </p:nvSpPr>
          <p:spPr>
            <a:xfrm>
              <a:off x="228600" y="1371600"/>
              <a:ext cx="8763000" cy="2743200"/>
            </a:xfrm>
            <a:prstGeom prst="ellipseRibbon">
              <a:avLst>
                <a:gd name="adj1" fmla="val 21237"/>
                <a:gd name="adj2" fmla="val 50000"/>
                <a:gd name="adj3" fmla="val 12500"/>
              </a:avLst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anDown">
                <a:avLst/>
              </a:prstTxWarp>
            </a:bodyPr>
            <a:lstStyle/>
            <a:p>
              <a:pPr algn="ctr"/>
              <a:r>
                <a:rPr lang="bn-BD" sz="9600" b="1" dirty="0">
                  <a:ln w="18000">
                    <a:solidFill>
                      <a:srgbClr val="009DD9">
                        <a:satMod val="140000"/>
                      </a:srgbClr>
                    </a:solidFill>
                    <a:prstDash val="solid"/>
                    <a:miter lim="800000"/>
                  </a:ln>
                  <a:solidFill>
                    <a:srgbClr val="7CCA62">
                      <a:lumMod val="75000"/>
                    </a:srgb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dirty="0">
                <a:ln w="18000">
                  <a:solidFill>
                    <a:srgbClr val="009DD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CCA62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 descr="1925819_f520.jpg"/>
            <p:cNvPicPr>
              <a:picLocks noChangeAspect="1"/>
            </p:cNvPicPr>
            <p:nvPr/>
          </p:nvPicPr>
          <p:blipFill>
            <a:blip r:embed="rId5" cstate="print"/>
            <a:srcRect l="5385" t="22308" r="6923"/>
            <a:stretch>
              <a:fillRect/>
            </a:stretch>
          </p:blipFill>
          <p:spPr>
            <a:xfrm>
              <a:off x="3505200" y="0"/>
              <a:ext cx="2083805" cy="184617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1237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207497"/>
            <a:ext cx="2359491" cy="6443005"/>
          </a:xfrm>
          <a:prstGeom prst="verticalScroll">
            <a:avLst/>
          </a:prstGeom>
          <a:solidFill>
            <a:srgbClr val="4F81BD"/>
          </a:solidFill>
          <a:ln w="571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8000" b="1" kern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8000" b="1" kern="0" dirty="0" smtClean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8000" b="1" kern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pPr algn="ctr">
              <a:defRPr/>
            </a:pPr>
            <a:r>
              <a:rPr lang="en-US" sz="8000" b="1" kern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>
              <a:defRPr/>
            </a:pPr>
            <a:r>
              <a:rPr lang="en-US" sz="8000" b="1" kern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  <a:p>
            <a:pPr algn="ctr">
              <a:defRPr/>
            </a:pPr>
            <a:r>
              <a:rPr lang="en-US" sz="8000" b="1" kern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438152" y="0"/>
            <a:ext cx="9561590" cy="6858000"/>
          </a:xfrm>
          <a:prstGeom prst="horizontalScroll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bn-BD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9.1.1-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9.2.2-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kern="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685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3352800" y="136771"/>
            <a:ext cx="6477000" cy="1524000"/>
          </a:xfrm>
          <a:prstGeom prst="flowChartDecision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769" y="450432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909132" y="1371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1096" y="2557025"/>
            <a:ext cx="6450496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নাম-মেরিনা আক্তার</a:t>
            </a:r>
          </a:p>
          <a:p>
            <a:r>
              <a:rPr lang="bn-BD" sz="48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পদবি –সহকারি শিক্ষক</a:t>
            </a:r>
          </a:p>
          <a:p>
            <a:r>
              <a:rPr lang="bn-BD" sz="48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 বি সরকারি প্রাথমিক বিদ্যালয়</a:t>
            </a:r>
          </a:p>
          <a:p>
            <a:r>
              <a:rPr lang="bn-BD" sz="48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বেগমগঞ্জ - নোয়াখালী</a:t>
            </a:r>
            <a:endParaRPr lang="en-US" sz="48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0"/>
          <a:stretch/>
        </p:blipFill>
        <p:spPr>
          <a:xfrm>
            <a:off x="0" y="1253986"/>
            <a:ext cx="2149796" cy="43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1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923399" y="0"/>
            <a:ext cx="5627077" cy="6858000"/>
          </a:xfrm>
          <a:prstGeom prst="verticalScroll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38153" y="0"/>
            <a:ext cx="7456474" cy="1296537"/>
          </a:xfrm>
          <a:prstGeom prst="horizontalScroll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60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ও পাঠ পরিচিতি</a:t>
            </a:r>
            <a:endParaRPr lang="en-US" sz="60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324" r="746" b="15362"/>
          <a:stretch/>
        </p:blipFill>
        <p:spPr>
          <a:xfrm>
            <a:off x="0" y="1296537"/>
            <a:ext cx="4956313" cy="556146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87290" y="1903911"/>
            <a:ext cx="6427305" cy="4346713"/>
            <a:chOff x="4407846" y="1189382"/>
            <a:chExt cx="6427305" cy="4346713"/>
          </a:xfrm>
        </p:grpSpPr>
        <p:sp>
          <p:nvSpPr>
            <p:cNvPr id="7" name="Horizontal Scroll 6"/>
            <p:cNvSpPr/>
            <p:nvPr/>
          </p:nvSpPr>
          <p:spPr>
            <a:xfrm>
              <a:off x="4407846" y="1189382"/>
              <a:ext cx="6427305" cy="4346713"/>
            </a:xfrm>
            <a:prstGeom prst="horizontalScroll">
              <a:avLst/>
            </a:prstGeom>
            <a:solidFill>
              <a:srgbClr val="5B9BD5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4365" y="2068926"/>
              <a:ext cx="530899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kumimoji="0" lang="en-US" sz="4800" b="0" i="0" u="none" strike="noStrike" kern="0" cap="none" spc="0" normalizeH="0" baseline="0" noProof="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স্বাস্থ্যবিধি</a:t>
              </a:r>
              <a:endParaRPr kumimoji="0" lang="en-US" sz="4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kumimoji="0" lang="en-US" sz="4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kumimoji="0" lang="en-US" sz="48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5, </a:t>
              </a:r>
              <a:r>
                <a:rPr kumimoji="0" lang="en-US" sz="4800" b="0" i="0" u="none" strike="noStrike" kern="0" cap="none" spc="0" normalizeH="0" noProof="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</a:t>
              </a:r>
              <a:r>
                <a:rPr kumimoji="0" lang="en-US" sz="48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৩৪,৩৫</a:t>
              </a:r>
              <a:endParaRPr kumimoji="0" lang="en-US" sz="4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kumimoji="0" lang="en-US" sz="48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800" b="0" i="0" u="none" strike="noStrike" kern="0" cap="none" spc="0" normalizeH="0" baseline="0" noProof="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সুস্থ</a:t>
              </a:r>
              <a:r>
                <a:rPr kumimoji="0" lang="en-US" sz="48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800" b="0" i="0" u="none" strike="noStrike" kern="0" cap="none" spc="0" normalizeH="0" noProof="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kumimoji="0" lang="en-US" sz="4800" b="0" i="0" u="none" strike="noStrike" kern="0" cap="none" spc="0" normalizeH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4800" b="0" i="0" u="none" strike="noStrike" kern="0" cap="none" spc="0" normalizeH="0" noProof="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যাপন</a:t>
              </a:r>
              <a:endParaRPr kumimoji="0" lang="en-US" sz="48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0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0488" y="290385"/>
            <a:ext cx="4479235" cy="23193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সুস্থ থাকতে পারি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5" y="15460"/>
            <a:ext cx="3511826" cy="234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93" y="4269553"/>
            <a:ext cx="3346032" cy="2588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" y="4342158"/>
            <a:ext cx="3518308" cy="2515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53" y="1605721"/>
            <a:ext cx="4572001" cy="2425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3237" r="-442" b="13394"/>
          <a:stretch/>
        </p:blipFill>
        <p:spPr>
          <a:xfrm>
            <a:off x="3896137" y="4342158"/>
            <a:ext cx="4572001" cy="2515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" y="2341217"/>
            <a:ext cx="3477205" cy="1900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10" y="0"/>
            <a:ext cx="3385198" cy="23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74" y="2298542"/>
            <a:ext cx="3346034" cy="20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93841" y="2926397"/>
            <a:ext cx="3829880" cy="8216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768570" y="4365912"/>
            <a:ext cx="3925661" cy="80162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156979" y="5659784"/>
            <a:ext cx="3825239" cy="71451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400579" y="3003225"/>
            <a:ext cx="4320604" cy="74480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7166850" y="4607315"/>
            <a:ext cx="3554333" cy="5602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982218" y="786515"/>
            <a:ext cx="785404" cy="1916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3298926" y="0"/>
            <a:ext cx="6203307" cy="78651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উপায়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43130" y="759939"/>
            <a:ext cx="785404" cy="1916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56452" y="0"/>
            <a:ext cx="6969716" cy="1272208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50979" y="943155"/>
            <a:ext cx="490331" cy="86139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2884600"/>
            <a:ext cx="4253948" cy="88564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485323" y="3839820"/>
            <a:ext cx="3114261" cy="90114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দুর্বলতা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482623" y="4945315"/>
            <a:ext cx="3803375" cy="72436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503116" y="5958505"/>
            <a:ext cx="4446104" cy="712307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795130" y="1470990"/>
            <a:ext cx="10707757" cy="755374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093843" y="1804548"/>
            <a:ext cx="484632" cy="9916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                        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726168" y="1848676"/>
            <a:ext cx="484632" cy="408829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                        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78868" y="1934817"/>
            <a:ext cx="484632" cy="164327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                        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141995" y="1934817"/>
            <a:ext cx="484632" cy="280615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                              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5|22.4|46.7|32.8|31.6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378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Constantia</vt:lpstr>
      <vt:lpstr>Corbel</vt:lpstr>
      <vt:lpstr>NikoshBAN</vt:lpstr>
      <vt:lpstr>Vrinda</vt:lpstr>
      <vt:lpstr>Wingdings</vt:lpstr>
      <vt:lpstr>Wingdings 2</vt:lpstr>
      <vt:lpstr>Wingdings 3</vt:lpstr>
      <vt:lpstr>Office Theme</vt:lpstr>
      <vt:lpstr>5_Office Theme</vt:lpstr>
      <vt:lpstr>Metro</vt:lpstr>
      <vt:lpstr>4_Office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43</cp:revision>
  <dcterms:created xsi:type="dcterms:W3CDTF">2020-08-15T13:59:29Z</dcterms:created>
  <dcterms:modified xsi:type="dcterms:W3CDTF">2020-11-15T04:56:43Z</dcterms:modified>
</cp:coreProperties>
</file>