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media/image31.jpg" ContentType="image/png"/>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4"/>
  </p:sldMasterIdLst>
  <p:notesMasterIdLst>
    <p:notesMasterId r:id="rId30"/>
  </p:notesMasterIdLst>
  <p:handoutMasterIdLst>
    <p:handoutMasterId r:id="rId31"/>
  </p:handoutMasterIdLst>
  <p:sldIdLst>
    <p:sldId id="256" r:id="rId5"/>
    <p:sldId id="257" r:id="rId6"/>
    <p:sldId id="258" r:id="rId7"/>
    <p:sldId id="259" r:id="rId8"/>
    <p:sldId id="260" r:id="rId9"/>
    <p:sldId id="261" r:id="rId10"/>
    <p:sldId id="287" r:id="rId11"/>
    <p:sldId id="286" r:id="rId12"/>
    <p:sldId id="288" r:id="rId13"/>
    <p:sldId id="289" r:id="rId14"/>
    <p:sldId id="262" r:id="rId15"/>
    <p:sldId id="263" r:id="rId16"/>
    <p:sldId id="264" r:id="rId17"/>
    <p:sldId id="265" r:id="rId18"/>
    <p:sldId id="291" r:id="rId19"/>
    <p:sldId id="292" r:id="rId20"/>
    <p:sldId id="294" r:id="rId21"/>
    <p:sldId id="293" r:id="rId22"/>
    <p:sldId id="295" r:id="rId23"/>
    <p:sldId id="296" r:id="rId24"/>
    <p:sldId id="278" r:id="rId25"/>
    <p:sldId id="298" r:id="rId26"/>
    <p:sldId id="299" r:id="rId27"/>
    <p:sldId id="276" r:id="rId28"/>
    <p:sldId id="277" r:id="rId2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468C"/>
    <a:srgbClr val="142F5C"/>
    <a:srgbClr val="001431"/>
    <a:srgbClr val="D14C00"/>
    <a:srgbClr val="149F2F"/>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D113A9D2-9D6B-4929-AA2D-F23B5EE8CBE7}">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35" autoAdjust="0"/>
  </p:normalViewPr>
  <p:slideViewPr>
    <p:cSldViewPr snapToGrid="0" showGuides="1">
      <p:cViewPr varScale="1">
        <p:scale>
          <a:sx n="74" d="100"/>
          <a:sy n="74" d="100"/>
        </p:scale>
        <p:origin x="576" y="72"/>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showGuides="1">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66ADDB-5E26-48C2-BF1E-E273A50E182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996A8D8A-04EB-424A-BEFF-C209D0E6BE61}">
      <dgm:prSet custT="1"/>
      <dgm:spPr>
        <a:solidFill>
          <a:schemeClr val="bg1">
            <a:lumMod val="75000"/>
            <a:lumOff val="25000"/>
          </a:schemeClr>
        </a:solidFill>
      </dgm:spPr>
      <dgm:t>
        <a:bodyPr/>
        <a:lstStyle/>
        <a:p>
          <a:pPr rtl="0"/>
          <a:r>
            <a:rPr lang="en-US" sz="2800" dirty="0" smtClean="0">
              <a:solidFill>
                <a:srgbClr val="21468C"/>
              </a:solidFill>
              <a:latin typeface="NikoshBAN" panose="02000000000000000000" pitchFamily="2" charset="0"/>
              <a:cs typeface="NikoshBAN" panose="02000000000000000000" pitchFamily="2" charset="0"/>
            </a:rPr>
            <a:t>আব্দুল্লাহ আত তারিক </a:t>
          </a:r>
          <a:endParaRPr lang="en-US" sz="2800" dirty="0">
            <a:solidFill>
              <a:srgbClr val="21468C"/>
            </a:solidFill>
            <a:latin typeface="NikoshBAN" panose="02000000000000000000" pitchFamily="2" charset="0"/>
            <a:cs typeface="NikoshBAN" panose="02000000000000000000" pitchFamily="2" charset="0"/>
          </a:endParaRPr>
        </a:p>
      </dgm:t>
    </dgm:pt>
    <dgm:pt modelId="{CD437FC4-65D5-48A4-BB69-14BC10CC3A97}" type="parTrans" cxnId="{2FA7FE24-ABB2-431E-B74E-75865780508E}">
      <dgm:prSet/>
      <dgm:spPr/>
      <dgm:t>
        <a:bodyPr/>
        <a:lstStyle/>
        <a:p>
          <a:endParaRPr lang="en-US"/>
        </a:p>
      </dgm:t>
    </dgm:pt>
    <dgm:pt modelId="{ABADDBF5-DB71-4D95-B5DF-88A24E636D93}" type="sibTrans" cxnId="{2FA7FE24-ABB2-431E-B74E-75865780508E}">
      <dgm:prSet/>
      <dgm:spPr/>
      <dgm:t>
        <a:bodyPr/>
        <a:lstStyle/>
        <a:p>
          <a:endParaRPr lang="en-US"/>
        </a:p>
      </dgm:t>
    </dgm:pt>
    <dgm:pt modelId="{3DC02066-21A2-448C-82A9-870F8B6AD3B1}">
      <dgm:prSet custT="1"/>
      <dgm:spPr>
        <a:solidFill>
          <a:schemeClr val="bg1">
            <a:lumMod val="75000"/>
            <a:lumOff val="25000"/>
          </a:schemeClr>
        </a:solidFill>
      </dgm:spPr>
      <dgm:t>
        <a:bodyPr/>
        <a:lstStyle/>
        <a:p>
          <a:pPr rtl="0"/>
          <a:r>
            <a:rPr lang="en-US" sz="2800" dirty="0" smtClean="0">
              <a:solidFill>
                <a:srgbClr val="21468C"/>
              </a:solidFill>
              <a:latin typeface="NikoshBAN" panose="02000000000000000000" pitchFamily="2" charset="0"/>
              <a:cs typeface="NikoshBAN" panose="02000000000000000000" pitchFamily="2" charset="0"/>
            </a:rPr>
            <a:t>সহকারি শিক্ষক (বাংলা) </a:t>
          </a:r>
          <a:endParaRPr lang="en-US" sz="2800" dirty="0">
            <a:solidFill>
              <a:srgbClr val="21468C"/>
            </a:solidFill>
            <a:latin typeface="NikoshBAN" panose="02000000000000000000" pitchFamily="2" charset="0"/>
            <a:cs typeface="NikoshBAN" panose="02000000000000000000" pitchFamily="2" charset="0"/>
          </a:endParaRPr>
        </a:p>
      </dgm:t>
    </dgm:pt>
    <dgm:pt modelId="{D1AE1DB3-9B56-46DE-B03A-F5A33C6A19A8}" type="parTrans" cxnId="{CAAB6BF7-6914-4B8B-AC1F-D4AE28A54300}">
      <dgm:prSet/>
      <dgm:spPr/>
      <dgm:t>
        <a:bodyPr/>
        <a:lstStyle/>
        <a:p>
          <a:endParaRPr lang="en-US"/>
        </a:p>
      </dgm:t>
    </dgm:pt>
    <dgm:pt modelId="{1EFEDB9C-8DE0-439B-806C-23A62139CCC7}" type="sibTrans" cxnId="{CAAB6BF7-6914-4B8B-AC1F-D4AE28A54300}">
      <dgm:prSet/>
      <dgm:spPr/>
      <dgm:t>
        <a:bodyPr/>
        <a:lstStyle/>
        <a:p>
          <a:endParaRPr lang="en-US"/>
        </a:p>
      </dgm:t>
    </dgm:pt>
    <dgm:pt modelId="{662D0F2A-2A2F-4CE3-AB6C-7DE85802BCD0}">
      <dgm:prSet custT="1"/>
      <dgm:spPr>
        <a:solidFill>
          <a:schemeClr val="bg1">
            <a:lumMod val="75000"/>
            <a:lumOff val="25000"/>
          </a:schemeClr>
        </a:solidFill>
      </dgm:spPr>
      <dgm:t>
        <a:bodyPr/>
        <a:lstStyle/>
        <a:p>
          <a:pPr rtl="0"/>
          <a:r>
            <a:rPr lang="en-US" sz="2800" dirty="0" smtClean="0">
              <a:solidFill>
                <a:srgbClr val="21468C"/>
              </a:solidFill>
              <a:latin typeface="NikoshBAN" panose="02000000000000000000" pitchFamily="2" charset="0"/>
              <a:cs typeface="NikoshBAN" panose="02000000000000000000" pitchFamily="2" charset="0"/>
            </a:rPr>
            <a:t>শুভেচ্ছা প্রিপারেটরি স্কুল</a:t>
          </a:r>
          <a:endParaRPr lang="en-US" sz="2800" dirty="0">
            <a:solidFill>
              <a:srgbClr val="21468C"/>
            </a:solidFill>
            <a:latin typeface="NikoshBAN" panose="02000000000000000000" pitchFamily="2" charset="0"/>
            <a:cs typeface="NikoshBAN" panose="02000000000000000000" pitchFamily="2" charset="0"/>
          </a:endParaRPr>
        </a:p>
      </dgm:t>
    </dgm:pt>
    <dgm:pt modelId="{5746A7F0-82C9-4D26-9613-35AA02F3B909}" type="parTrans" cxnId="{D99208C1-3AEA-4EEC-A180-98547A55D450}">
      <dgm:prSet/>
      <dgm:spPr/>
      <dgm:t>
        <a:bodyPr/>
        <a:lstStyle/>
        <a:p>
          <a:endParaRPr lang="en-US"/>
        </a:p>
      </dgm:t>
    </dgm:pt>
    <dgm:pt modelId="{7DCC307F-5F2D-41BD-A42D-74B9B369C59F}" type="sibTrans" cxnId="{D99208C1-3AEA-4EEC-A180-98547A55D450}">
      <dgm:prSet/>
      <dgm:spPr/>
      <dgm:t>
        <a:bodyPr/>
        <a:lstStyle/>
        <a:p>
          <a:endParaRPr lang="en-US"/>
        </a:p>
      </dgm:t>
    </dgm:pt>
    <dgm:pt modelId="{7BA5F54A-2391-4338-8359-BCC0F95C8B69}">
      <dgm:prSet custT="1"/>
      <dgm:spPr>
        <a:solidFill>
          <a:schemeClr val="bg1">
            <a:lumMod val="75000"/>
            <a:lumOff val="25000"/>
          </a:schemeClr>
        </a:solidFill>
      </dgm:spPr>
      <dgm:t>
        <a:bodyPr/>
        <a:lstStyle/>
        <a:p>
          <a:pPr rtl="0"/>
          <a:r>
            <a:rPr lang="en-US" sz="2800" smtClean="0">
              <a:solidFill>
                <a:srgbClr val="21468C"/>
              </a:solidFill>
              <a:latin typeface="NikoshBAN" panose="02000000000000000000" pitchFamily="2" charset="0"/>
              <a:cs typeface="NikoshBAN" panose="02000000000000000000" pitchFamily="2" charset="0"/>
            </a:rPr>
            <a:t>মাগুরা সদর, মাগুরা</a:t>
          </a:r>
          <a:endParaRPr lang="en-US" sz="2800">
            <a:solidFill>
              <a:srgbClr val="21468C"/>
            </a:solidFill>
            <a:latin typeface="NikoshBAN" panose="02000000000000000000" pitchFamily="2" charset="0"/>
            <a:cs typeface="NikoshBAN" panose="02000000000000000000" pitchFamily="2" charset="0"/>
          </a:endParaRPr>
        </a:p>
      </dgm:t>
    </dgm:pt>
    <dgm:pt modelId="{33FB286C-A8AA-4B44-B824-C37B830EB2F1}" type="parTrans" cxnId="{405CCF9A-BD89-4010-B4FE-55572F291424}">
      <dgm:prSet/>
      <dgm:spPr/>
      <dgm:t>
        <a:bodyPr/>
        <a:lstStyle/>
        <a:p>
          <a:endParaRPr lang="en-US"/>
        </a:p>
      </dgm:t>
    </dgm:pt>
    <dgm:pt modelId="{4D7D680C-832A-49C4-8F7A-0C9377D87F20}" type="sibTrans" cxnId="{405CCF9A-BD89-4010-B4FE-55572F291424}">
      <dgm:prSet/>
      <dgm:spPr/>
      <dgm:t>
        <a:bodyPr/>
        <a:lstStyle/>
        <a:p>
          <a:endParaRPr lang="en-US"/>
        </a:p>
      </dgm:t>
    </dgm:pt>
    <dgm:pt modelId="{A4AC9BA5-31D7-420C-A88E-D0C236CFD189}">
      <dgm:prSet custT="1"/>
      <dgm:spPr>
        <a:solidFill>
          <a:schemeClr val="bg1">
            <a:lumMod val="75000"/>
            <a:lumOff val="25000"/>
          </a:schemeClr>
        </a:solidFill>
      </dgm:spPr>
      <dgm:t>
        <a:bodyPr/>
        <a:lstStyle/>
        <a:p>
          <a:pPr rtl="0"/>
          <a:r>
            <a:rPr lang="en-US" sz="2800" smtClean="0">
              <a:solidFill>
                <a:srgbClr val="21468C"/>
              </a:solidFill>
              <a:latin typeface="NikoshBAN" panose="02000000000000000000" pitchFamily="2" charset="0"/>
              <a:cs typeface="NikoshBAN" panose="02000000000000000000" pitchFamily="2" charset="0"/>
            </a:rPr>
            <a:t>মোবাইল  : ০১৭১১২৬৫২৩১</a:t>
          </a:r>
          <a:endParaRPr lang="en-US" sz="2800">
            <a:solidFill>
              <a:srgbClr val="21468C"/>
            </a:solidFill>
            <a:latin typeface="NikoshBAN" panose="02000000000000000000" pitchFamily="2" charset="0"/>
            <a:cs typeface="NikoshBAN" panose="02000000000000000000" pitchFamily="2" charset="0"/>
          </a:endParaRPr>
        </a:p>
      </dgm:t>
    </dgm:pt>
    <dgm:pt modelId="{AA1793B6-36E0-452C-A018-2A8A0B09518E}" type="parTrans" cxnId="{285ED757-B96A-446D-A825-AE48DF499AEA}">
      <dgm:prSet/>
      <dgm:spPr/>
      <dgm:t>
        <a:bodyPr/>
        <a:lstStyle/>
        <a:p>
          <a:endParaRPr lang="en-US"/>
        </a:p>
      </dgm:t>
    </dgm:pt>
    <dgm:pt modelId="{6B744E5C-F780-46FF-BEEF-178D1846E1EF}" type="sibTrans" cxnId="{285ED757-B96A-446D-A825-AE48DF499AEA}">
      <dgm:prSet/>
      <dgm:spPr/>
      <dgm:t>
        <a:bodyPr/>
        <a:lstStyle/>
        <a:p>
          <a:endParaRPr lang="en-US"/>
        </a:p>
      </dgm:t>
    </dgm:pt>
    <dgm:pt modelId="{74A0B6C3-9358-4BED-B23E-98FF882D1064}">
      <dgm:prSet custT="1"/>
      <dgm:spPr>
        <a:solidFill>
          <a:schemeClr val="bg1">
            <a:lumMod val="75000"/>
            <a:lumOff val="25000"/>
          </a:schemeClr>
        </a:solidFill>
      </dgm:spPr>
      <dgm:t>
        <a:bodyPr/>
        <a:lstStyle/>
        <a:p>
          <a:pPr rtl="0"/>
          <a:r>
            <a:rPr lang="en-US" sz="1800" dirty="0" smtClean="0">
              <a:solidFill>
                <a:srgbClr val="21468C"/>
              </a:solidFill>
              <a:latin typeface="NikoshBAN" panose="02000000000000000000" pitchFamily="2" charset="0"/>
              <a:cs typeface="NikoshBAN" panose="02000000000000000000" pitchFamily="2" charset="0"/>
            </a:rPr>
            <a:t>E-mail       </a:t>
          </a:r>
          <a:r>
            <a:rPr lang="en-US" sz="1800" b="1" dirty="0" smtClean="0">
              <a:solidFill>
                <a:srgbClr val="21468C"/>
              </a:solidFill>
              <a:latin typeface="NikoshBAN" panose="02000000000000000000" pitchFamily="2" charset="0"/>
              <a:cs typeface="NikoshBAN" panose="02000000000000000000" pitchFamily="2" charset="0"/>
            </a:rPr>
            <a:t>: </a:t>
          </a:r>
          <a:r>
            <a:rPr lang="en-US" sz="1800" dirty="0" smtClean="0">
              <a:solidFill>
                <a:srgbClr val="21468C"/>
              </a:solidFill>
              <a:latin typeface="NikoshBAN" panose="02000000000000000000" pitchFamily="2" charset="0"/>
              <a:cs typeface="NikoshBAN" panose="02000000000000000000" pitchFamily="2" charset="0"/>
            </a:rPr>
            <a:t>tariqmagura@gmail.com</a:t>
          </a:r>
          <a:endParaRPr lang="en-US" sz="1800" dirty="0">
            <a:solidFill>
              <a:srgbClr val="21468C"/>
            </a:solidFill>
            <a:latin typeface="NikoshBAN" panose="02000000000000000000" pitchFamily="2" charset="0"/>
            <a:cs typeface="NikoshBAN" panose="02000000000000000000" pitchFamily="2" charset="0"/>
          </a:endParaRPr>
        </a:p>
      </dgm:t>
    </dgm:pt>
    <dgm:pt modelId="{CE5D07B9-7B4A-45F0-BCD4-13929D3FCEDA}" type="parTrans" cxnId="{96C66F0A-A7EE-4866-A362-9D16D10FD001}">
      <dgm:prSet/>
      <dgm:spPr/>
      <dgm:t>
        <a:bodyPr/>
        <a:lstStyle/>
        <a:p>
          <a:endParaRPr lang="en-US"/>
        </a:p>
      </dgm:t>
    </dgm:pt>
    <dgm:pt modelId="{03F498A6-214F-4F5B-86A2-B364EB91DDAC}" type="sibTrans" cxnId="{96C66F0A-A7EE-4866-A362-9D16D10FD001}">
      <dgm:prSet/>
      <dgm:spPr/>
      <dgm:t>
        <a:bodyPr/>
        <a:lstStyle/>
        <a:p>
          <a:endParaRPr lang="en-US"/>
        </a:p>
      </dgm:t>
    </dgm:pt>
    <dgm:pt modelId="{2D81A7DB-49A3-48C7-9DB3-8F7EF18864ED}" type="pres">
      <dgm:prSet presAssocID="{1D66ADDB-5E26-48C2-BF1E-E273A50E182E}" presName="linear" presStyleCnt="0">
        <dgm:presLayoutVars>
          <dgm:dir/>
          <dgm:animLvl val="lvl"/>
          <dgm:resizeHandles val="exact"/>
        </dgm:presLayoutVars>
      </dgm:prSet>
      <dgm:spPr/>
      <dgm:t>
        <a:bodyPr/>
        <a:lstStyle/>
        <a:p>
          <a:endParaRPr lang="en-US"/>
        </a:p>
      </dgm:t>
    </dgm:pt>
    <dgm:pt modelId="{D23ACA6E-7661-4D97-A6BE-9D028DCA446C}" type="pres">
      <dgm:prSet presAssocID="{996A8D8A-04EB-424A-BEFF-C209D0E6BE61}" presName="parentLin" presStyleCnt="0"/>
      <dgm:spPr/>
    </dgm:pt>
    <dgm:pt modelId="{1B232E71-B1F6-4218-91D5-C6DFC7E759AA}" type="pres">
      <dgm:prSet presAssocID="{996A8D8A-04EB-424A-BEFF-C209D0E6BE61}" presName="parentLeftMargin" presStyleLbl="node1" presStyleIdx="0" presStyleCnt="6"/>
      <dgm:spPr/>
      <dgm:t>
        <a:bodyPr/>
        <a:lstStyle/>
        <a:p>
          <a:endParaRPr lang="en-US"/>
        </a:p>
      </dgm:t>
    </dgm:pt>
    <dgm:pt modelId="{7BC41129-464C-4C5F-B49B-DDEB8B7A5CE4}" type="pres">
      <dgm:prSet presAssocID="{996A8D8A-04EB-424A-BEFF-C209D0E6BE61}" presName="parentText" presStyleLbl="node1" presStyleIdx="0" presStyleCnt="6">
        <dgm:presLayoutVars>
          <dgm:chMax val="0"/>
          <dgm:bulletEnabled val="1"/>
        </dgm:presLayoutVars>
      </dgm:prSet>
      <dgm:spPr/>
      <dgm:t>
        <a:bodyPr/>
        <a:lstStyle/>
        <a:p>
          <a:endParaRPr lang="en-US"/>
        </a:p>
      </dgm:t>
    </dgm:pt>
    <dgm:pt modelId="{3B9BB0F3-355A-4BE1-B302-55FFC8C9791A}" type="pres">
      <dgm:prSet presAssocID="{996A8D8A-04EB-424A-BEFF-C209D0E6BE61}" presName="negativeSpace" presStyleCnt="0"/>
      <dgm:spPr/>
    </dgm:pt>
    <dgm:pt modelId="{931AEF94-8A21-4FAD-A46B-D22536E2534E}" type="pres">
      <dgm:prSet presAssocID="{996A8D8A-04EB-424A-BEFF-C209D0E6BE61}" presName="childText" presStyleLbl="conFgAcc1" presStyleIdx="0" presStyleCnt="6">
        <dgm:presLayoutVars>
          <dgm:bulletEnabled val="1"/>
        </dgm:presLayoutVars>
      </dgm:prSet>
      <dgm:spPr>
        <a:solidFill>
          <a:schemeClr val="accent6">
            <a:lumMod val="60000"/>
            <a:lumOff val="40000"/>
            <a:alpha val="90000"/>
          </a:schemeClr>
        </a:solidFill>
      </dgm:spPr>
      <dgm:t>
        <a:bodyPr/>
        <a:lstStyle/>
        <a:p>
          <a:endParaRPr lang="en-US"/>
        </a:p>
      </dgm:t>
    </dgm:pt>
    <dgm:pt modelId="{191F4EA5-1854-4588-91B5-780F699B74BF}" type="pres">
      <dgm:prSet presAssocID="{ABADDBF5-DB71-4D95-B5DF-88A24E636D93}" presName="spaceBetweenRectangles" presStyleCnt="0"/>
      <dgm:spPr/>
    </dgm:pt>
    <dgm:pt modelId="{EC8B7E15-F6CD-4418-AD19-C719597B2818}" type="pres">
      <dgm:prSet presAssocID="{3DC02066-21A2-448C-82A9-870F8B6AD3B1}" presName="parentLin" presStyleCnt="0"/>
      <dgm:spPr/>
    </dgm:pt>
    <dgm:pt modelId="{D5749F58-70EE-4A76-BCE5-803EC292E4C4}" type="pres">
      <dgm:prSet presAssocID="{3DC02066-21A2-448C-82A9-870F8B6AD3B1}" presName="parentLeftMargin" presStyleLbl="node1" presStyleIdx="0" presStyleCnt="6"/>
      <dgm:spPr/>
      <dgm:t>
        <a:bodyPr/>
        <a:lstStyle/>
        <a:p>
          <a:endParaRPr lang="en-US"/>
        </a:p>
      </dgm:t>
    </dgm:pt>
    <dgm:pt modelId="{E3A91CB3-CEF7-4E90-B054-9B3B0EAF5BAF}" type="pres">
      <dgm:prSet presAssocID="{3DC02066-21A2-448C-82A9-870F8B6AD3B1}" presName="parentText" presStyleLbl="node1" presStyleIdx="1" presStyleCnt="6">
        <dgm:presLayoutVars>
          <dgm:chMax val="0"/>
          <dgm:bulletEnabled val="1"/>
        </dgm:presLayoutVars>
      </dgm:prSet>
      <dgm:spPr/>
      <dgm:t>
        <a:bodyPr/>
        <a:lstStyle/>
        <a:p>
          <a:endParaRPr lang="en-US"/>
        </a:p>
      </dgm:t>
    </dgm:pt>
    <dgm:pt modelId="{50AC7407-CFF1-4499-A64C-3359FAC99AED}" type="pres">
      <dgm:prSet presAssocID="{3DC02066-21A2-448C-82A9-870F8B6AD3B1}" presName="negativeSpace" presStyleCnt="0"/>
      <dgm:spPr/>
    </dgm:pt>
    <dgm:pt modelId="{DDBDC5B3-BA07-44EB-B6CA-7E6690AF152B}" type="pres">
      <dgm:prSet presAssocID="{3DC02066-21A2-448C-82A9-870F8B6AD3B1}" presName="childText" presStyleLbl="conFgAcc1" presStyleIdx="1" presStyleCnt="6">
        <dgm:presLayoutVars>
          <dgm:bulletEnabled val="1"/>
        </dgm:presLayoutVars>
      </dgm:prSet>
      <dgm:spPr>
        <a:solidFill>
          <a:schemeClr val="accent6">
            <a:lumMod val="60000"/>
            <a:lumOff val="40000"/>
            <a:alpha val="90000"/>
          </a:schemeClr>
        </a:solidFill>
      </dgm:spPr>
      <dgm:t>
        <a:bodyPr/>
        <a:lstStyle/>
        <a:p>
          <a:endParaRPr lang="en-US"/>
        </a:p>
      </dgm:t>
    </dgm:pt>
    <dgm:pt modelId="{933272A1-C030-4C6D-8072-E31424A1C09F}" type="pres">
      <dgm:prSet presAssocID="{1EFEDB9C-8DE0-439B-806C-23A62139CCC7}" presName="spaceBetweenRectangles" presStyleCnt="0"/>
      <dgm:spPr/>
    </dgm:pt>
    <dgm:pt modelId="{903E6186-78CA-4B2D-ADA0-8BE8E6B0EEC7}" type="pres">
      <dgm:prSet presAssocID="{662D0F2A-2A2F-4CE3-AB6C-7DE85802BCD0}" presName="parentLin" presStyleCnt="0"/>
      <dgm:spPr/>
    </dgm:pt>
    <dgm:pt modelId="{DF835D66-9F7A-430A-B4D1-E2E4A49C35B1}" type="pres">
      <dgm:prSet presAssocID="{662D0F2A-2A2F-4CE3-AB6C-7DE85802BCD0}" presName="parentLeftMargin" presStyleLbl="node1" presStyleIdx="1" presStyleCnt="6"/>
      <dgm:spPr/>
      <dgm:t>
        <a:bodyPr/>
        <a:lstStyle/>
        <a:p>
          <a:endParaRPr lang="en-US"/>
        </a:p>
      </dgm:t>
    </dgm:pt>
    <dgm:pt modelId="{EE8244C1-4DA2-43D8-B56F-E91958C930DC}" type="pres">
      <dgm:prSet presAssocID="{662D0F2A-2A2F-4CE3-AB6C-7DE85802BCD0}" presName="parentText" presStyleLbl="node1" presStyleIdx="2" presStyleCnt="6">
        <dgm:presLayoutVars>
          <dgm:chMax val="0"/>
          <dgm:bulletEnabled val="1"/>
        </dgm:presLayoutVars>
      </dgm:prSet>
      <dgm:spPr/>
      <dgm:t>
        <a:bodyPr/>
        <a:lstStyle/>
        <a:p>
          <a:endParaRPr lang="en-US"/>
        </a:p>
      </dgm:t>
    </dgm:pt>
    <dgm:pt modelId="{C5FE7B73-8CD4-4F3D-84E4-069D5CBC468E}" type="pres">
      <dgm:prSet presAssocID="{662D0F2A-2A2F-4CE3-AB6C-7DE85802BCD0}" presName="negativeSpace" presStyleCnt="0"/>
      <dgm:spPr/>
    </dgm:pt>
    <dgm:pt modelId="{38804B85-540E-4615-9E86-24A02307668C}" type="pres">
      <dgm:prSet presAssocID="{662D0F2A-2A2F-4CE3-AB6C-7DE85802BCD0}" presName="childText" presStyleLbl="conFgAcc1" presStyleIdx="2" presStyleCnt="6">
        <dgm:presLayoutVars>
          <dgm:bulletEnabled val="1"/>
        </dgm:presLayoutVars>
      </dgm:prSet>
      <dgm:spPr>
        <a:solidFill>
          <a:schemeClr val="accent6">
            <a:lumMod val="60000"/>
            <a:lumOff val="40000"/>
            <a:alpha val="90000"/>
          </a:schemeClr>
        </a:solidFill>
      </dgm:spPr>
      <dgm:t>
        <a:bodyPr/>
        <a:lstStyle/>
        <a:p>
          <a:endParaRPr lang="en-US"/>
        </a:p>
      </dgm:t>
    </dgm:pt>
    <dgm:pt modelId="{B79B0E5B-4021-45B8-BDE1-F1B00BBD734E}" type="pres">
      <dgm:prSet presAssocID="{7DCC307F-5F2D-41BD-A42D-74B9B369C59F}" presName="spaceBetweenRectangles" presStyleCnt="0"/>
      <dgm:spPr/>
    </dgm:pt>
    <dgm:pt modelId="{A76EC726-14E9-4EAE-8AE7-D077253FFB0E}" type="pres">
      <dgm:prSet presAssocID="{7BA5F54A-2391-4338-8359-BCC0F95C8B69}" presName="parentLin" presStyleCnt="0"/>
      <dgm:spPr/>
    </dgm:pt>
    <dgm:pt modelId="{547F4338-8BC2-496A-BDAF-43B23D574F64}" type="pres">
      <dgm:prSet presAssocID="{7BA5F54A-2391-4338-8359-BCC0F95C8B69}" presName="parentLeftMargin" presStyleLbl="node1" presStyleIdx="2" presStyleCnt="6"/>
      <dgm:spPr/>
      <dgm:t>
        <a:bodyPr/>
        <a:lstStyle/>
        <a:p>
          <a:endParaRPr lang="en-US"/>
        </a:p>
      </dgm:t>
    </dgm:pt>
    <dgm:pt modelId="{92ED0851-C0D4-4EC5-B832-18304B43B2A4}" type="pres">
      <dgm:prSet presAssocID="{7BA5F54A-2391-4338-8359-BCC0F95C8B69}" presName="parentText" presStyleLbl="node1" presStyleIdx="3" presStyleCnt="6">
        <dgm:presLayoutVars>
          <dgm:chMax val="0"/>
          <dgm:bulletEnabled val="1"/>
        </dgm:presLayoutVars>
      </dgm:prSet>
      <dgm:spPr/>
      <dgm:t>
        <a:bodyPr/>
        <a:lstStyle/>
        <a:p>
          <a:endParaRPr lang="en-US"/>
        </a:p>
      </dgm:t>
    </dgm:pt>
    <dgm:pt modelId="{1E961C52-EE81-4642-B582-D9FCCD880C1D}" type="pres">
      <dgm:prSet presAssocID="{7BA5F54A-2391-4338-8359-BCC0F95C8B69}" presName="negativeSpace" presStyleCnt="0"/>
      <dgm:spPr/>
    </dgm:pt>
    <dgm:pt modelId="{DE38ADD6-173E-44AB-ADA1-8900EDA45E15}" type="pres">
      <dgm:prSet presAssocID="{7BA5F54A-2391-4338-8359-BCC0F95C8B69}" presName="childText" presStyleLbl="conFgAcc1" presStyleIdx="3" presStyleCnt="6">
        <dgm:presLayoutVars>
          <dgm:bulletEnabled val="1"/>
        </dgm:presLayoutVars>
      </dgm:prSet>
      <dgm:spPr>
        <a:solidFill>
          <a:schemeClr val="accent6">
            <a:lumMod val="60000"/>
            <a:lumOff val="40000"/>
            <a:alpha val="90000"/>
          </a:schemeClr>
        </a:solidFill>
      </dgm:spPr>
      <dgm:t>
        <a:bodyPr/>
        <a:lstStyle/>
        <a:p>
          <a:endParaRPr lang="en-US"/>
        </a:p>
      </dgm:t>
    </dgm:pt>
    <dgm:pt modelId="{549921A9-5518-4CC9-AD53-F41AFAE91248}" type="pres">
      <dgm:prSet presAssocID="{4D7D680C-832A-49C4-8F7A-0C9377D87F20}" presName="spaceBetweenRectangles" presStyleCnt="0"/>
      <dgm:spPr/>
    </dgm:pt>
    <dgm:pt modelId="{8330C2B2-EF6C-45DB-A335-99AE1D2441BB}" type="pres">
      <dgm:prSet presAssocID="{A4AC9BA5-31D7-420C-A88E-D0C236CFD189}" presName="parentLin" presStyleCnt="0"/>
      <dgm:spPr/>
    </dgm:pt>
    <dgm:pt modelId="{8A39FADB-32AA-4764-B2B7-D00CD8B5F3C4}" type="pres">
      <dgm:prSet presAssocID="{A4AC9BA5-31D7-420C-A88E-D0C236CFD189}" presName="parentLeftMargin" presStyleLbl="node1" presStyleIdx="3" presStyleCnt="6"/>
      <dgm:spPr/>
      <dgm:t>
        <a:bodyPr/>
        <a:lstStyle/>
        <a:p>
          <a:endParaRPr lang="en-US"/>
        </a:p>
      </dgm:t>
    </dgm:pt>
    <dgm:pt modelId="{56FC0006-7B57-42DA-AB50-BD1F68C943D9}" type="pres">
      <dgm:prSet presAssocID="{A4AC9BA5-31D7-420C-A88E-D0C236CFD189}" presName="parentText" presStyleLbl="node1" presStyleIdx="4" presStyleCnt="6">
        <dgm:presLayoutVars>
          <dgm:chMax val="0"/>
          <dgm:bulletEnabled val="1"/>
        </dgm:presLayoutVars>
      </dgm:prSet>
      <dgm:spPr/>
      <dgm:t>
        <a:bodyPr/>
        <a:lstStyle/>
        <a:p>
          <a:endParaRPr lang="en-US"/>
        </a:p>
      </dgm:t>
    </dgm:pt>
    <dgm:pt modelId="{766FEB7D-75F9-49AD-8168-86A2F2728C7D}" type="pres">
      <dgm:prSet presAssocID="{A4AC9BA5-31D7-420C-A88E-D0C236CFD189}" presName="negativeSpace" presStyleCnt="0"/>
      <dgm:spPr/>
    </dgm:pt>
    <dgm:pt modelId="{06127D3C-B186-48D2-ABE9-E342D71172A1}" type="pres">
      <dgm:prSet presAssocID="{A4AC9BA5-31D7-420C-A88E-D0C236CFD189}" presName="childText" presStyleLbl="conFgAcc1" presStyleIdx="4" presStyleCnt="6">
        <dgm:presLayoutVars>
          <dgm:bulletEnabled val="1"/>
        </dgm:presLayoutVars>
      </dgm:prSet>
      <dgm:spPr>
        <a:solidFill>
          <a:schemeClr val="accent6">
            <a:lumMod val="60000"/>
            <a:lumOff val="40000"/>
            <a:alpha val="90000"/>
          </a:schemeClr>
        </a:solidFill>
      </dgm:spPr>
      <dgm:t>
        <a:bodyPr/>
        <a:lstStyle/>
        <a:p>
          <a:endParaRPr lang="en-US"/>
        </a:p>
      </dgm:t>
    </dgm:pt>
    <dgm:pt modelId="{C2C5E5C1-B775-4B39-B2B1-64CAAFD91D54}" type="pres">
      <dgm:prSet presAssocID="{6B744E5C-F780-46FF-BEEF-178D1846E1EF}" presName="spaceBetweenRectangles" presStyleCnt="0"/>
      <dgm:spPr/>
    </dgm:pt>
    <dgm:pt modelId="{278D5B82-AEB5-441F-B4B2-56D55DC152A6}" type="pres">
      <dgm:prSet presAssocID="{74A0B6C3-9358-4BED-B23E-98FF882D1064}" presName="parentLin" presStyleCnt="0"/>
      <dgm:spPr/>
    </dgm:pt>
    <dgm:pt modelId="{467BDFD9-3E46-48D8-9867-0980F4F9E306}" type="pres">
      <dgm:prSet presAssocID="{74A0B6C3-9358-4BED-B23E-98FF882D1064}" presName="parentLeftMargin" presStyleLbl="node1" presStyleIdx="4" presStyleCnt="6"/>
      <dgm:spPr/>
      <dgm:t>
        <a:bodyPr/>
        <a:lstStyle/>
        <a:p>
          <a:endParaRPr lang="en-US"/>
        </a:p>
      </dgm:t>
    </dgm:pt>
    <dgm:pt modelId="{9620D787-612D-45EB-8552-61BCF1179102}" type="pres">
      <dgm:prSet presAssocID="{74A0B6C3-9358-4BED-B23E-98FF882D1064}" presName="parentText" presStyleLbl="node1" presStyleIdx="5" presStyleCnt="6">
        <dgm:presLayoutVars>
          <dgm:chMax val="0"/>
          <dgm:bulletEnabled val="1"/>
        </dgm:presLayoutVars>
      </dgm:prSet>
      <dgm:spPr/>
      <dgm:t>
        <a:bodyPr/>
        <a:lstStyle/>
        <a:p>
          <a:endParaRPr lang="en-US"/>
        </a:p>
      </dgm:t>
    </dgm:pt>
    <dgm:pt modelId="{06553F89-4F6E-44D6-A326-398D1E551903}" type="pres">
      <dgm:prSet presAssocID="{74A0B6C3-9358-4BED-B23E-98FF882D1064}" presName="negativeSpace" presStyleCnt="0"/>
      <dgm:spPr/>
    </dgm:pt>
    <dgm:pt modelId="{AA4E621F-02B8-42CF-BD77-39CCB986294A}" type="pres">
      <dgm:prSet presAssocID="{74A0B6C3-9358-4BED-B23E-98FF882D1064}" presName="childText" presStyleLbl="conFgAcc1" presStyleIdx="5" presStyleCnt="6">
        <dgm:presLayoutVars>
          <dgm:bulletEnabled val="1"/>
        </dgm:presLayoutVars>
      </dgm:prSet>
      <dgm:spPr>
        <a:solidFill>
          <a:schemeClr val="accent6">
            <a:lumMod val="60000"/>
            <a:lumOff val="40000"/>
            <a:alpha val="90000"/>
          </a:schemeClr>
        </a:solidFill>
      </dgm:spPr>
      <dgm:t>
        <a:bodyPr/>
        <a:lstStyle/>
        <a:p>
          <a:endParaRPr lang="en-US"/>
        </a:p>
      </dgm:t>
    </dgm:pt>
  </dgm:ptLst>
  <dgm:cxnLst>
    <dgm:cxn modelId="{D99208C1-3AEA-4EEC-A180-98547A55D450}" srcId="{1D66ADDB-5E26-48C2-BF1E-E273A50E182E}" destId="{662D0F2A-2A2F-4CE3-AB6C-7DE85802BCD0}" srcOrd="2" destOrd="0" parTransId="{5746A7F0-82C9-4D26-9613-35AA02F3B909}" sibTransId="{7DCC307F-5F2D-41BD-A42D-74B9B369C59F}"/>
    <dgm:cxn modelId="{E481BDCE-CB78-45A6-AF8F-53A7DF35B0A7}" type="presOf" srcId="{7BA5F54A-2391-4338-8359-BCC0F95C8B69}" destId="{547F4338-8BC2-496A-BDAF-43B23D574F64}" srcOrd="0" destOrd="0" presId="urn:microsoft.com/office/officeart/2005/8/layout/list1"/>
    <dgm:cxn modelId="{285ED757-B96A-446D-A825-AE48DF499AEA}" srcId="{1D66ADDB-5E26-48C2-BF1E-E273A50E182E}" destId="{A4AC9BA5-31D7-420C-A88E-D0C236CFD189}" srcOrd="4" destOrd="0" parTransId="{AA1793B6-36E0-452C-A018-2A8A0B09518E}" sibTransId="{6B744E5C-F780-46FF-BEEF-178D1846E1EF}"/>
    <dgm:cxn modelId="{383244DF-F4E2-4217-BB37-EDACE9BED34E}" type="presOf" srcId="{996A8D8A-04EB-424A-BEFF-C209D0E6BE61}" destId="{7BC41129-464C-4C5F-B49B-DDEB8B7A5CE4}" srcOrd="1" destOrd="0" presId="urn:microsoft.com/office/officeart/2005/8/layout/list1"/>
    <dgm:cxn modelId="{7742545F-961E-4C39-9CE8-4CFF7CCED6BA}" type="presOf" srcId="{74A0B6C3-9358-4BED-B23E-98FF882D1064}" destId="{9620D787-612D-45EB-8552-61BCF1179102}" srcOrd="1" destOrd="0" presId="urn:microsoft.com/office/officeart/2005/8/layout/list1"/>
    <dgm:cxn modelId="{89BEA01A-D223-4873-9C2E-E6A3014EE975}" type="presOf" srcId="{74A0B6C3-9358-4BED-B23E-98FF882D1064}" destId="{467BDFD9-3E46-48D8-9867-0980F4F9E306}" srcOrd="0" destOrd="0" presId="urn:microsoft.com/office/officeart/2005/8/layout/list1"/>
    <dgm:cxn modelId="{96C66F0A-A7EE-4866-A362-9D16D10FD001}" srcId="{1D66ADDB-5E26-48C2-BF1E-E273A50E182E}" destId="{74A0B6C3-9358-4BED-B23E-98FF882D1064}" srcOrd="5" destOrd="0" parTransId="{CE5D07B9-7B4A-45F0-BCD4-13929D3FCEDA}" sibTransId="{03F498A6-214F-4F5B-86A2-B364EB91DDAC}"/>
    <dgm:cxn modelId="{8A2F56B3-93F4-449D-96C5-5FF638E378D6}" type="presOf" srcId="{996A8D8A-04EB-424A-BEFF-C209D0E6BE61}" destId="{1B232E71-B1F6-4218-91D5-C6DFC7E759AA}" srcOrd="0" destOrd="0" presId="urn:microsoft.com/office/officeart/2005/8/layout/list1"/>
    <dgm:cxn modelId="{CCF1DCE7-65BB-4710-A512-FFC03403F0EE}" type="presOf" srcId="{662D0F2A-2A2F-4CE3-AB6C-7DE85802BCD0}" destId="{DF835D66-9F7A-430A-B4D1-E2E4A49C35B1}" srcOrd="0" destOrd="0" presId="urn:microsoft.com/office/officeart/2005/8/layout/list1"/>
    <dgm:cxn modelId="{AB16E23C-AF59-4223-B241-D77D8F5CB7B0}" type="presOf" srcId="{1D66ADDB-5E26-48C2-BF1E-E273A50E182E}" destId="{2D81A7DB-49A3-48C7-9DB3-8F7EF18864ED}" srcOrd="0" destOrd="0" presId="urn:microsoft.com/office/officeart/2005/8/layout/list1"/>
    <dgm:cxn modelId="{3CDE5F22-DF7D-4120-9A1C-CAFDF8D2B1AC}" type="presOf" srcId="{7BA5F54A-2391-4338-8359-BCC0F95C8B69}" destId="{92ED0851-C0D4-4EC5-B832-18304B43B2A4}" srcOrd="1" destOrd="0" presId="urn:microsoft.com/office/officeart/2005/8/layout/list1"/>
    <dgm:cxn modelId="{CAAB6BF7-6914-4B8B-AC1F-D4AE28A54300}" srcId="{1D66ADDB-5E26-48C2-BF1E-E273A50E182E}" destId="{3DC02066-21A2-448C-82A9-870F8B6AD3B1}" srcOrd="1" destOrd="0" parTransId="{D1AE1DB3-9B56-46DE-B03A-F5A33C6A19A8}" sibTransId="{1EFEDB9C-8DE0-439B-806C-23A62139CCC7}"/>
    <dgm:cxn modelId="{3BB5637C-1D8E-4566-B989-E0EFC7066483}" type="presOf" srcId="{3DC02066-21A2-448C-82A9-870F8B6AD3B1}" destId="{E3A91CB3-CEF7-4E90-B054-9B3B0EAF5BAF}" srcOrd="1" destOrd="0" presId="urn:microsoft.com/office/officeart/2005/8/layout/list1"/>
    <dgm:cxn modelId="{405CCF9A-BD89-4010-B4FE-55572F291424}" srcId="{1D66ADDB-5E26-48C2-BF1E-E273A50E182E}" destId="{7BA5F54A-2391-4338-8359-BCC0F95C8B69}" srcOrd="3" destOrd="0" parTransId="{33FB286C-A8AA-4B44-B824-C37B830EB2F1}" sibTransId="{4D7D680C-832A-49C4-8F7A-0C9377D87F20}"/>
    <dgm:cxn modelId="{B98FC4CB-6E7D-486A-B723-801CE6C10114}" type="presOf" srcId="{3DC02066-21A2-448C-82A9-870F8B6AD3B1}" destId="{D5749F58-70EE-4A76-BCE5-803EC292E4C4}" srcOrd="0" destOrd="0" presId="urn:microsoft.com/office/officeart/2005/8/layout/list1"/>
    <dgm:cxn modelId="{2D26B272-A2A1-47AD-8BB5-4267AA2B680F}" type="presOf" srcId="{A4AC9BA5-31D7-420C-A88E-D0C236CFD189}" destId="{56FC0006-7B57-42DA-AB50-BD1F68C943D9}" srcOrd="1" destOrd="0" presId="urn:microsoft.com/office/officeart/2005/8/layout/list1"/>
    <dgm:cxn modelId="{2FA7FE24-ABB2-431E-B74E-75865780508E}" srcId="{1D66ADDB-5E26-48C2-BF1E-E273A50E182E}" destId="{996A8D8A-04EB-424A-BEFF-C209D0E6BE61}" srcOrd="0" destOrd="0" parTransId="{CD437FC4-65D5-48A4-BB69-14BC10CC3A97}" sibTransId="{ABADDBF5-DB71-4D95-B5DF-88A24E636D93}"/>
    <dgm:cxn modelId="{2CDD47B6-00E1-485C-8293-A5B1D9A60026}" type="presOf" srcId="{A4AC9BA5-31D7-420C-A88E-D0C236CFD189}" destId="{8A39FADB-32AA-4764-B2B7-D00CD8B5F3C4}" srcOrd="0" destOrd="0" presId="urn:microsoft.com/office/officeart/2005/8/layout/list1"/>
    <dgm:cxn modelId="{CB95952C-82FF-416C-AE74-D1C85EF25E01}" type="presOf" srcId="{662D0F2A-2A2F-4CE3-AB6C-7DE85802BCD0}" destId="{EE8244C1-4DA2-43D8-B56F-E91958C930DC}" srcOrd="1" destOrd="0" presId="urn:microsoft.com/office/officeart/2005/8/layout/list1"/>
    <dgm:cxn modelId="{641B8CCE-72E5-4678-BD7F-40D655EF1046}" type="presParOf" srcId="{2D81A7DB-49A3-48C7-9DB3-8F7EF18864ED}" destId="{D23ACA6E-7661-4D97-A6BE-9D028DCA446C}" srcOrd="0" destOrd="0" presId="urn:microsoft.com/office/officeart/2005/8/layout/list1"/>
    <dgm:cxn modelId="{FC52E36E-5CBD-4396-A2AB-0EC03CC9F136}" type="presParOf" srcId="{D23ACA6E-7661-4D97-A6BE-9D028DCA446C}" destId="{1B232E71-B1F6-4218-91D5-C6DFC7E759AA}" srcOrd="0" destOrd="0" presId="urn:microsoft.com/office/officeart/2005/8/layout/list1"/>
    <dgm:cxn modelId="{96AA8675-B47F-4FE6-BE61-074D77EB0D29}" type="presParOf" srcId="{D23ACA6E-7661-4D97-A6BE-9D028DCA446C}" destId="{7BC41129-464C-4C5F-B49B-DDEB8B7A5CE4}" srcOrd="1" destOrd="0" presId="urn:microsoft.com/office/officeart/2005/8/layout/list1"/>
    <dgm:cxn modelId="{DC45B6AF-3A22-4853-A723-C999EF459194}" type="presParOf" srcId="{2D81A7DB-49A3-48C7-9DB3-8F7EF18864ED}" destId="{3B9BB0F3-355A-4BE1-B302-55FFC8C9791A}" srcOrd="1" destOrd="0" presId="urn:microsoft.com/office/officeart/2005/8/layout/list1"/>
    <dgm:cxn modelId="{A538E824-EAB1-4DC9-9970-3631E4062DD7}" type="presParOf" srcId="{2D81A7DB-49A3-48C7-9DB3-8F7EF18864ED}" destId="{931AEF94-8A21-4FAD-A46B-D22536E2534E}" srcOrd="2" destOrd="0" presId="urn:microsoft.com/office/officeart/2005/8/layout/list1"/>
    <dgm:cxn modelId="{001588D0-FD24-4A94-871C-0EC5FC5E3ED5}" type="presParOf" srcId="{2D81A7DB-49A3-48C7-9DB3-8F7EF18864ED}" destId="{191F4EA5-1854-4588-91B5-780F699B74BF}" srcOrd="3" destOrd="0" presId="urn:microsoft.com/office/officeart/2005/8/layout/list1"/>
    <dgm:cxn modelId="{435757D6-AC5D-4B22-9344-0BBA5A0272C0}" type="presParOf" srcId="{2D81A7DB-49A3-48C7-9DB3-8F7EF18864ED}" destId="{EC8B7E15-F6CD-4418-AD19-C719597B2818}" srcOrd="4" destOrd="0" presId="urn:microsoft.com/office/officeart/2005/8/layout/list1"/>
    <dgm:cxn modelId="{F22376E3-A795-4B2F-90EC-0B3EC7D1D1A7}" type="presParOf" srcId="{EC8B7E15-F6CD-4418-AD19-C719597B2818}" destId="{D5749F58-70EE-4A76-BCE5-803EC292E4C4}" srcOrd="0" destOrd="0" presId="urn:microsoft.com/office/officeart/2005/8/layout/list1"/>
    <dgm:cxn modelId="{77945C3D-CC95-4662-9951-27A0DD63AFE1}" type="presParOf" srcId="{EC8B7E15-F6CD-4418-AD19-C719597B2818}" destId="{E3A91CB3-CEF7-4E90-B054-9B3B0EAF5BAF}" srcOrd="1" destOrd="0" presId="urn:microsoft.com/office/officeart/2005/8/layout/list1"/>
    <dgm:cxn modelId="{799E0092-52DF-4452-B755-3C264D39B7B0}" type="presParOf" srcId="{2D81A7DB-49A3-48C7-9DB3-8F7EF18864ED}" destId="{50AC7407-CFF1-4499-A64C-3359FAC99AED}" srcOrd="5" destOrd="0" presId="urn:microsoft.com/office/officeart/2005/8/layout/list1"/>
    <dgm:cxn modelId="{A1B1F345-F1EA-4C57-A462-0510D653C927}" type="presParOf" srcId="{2D81A7DB-49A3-48C7-9DB3-8F7EF18864ED}" destId="{DDBDC5B3-BA07-44EB-B6CA-7E6690AF152B}" srcOrd="6" destOrd="0" presId="urn:microsoft.com/office/officeart/2005/8/layout/list1"/>
    <dgm:cxn modelId="{99C09798-1B8B-44AD-AD9B-88608BCFB5EB}" type="presParOf" srcId="{2D81A7DB-49A3-48C7-9DB3-8F7EF18864ED}" destId="{933272A1-C030-4C6D-8072-E31424A1C09F}" srcOrd="7" destOrd="0" presId="urn:microsoft.com/office/officeart/2005/8/layout/list1"/>
    <dgm:cxn modelId="{46CEAB79-4CDE-4BD1-B1B9-2C6EB0C0AAA6}" type="presParOf" srcId="{2D81A7DB-49A3-48C7-9DB3-8F7EF18864ED}" destId="{903E6186-78CA-4B2D-ADA0-8BE8E6B0EEC7}" srcOrd="8" destOrd="0" presId="urn:microsoft.com/office/officeart/2005/8/layout/list1"/>
    <dgm:cxn modelId="{46040DD9-7EB3-408A-834D-0A76A7CC5918}" type="presParOf" srcId="{903E6186-78CA-4B2D-ADA0-8BE8E6B0EEC7}" destId="{DF835D66-9F7A-430A-B4D1-E2E4A49C35B1}" srcOrd="0" destOrd="0" presId="urn:microsoft.com/office/officeart/2005/8/layout/list1"/>
    <dgm:cxn modelId="{3480C18A-C371-44ED-9BE5-4A511DB8E707}" type="presParOf" srcId="{903E6186-78CA-4B2D-ADA0-8BE8E6B0EEC7}" destId="{EE8244C1-4DA2-43D8-B56F-E91958C930DC}" srcOrd="1" destOrd="0" presId="urn:microsoft.com/office/officeart/2005/8/layout/list1"/>
    <dgm:cxn modelId="{DF35D6A9-1752-4F52-9A8B-7F87923F8D20}" type="presParOf" srcId="{2D81A7DB-49A3-48C7-9DB3-8F7EF18864ED}" destId="{C5FE7B73-8CD4-4F3D-84E4-069D5CBC468E}" srcOrd="9" destOrd="0" presId="urn:microsoft.com/office/officeart/2005/8/layout/list1"/>
    <dgm:cxn modelId="{E0314C48-338D-49F1-AC11-F92A23812C1F}" type="presParOf" srcId="{2D81A7DB-49A3-48C7-9DB3-8F7EF18864ED}" destId="{38804B85-540E-4615-9E86-24A02307668C}" srcOrd="10" destOrd="0" presId="urn:microsoft.com/office/officeart/2005/8/layout/list1"/>
    <dgm:cxn modelId="{ED770DDF-CFBD-4290-8807-D6E37DF481B2}" type="presParOf" srcId="{2D81A7DB-49A3-48C7-9DB3-8F7EF18864ED}" destId="{B79B0E5B-4021-45B8-BDE1-F1B00BBD734E}" srcOrd="11" destOrd="0" presId="urn:microsoft.com/office/officeart/2005/8/layout/list1"/>
    <dgm:cxn modelId="{027AC661-D63D-49DF-B78B-7A923A1F249F}" type="presParOf" srcId="{2D81A7DB-49A3-48C7-9DB3-8F7EF18864ED}" destId="{A76EC726-14E9-4EAE-8AE7-D077253FFB0E}" srcOrd="12" destOrd="0" presId="urn:microsoft.com/office/officeart/2005/8/layout/list1"/>
    <dgm:cxn modelId="{ECDDF056-291D-4516-8B3B-5C22BA245E39}" type="presParOf" srcId="{A76EC726-14E9-4EAE-8AE7-D077253FFB0E}" destId="{547F4338-8BC2-496A-BDAF-43B23D574F64}" srcOrd="0" destOrd="0" presId="urn:microsoft.com/office/officeart/2005/8/layout/list1"/>
    <dgm:cxn modelId="{E185A405-80D6-4AE4-B10B-BEC6C2FCAFEC}" type="presParOf" srcId="{A76EC726-14E9-4EAE-8AE7-D077253FFB0E}" destId="{92ED0851-C0D4-4EC5-B832-18304B43B2A4}" srcOrd="1" destOrd="0" presId="urn:microsoft.com/office/officeart/2005/8/layout/list1"/>
    <dgm:cxn modelId="{B94F237D-6F38-4946-A97D-769748936DDE}" type="presParOf" srcId="{2D81A7DB-49A3-48C7-9DB3-8F7EF18864ED}" destId="{1E961C52-EE81-4642-B582-D9FCCD880C1D}" srcOrd="13" destOrd="0" presId="urn:microsoft.com/office/officeart/2005/8/layout/list1"/>
    <dgm:cxn modelId="{3EC3D809-97BD-4C64-A2FB-0D55682592BB}" type="presParOf" srcId="{2D81A7DB-49A3-48C7-9DB3-8F7EF18864ED}" destId="{DE38ADD6-173E-44AB-ADA1-8900EDA45E15}" srcOrd="14" destOrd="0" presId="urn:microsoft.com/office/officeart/2005/8/layout/list1"/>
    <dgm:cxn modelId="{CE1F4219-3401-4403-927F-E7D57876DF5C}" type="presParOf" srcId="{2D81A7DB-49A3-48C7-9DB3-8F7EF18864ED}" destId="{549921A9-5518-4CC9-AD53-F41AFAE91248}" srcOrd="15" destOrd="0" presId="urn:microsoft.com/office/officeart/2005/8/layout/list1"/>
    <dgm:cxn modelId="{866770FA-44FE-46C1-8638-C4DCFC5BA11E}" type="presParOf" srcId="{2D81A7DB-49A3-48C7-9DB3-8F7EF18864ED}" destId="{8330C2B2-EF6C-45DB-A335-99AE1D2441BB}" srcOrd="16" destOrd="0" presId="urn:microsoft.com/office/officeart/2005/8/layout/list1"/>
    <dgm:cxn modelId="{558F593F-C212-4F27-9B71-319B8956123A}" type="presParOf" srcId="{8330C2B2-EF6C-45DB-A335-99AE1D2441BB}" destId="{8A39FADB-32AA-4764-B2B7-D00CD8B5F3C4}" srcOrd="0" destOrd="0" presId="urn:microsoft.com/office/officeart/2005/8/layout/list1"/>
    <dgm:cxn modelId="{B416AE94-8524-4DDC-95B3-5195CC1EBC6E}" type="presParOf" srcId="{8330C2B2-EF6C-45DB-A335-99AE1D2441BB}" destId="{56FC0006-7B57-42DA-AB50-BD1F68C943D9}" srcOrd="1" destOrd="0" presId="urn:microsoft.com/office/officeart/2005/8/layout/list1"/>
    <dgm:cxn modelId="{ADB1E1EC-266F-471F-A69F-49F3CC659497}" type="presParOf" srcId="{2D81A7DB-49A3-48C7-9DB3-8F7EF18864ED}" destId="{766FEB7D-75F9-49AD-8168-86A2F2728C7D}" srcOrd="17" destOrd="0" presId="urn:microsoft.com/office/officeart/2005/8/layout/list1"/>
    <dgm:cxn modelId="{0702CF17-B369-4EDF-83E4-75804FE7A006}" type="presParOf" srcId="{2D81A7DB-49A3-48C7-9DB3-8F7EF18864ED}" destId="{06127D3C-B186-48D2-ABE9-E342D71172A1}" srcOrd="18" destOrd="0" presId="urn:microsoft.com/office/officeart/2005/8/layout/list1"/>
    <dgm:cxn modelId="{DF9D4EBA-46B0-4BD1-B012-49582289337A}" type="presParOf" srcId="{2D81A7DB-49A3-48C7-9DB3-8F7EF18864ED}" destId="{C2C5E5C1-B775-4B39-B2B1-64CAAFD91D54}" srcOrd="19" destOrd="0" presId="urn:microsoft.com/office/officeart/2005/8/layout/list1"/>
    <dgm:cxn modelId="{87DAB94B-50EB-479F-8205-87507AB5C95F}" type="presParOf" srcId="{2D81A7DB-49A3-48C7-9DB3-8F7EF18864ED}" destId="{278D5B82-AEB5-441F-B4B2-56D55DC152A6}" srcOrd="20" destOrd="0" presId="urn:microsoft.com/office/officeart/2005/8/layout/list1"/>
    <dgm:cxn modelId="{5003949C-ADF1-4B50-9C35-5529D1D4C181}" type="presParOf" srcId="{278D5B82-AEB5-441F-B4B2-56D55DC152A6}" destId="{467BDFD9-3E46-48D8-9867-0980F4F9E306}" srcOrd="0" destOrd="0" presId="urn:microsoft.com/office/officeart/2005/8/layout/list1"/>
    <dgm:cxn modelId="{18BE7CF1-9F38-45B0-B97D-4D545107CCA4}" type="presParOf" srcId="{278D5B82-AEB5-441F-B4B2-56D55DC152A6}" destId="{9620D787-612D-45EB-8552-61BCF1179102}" srcOrd="1" destOrd="0" presId="urn:microsoft.com/office/officeart/2005/8/layout/list1"/>
    <dgm:cxn modelId="{2FCC4425-E63A-42E4-9A5A-85191ADEC9A5}" type="presParOf" srcId="{2D81A7DB-49A3-48C7-9DB3-8F7EF18864ED}" destId="{06553F89-4F6E-44D6-A326-398D1E551903}" srcOrd="21" destOrd="0" presId="urn:microsoft.com/office/officeart/2005/8/layout/list1"/>
    <dgm:cxn modelId="{4B810898-53E4-4808-88E5-0B1D50F1CA9E}" type="presParOf" srcId="{2D81A7DB-49A3-48C7-9DB3-8F7EF18864ED}" destId="{AA4E621F-02B8-42CF-BD77-39CCB986294A}" srcOrd="22"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542356B-1AB7-4C55-AF54-5B86DB3722D4}" type="doc">
      <dgm:prSet loTypeId="urn:microsoft.com/office/officeart/2008/layout/LinedList" loCatId="hierarchy" qsTypeId="urn:microsoft.com/office/officeart/2005/8/quickstyle/3d1" qsCatId="3D" csTypeId="urn:microsoft.com/office/officeart/2005/8/colors/accent1_2" csCatId="accent1" phldr="1"/>
      <dgm:spPr/>
      <dgm:t>
        <a:bodyPr/>
        <a:lstStyle/>
        <a:p>
          <a:endParaRPr lang="en-US"/>
        </a:p>
      </dgm:t>
    </dgm:pt>
    <dgm:pt modelId="{B2ADA7D6-45A4-46AC-B4BD-A3EE6796CE4A}">
      <dgm:prSet custT="1"/>
      <dgm:spPr>
        <a:ln w="76200">
          <a:solidFill>
            <a:srgbClr val="FFFF00"/>
          </a:solidFill>
        </a:ln>
      </dgm:spPr>
      <dgm:t>
        <a:bodyPr/>
        <a:lstStyle/>
        <a:p>
          <a:pPr rtl="0"/>
          <a:r>
            <a:rPr lang="en-US" sz="3200" b="0" dirty="0" smtClean="0">
              <a:solidFill>
                <a:schemeClr val="bg1"/>
              </a:solidFill>
              <a:latin typeface="NikoshBAN" panose="02000000000000000000" pitchFamily="2" charset="0"/>
              <a:cs typeface="NikoshBAN" panose="02000000000000000000" pitchFamily="2" charset="0"/>
            </a:rPr>
            <a:t>1.</a:t>
          </a:r>
          <a:r>
            <a:rPr lang="bn-IN" sz="3200" b="0" dirty="0" smtClean="0">
              <a:solidFill>
                <a:schemeClr val="bg1"/>
              </a:solidFill>
              <a:latin typeface="NikoshBAN" panose="02000000000000000000" pitchFamily="2" charset="0"/>
              <a:cs typeface="NikoshBAN" panose="02000000000000000000" pitchFamily="2" charset="0"/>
            </a:rPr>
            <a:t> </a:t>
          </a:r>
          <a:r>
            <a:rPr lang="en-US" sz="3200" b="0" dirty="0" smtClean="0">
              <a:solidFill>
                <a:schemeClr val="bg1"/>
              </a:solidFill>
              <a:latin typeface="NikoshBAN" panose="02000000000000000000" pitchFamily="2" charset="0"/>
              <a:cs typeface="NikoshBAN" panose="02000000000000000000" pitchFamily="2" charset="0"/>
            </a:rPr>
            <a:t>লেখক</a:t>
          </a:r>
          <a:r>
            <a:rPr lang="bn-IN" sz="3200" b="0" dirty="0" smtClean="0">
              <a:solidFill>
                <a:schemeClr val="bg1"/>
              </a:solidFill>
              <a:latin typeface="NikoshBAN" panose="02000000000000000000" pitchFamily="2" charset="0"/>
              <a:cs typeface="NikoshBAN" panose="02000000000000000000" pitchFamily="2" charset="0"/>
            </a:rPr>
            <a:t> </a:t>
          </a:r>
          <a:r>
            <a:rPr lang="en-US" sz="3200" b="0" dirty="0" smtClean="0">
              <a:solidFill>
                <a:schemeClr val="bg1"/>
              </a:solidFill>
              <a:latin typeface="NikoshBAN" panose="02000000000000000000" pitchFamily="2" charset="0"/>
              <a:cs typeface="NikoshBAN" panose="02000000000000000000" pitchFamily="2" charset="0"/>
            </a:rPr>
            <a:t>পরিচিতি বলতে </a:t>
          </a:r>
          <a:r>
            <a:rPr lang="bn-IN" sz="3200" b="0" dirty="0" smtClean="0">
              <a:solidFill>
                <a:schemeClr val="bg1"/>
              </a:solidFill>
              <a:latin typeface="NikoshBAN" panose="02000000000000000000" pitchFamily="2" charset="0"/>
              <a:cs typeface="NikoshBAN" panose="02000000000000000000" pitchFamily="2" charset="0"/>
            </a:rPr>
            <a:t>পারবে</a:t>
          </a:r>
          <a:r>
            <a:rPr lang="bn-BD" sz="3200" b="0" dirty="0" smtClean="0">
              <a:solidFill>
                <a:schemeClr val="bg1"/>
              </a:solidFill>
              <a:latin typeface="NikoshBAN" panose="02000000000000000000" pitchFamily="2" charset="0"/>
              <a:cs typeface="NikoshBAN" panose="02000000000000000000" pitchFamily="2" charset="0"/>
            </a:rPr>
            <a:t>;</a:t>
          </a:r>
          <a:r>
            <a:rPr lang="bn-IN" sz="3200" b="0" dirty="0" smtClean="0">
              <a:solidFill>
                <a:schemeClr val="bg1"/>
              </a:solidFill>
              <a:latin typeface="NikoshBAN" panose="02000000000000000000" pitchFamily="2" charset="0"/>
              <a:cs typeface="NikoshBAN" panose="02000000000000000000" pitchFamily="2" charset="0"/>
            </a:rPr>
            <a:t> </a:t>
          </a:r>
          <a:endParaRPr lang="en-US" sz="3200" b="0" dirty="0">
            <a:solidFill>
              <a:schemeClr val="bg1"/>
            </a:solidFill>
            <a:latin typeface="NikoshBAN" panose="02000000000000000000" pitchFamily="2" charset="0"/>
            <a:cs typeface="NikoshBAN" panose="02000000000000000000" pitchFamily="2" charset="0"/>
          </a:endParaRPr>
        </a:p>
      </dgm:t>
    </dgm:pt>
    <dgm:pt modelId="{8C8CB28F-D0EC-487B-BE19-60DC193932DC}" type="parTrans" cxnId="{BE8678A9-C241-442D-BE3C-04E6087FC3A7}">
      <dgm:prSet/>
      <dgm:spPr/>
      <dgm:t>
        <a:bodyPr/>
        <a:lstStyle/>
        <a:p>
          <a:endParaRPr lang="en-US"/>
        </a:p>
      </dgm:t>
    </dgm:pt>
    <dgm:pt modelId="{F1DE73B0-A2CA-408A-B0A7-53A621F4BEBC}" type="sibTrans" cxnId="{BE8678A9-C241-442D-BE3C-04E6087FC3A7}">
      <dgm:prSet/>
      <dgm:spPr/>
      <dgm:t>
        <a:bodyPr/>
        <a:lstStyle/>
        <a:p>
          <a:endParaRPr lang="en-US"/>
        </a:p>
      </dgm:t>
    </dgm:pt>
    <dgm:pt modelId="{325F5BB9-8475-45A5-A42D-E257D07878E6}">
      <dgm:prSet custT="1"/>
      <dgm:spPr>
        <a:ln w="76200">
          <a:solidFill>
            <a:srgbClr val="FFFF00"/>
          </a:solidFill>
        </a:ln>
      </dgm:spPr>
      <dgm:t>
        <a:bodyPr/>
        <a:lstStyle/>
        <a:p>
          <a:pPr rtl="0"/>
          <a:r>
            <a:rPr lang="en-US" sz="3200" b="0" dirty="0" smtClean="0">
              <a:solidFill>
                <a:schemeClr val="bg1"/>
              </a:solidFill>
              <a:latin typeface="NikoshBAN" panose="02000000000000000000" pitchFamily="2" charset="0"/>
              <a:cs typeface="NikoshBAN" panose="02000000000000000000" pitchFamily="2" charset="0"/>
            </a:rPr>
            <a:t>2.</a:t>
          </a:r>
          <a:r>
            <a:rPr lang="bn-IN" sz="3200" b="0" dirty="0" smtClean="0">
              <a:solidFill>
                <a:schemeClr val="bg1"/>
              </a:solidFill>
              <a:latin typeface="NikoshBAN" panose="02000000000000000000" pitchFamily="2" charset="0"/>
              <a:cs typeface="NikoshBAN" panose="02000000000000000000" pitchFamily="2" charset="0"/>
            </a:rPr>
            <a:t> </a:t>
          </a:r>
          <a:r>
            <a:rPr lang="en-US" sz="3200" b="0" dirty="0" smtClean="0">
              <a:solidFill>
                <a:schemeClr val="bg1"/>
              </a:solidFill>
              <a:latin typeface="NikoshBAN" panose="02000000000000000000" pitchFamily="2" charset="0"/>
              <a:cs typeface="NikoshBAN" panose="02000000000000000000" pitchFamily="2" charset="0"/>
            </a:rPr>
            <a:t>নতুন </a:t>
          </a:r>
          <a:r>
            <a:rPr lang="bn-IN" sz="3200" b="0" dirty="0" smtClean="0">
              <a:solidFill>
                <a:schemeClr val="bg1"/>
              </a:solidFill>
              <a:latin typeface="NikoshBAN" panose="02000000000000000000" pitchFamily="2" charset="0"/>
              <a:cs typeface="NikoshBAN" panose="02000000000000000000" pitchFamily="2" charset="0"/>
            </a:rPr>
            <a:t>শব্দ</a:t>
          </a:r>
          <a:r>
            <a:rPr lang="en-US" sz="3200" b="0" dirty="0" smtClean="0">
              <a:solidFill>
                <a:schemeClr val="bg1"/>
              </a:solidFill>
              <a:latin typeface="NikoshBAN" panose="02000000000000000000" pitchFamily="2" charset="0"/>
              <a:cs typeface="NikoshBAN" panose="02000000000000000000" pitchFamily="2" charset="0"/>
            </a:rPr>
            <a:t>গুলো প্রয়োগ করে </a:t>
          </a:r>
          <a:r>
            <a:rPr lang="bn-BD" sz="3200" b="0" dirty="0" smtClean="0">
              <a:solidFill>
                <a:schemeClr val="bg1"/>
              </a:solidFill>
              <a:latin typeface="NikoshBAN" panose="02000000000000000000" pitchFamily="2" charset="0"/>
              <a:cs typeface="NikoshBAN" panose="02000000000000000000" pitchFamily="2" charset="0"/>
            </a:rPr>
            <a:t>বাক্য গঠন করতে</a:t>
          </a:r>
          <a:r>
            <a:rPr lang="en-US" sz="3200" b="0" dirty="0" smtClean="0">
              <a:solidFill>
                <a:schemeClr val="bg1"/>
              </a:solidFill>
              <a:latin typeface="NikoshBAN" panose="02000000000000000000" pitchFamily="2" charset="0"/>
              <a:cs typeface="NikoshBAN" panose="02000000000000000000" pitchFamily="2" charset="0"/>
            </a:rPr>
            <a:t> </a:t>
          </a:r>
          <a:r>
            <a:rPr lang="bn-IN" sz="3200" b="0" dirty="0" smtClean="0">
              <a:solidFill>
                <a:schemeClr val="bg1"/>
              </a:solidFill>
              <a:latin typeface="NikoshBAN" panose="02000000000000000000" pitchFamily="2" charset="0"/>
              <a:cs typeface="NikoshBAN" panose="02000000000000000000" pitchFamily="2" charset="0"/>
            </a:rPr>
            <a:t>পারবে</a:t>
          </a:r>
          <a:r>
            <a:rPr lang="bn-BD" sz="3200" b="0" dirty="0" smtClean="0">
              <a:solidFill>
                <a:schemeClr val="bg1"/>
              </a:solidFill>
              <a:latin typeface="NikoshBAN" panose="02000000000000000000" pitchFamily="2" charset="0"/>
              <a:cs typeface="NikoshBAN" panose="02000000000000000000" pitchFamily="2" charset="0"/>
            </a:rPr>
            <a:t>; </a:t>
          </a:r>
          <a:endParaRPr lang="en-US" sz="3200" b="0" dirty="0">
            <a:solidFill>
              <a:schemeClr val="bg1"/>
            </a:solidFill>
            <a:latin typeface="NikoshBAN" panose="02000000000000000000" pitchFamily="2" charset="0"/>
            <a:cs typeface="NikoshBAN" panose="02000000000000000000" pitchFamily="2" charset="0"/>
          </a:endParaRPr>
        </a:p>
      </dgm:t>
    </dgm:pt>
    <dgm:pt modelId="{AB3E51C6-5687-44DC-828B-06D5D702D935}" type="parTrans" cxnId="{9101F44C-D157-435D-A57F-D29ED6F4D2FB}">
      <dgm:prSet/>
      <dgm:spPr/>
      <dgm:t>
        <a:bodyPr/>
        <a:lstStyle/>
        <a:p>
          <a:endParaRPr lang="en-US"/>
        </a:p>
      </dgm:t>
    </dgm:pt>
    <dgm:pt modelId="{69B8F367-6387-4328-8D63-90380785447F}" type="sibTrans" cxnId="{9101F44C-D157-435D-A57F-D29ED6F4D2FB}">
      <dgm:prSet/>
      <dgm:spPr/>
      <dgm:t>
        <a:bodyPr/>
        <a:lstStyle/>
        <a:p>
          <a:endParaRPr lang="en-US"/>
        </a:p>
      </dgm:t>
    </dgm:pt>
    <dgm:pt modelId="{6937C4E0-710C-45CB-8040-7B4C60AE008A}">
      <dgm:prSet custT="1"/>
      <dgm:spPr>
        <a:ln w="76200">
          <a:solidFill>
            <a:srgbClr val="FFFF00"/>
          </a:solidFill>
        </a:ln>
      </dgm:spPr>
      <dgm:t>
        <a:bodyPr/>
        <a:lstStyle/>
        <a:p>
          <a:pPr rtl="0"/>
          <a:r>
            <a:rPr lang="en-US" sz="3200" b="0" dirty="0" smtClean="0">
              <a:solidFill>
                <a:schemeClr val="bg1"/>
              </a:solidFill>
              <a:latin typeface="NikoshBAN" panose="02000000000000000000" pitchFamily="2" charset="0"/>
              <a:cs typeface="NikoshBAN" panose="02000000000000000000" pitchFamily="2" charset="0"/>
            </a:rPr>
            <a:t>3.</a:t>
          </a:r>
          <a:r>
            <a:rPr lang="bn-IN" sz="3200" b="0" dirty="0" smtClean="0">
              <a:solidFill>
                <a:schemeClr val="bg1"/>
              </a:solidFill>
              <a:latin typeface="NikoshBAN" panose="02000000000000000000" pitchFamily="2" charset="0"/>
              <a:cs typeface="NikoshBAN" panose="02000000000000000000" pitchFamily="2" charset="0"/>
            </a:rPr>
            <a:t> </a:t>
          </a:r>
          <a:r>
            <a:rPr lang="en-US" sz="3200" b="0" dirty="0" smtClean="0">
              <a:solidFill>
                <a:schemeClr val="bg1"/>
              </a:solidFill>
              <a:latin typeface="NikoshBAN" panose="02000000000000000000" pitchFamily="2" charset="0"/>
              <a:cs typeface="NikoshBAN" panose="02000000000000000000" pitchFamily="2" charset="0"/>
            </a:rPr>
            <a:t>প্রতিবেশী দেশের অর্থনীতি, জীবনযাত্রা ও সংস্কৃতি সম্পর্কে অবগত হবে;</a:t>
          </a:r>
        </a:p>
        <a:p>
          <a:pPr rtl="0"/>
          <a:r>
            <a:rPr lang="en-US" sz="3200" b="0" dirty="0" smtClean="0">
              <a:solidFill>
                <a:schemeClr val="bg1"/>
              </a:solidFill>
              <a:latin typeface="NikoshBAN" panose="02000000000000000000" pitchFamily="2" charset="0"/>
              <a:cs typeface="NikoshBAN" panose="02000000000000000000" pitchFamily="2" charset="0"/>
            </a:rPr>
            <a:t>;</a:t>
          </a:r>
          <a:endParaRPr lang="en-US" sz="3200" b="0" dirty="0">
            <a:solidFill>
              <a:schemeClr val="bg1"/>
            </a:solidFill>
            <a:latin typeface="NikoshBAN" panose="02000000000000000000" pitchFamily="2" charset="0"/>
            <a:cs typeface="NikoshBAN" panose="02000000000000000000" pitchFamily="2" charset="0"/>
          </a:endParaRPr>
        </a:p>
      </dgm:t>
    </dgm:pt>
    <dgm:pt modelId="{FEB5E5B6-DFFA-404D-8749-446B92563D66}" type="parTrans" cxnId="{FE1B49B8-26ED-49BC-B8A2-6AB7B024203E}">
      <dgm:prSet/>
      <dgm:spPr/>
      <dgm:t>
        <a:bodyPr/>
        <a:lstStyle/>
        <a:p>
          <a:endParaRPr lang="en-US"/>
        </a:p>
      </dgm:t>
    </dgm:pt>
    <dgm:pt modelId="{AB97E451-8C5C-4BF0-91C9-658496EF7741}" type="sibTrans" cxnId="{FE1B49B8-26ED-49BC-B8A2-6AB7B024203E}">
      <dgm:prSet/>
      <dgm:spPr/>
      <dgm:t>
        <a:bodyPr/>
        <a:lstStyle/>
        <a:p>
          <a:endParaRPr lang="en-US"/>
        </a:p>
      </dgm:t>
    </dgm:pt>
    <dgm:pt modelId="{78D6C9F8-7F2E-461E-9046-40CAC31995EC}">
      <dgm:prSet custT="1"/>
      <dgm:spPr>
        <a:ln w="76200">
          <a:solidFill>
            <a:srgbClr val="FFFF00"/>
          </a:solidFill>
        </a:ln>
      </dgm:spPr>
      <dgm:t>
        <a:bodyPr/>
        <a:lstStyle/>
        <a:p>
          <a:pPr rtl="0"/>
          <a:r>
            <a:rPr lang="en-US" sz="3200" b="0" dirty="0" smtClean="0">
              <a:solidFill>
                <a:schemeClr val="bg1"/>
              </a:solidFill>
              <a:latin typeface="NikoshBAN" panose="02000000000000000000" pitchFamily="2" charset="0"/>
              <a:cs typeface="NikoshBAN" panose="02000000000000000000" pitchFamily="2" charset="0"/>
            </a:rPr>
            <a:t>4.</a:t>
          </a:r>
          <a:r>
            <a:rPr lang="bn-IN" sz="3200" b="0" dirty="0" smtClean="0">
              <a:solidFill>
                <a:schemeClr val="bg1"/>
              </a:solidFill>
              <a:latin typeface="NikoshBAN" panose="02000000000000000000" pitchFamily="2" charset="0"/>
              <a:cs typeface="NikoshBAN" panose="02000000000000000000" pitchFamily="2" charset="0"/>
            </a:rPr>
            <a:t> </a:t>
          </a:r>
          <a:r>
            <a:rPr lang="en-US" sz="3200" b="0" dirty="0" smtClean="0">
              <a:solidFill>
                <a:schemeClr val="bg1"/>
              </a:solidFill>
              <a:latin typeface="NikoshBAN" panose="02000000000000000000" pitchFamily="2" charset="0"/>
              <a:cs typeface="NikoshBAN" panose="02000000000000000000" pitchFamily="2" charset="0"/>
            </a:rPr>
            <a:t>নিজ এলাকার বৈশিষ্ট্য বলতে পারবে</a:t>
          </a:r>
          <a:r>
            <a:rPr lang="en-US" sz="3200" b="0" dirty="0" smtClean="0">
              <a:solidFill>
                <a:schemeClr val="bg1"/>
              </a:solidFill>
              <a:latin typeface="NikoshBAN" panose="02000000000000000000" pitchFamily="2" charset="0"/>
              <a:cs typeface="NikoshBAN" panose="02000000000000000000" pitchFamily="2" charset="0"/>
            </a:rPr>
            <a:t>;</a:t>
          </a:r>
          <a:r>
            <a:rPr lang="bn-BD" sz="3200" b="0" dirty="0" smtClean="0">
              <a:solidFill>
                <a:schemeClr val="bg1"/>
              </a:solidFill>
              <a:latin typeface="NikoshBAN" panose="02000000000000000000" pitchFamily="2" charset="0"/>
              <a:cs typeface="NikoshBAN" panose="02000000000000000000" pitchFamily="2" charset="0"/>
            </a:rPr>
            <a:t>    </a:t>
          </a:r>
          <a:endParaRPr lang="en-US" sz="3200" b="0" dirty="0">
            <a:solidFill>
              <a:schemeClr val="bg1"/>
            </a:solidFill>
            <a:latin typeface="NikoshBAN" panose="02000000000000000000" pitchFamily="2" charset="0"/>
            <a:cs typeface="NikoshBAN" panose="02000000000000000000" pitchFamily="2" charset="0"/>
          </a:endParaRPr>
        </a:p>
      </dgm:t>
    </dgm:pt>
    <dgm:pt modelId="{B137FFCB-B807-4AC4-90C6-FFDD4481D1D3}" type="parTrans" cxnId="{D83399E6-FF78-46E7-B6A4-99D5E2F9D6C2}">
      <dgm:prSet/>
      <dgm:spPr/>
      <dgm:t>
        <a:bodyPr/>
        <a:lstStyle/>
        <a:p>
          <a:endParaRPr lang="en-US"/>
        </a:p>
      </dgm:t>
    </dgm:pt>
    <dgm:pt modelId="{24A74953-21CE-4E22-9FC7-A1DA393B22A8}" type="sibTrans" cxnId="{D83399E6-FF78-46E7-B6A4-99D5E2F9D6C2}">
      <dgm:prSet/>
      <dgm:spPr/>
      <dgm:t>
        <a:bodyPr/>
        <a:lstStyle/>
        <a:p>
          <a:endParaRPr lang="en-US"/>
        </a:p>
      </dgm:t>
    </dgm:pt>
    <dgm:pt modelId="{8D29A39C-8D22-4711-AC65-97B05ECB74B3}" type="pres">
      <dgm:prSet presAssocID="{8542356B-1AB7-4C55-AF54-5B86DB3722D4}" presName="vert0" presStyleCnt="0">
        <dgm:presLayoutVars>
          <dgm:dir/>
          <dgm:animOne val="branch"/>
          <dgm:animLvl val="lvl"/>
        </dgm:presLayoutVars>
      </dgm:prSet>
      <dgm:spPr/>
      <dgm:t>
        <a:bodyPr/>
        <a:lstStyle/>
        <a:p>
          <a:endParaRPr lang="en-US"/>
        </a:p>
      </dgm:t>
    </dgm:pt>
    <dgm:pt modelId="{4968EF93-7A1A-422D-8859-DE58382F0A33}" type="pres">
      <dgm:prSet presAssocID="{B2ADA7D6-45A4-46AC-B4BD-A3EE6796CE4A}" presName="thickLine" presStyleLbl="alignNode1" presStyleIdx="0" presStyleCnt="4"/>
      <dgm:spPr>
        <a:ln>
          <a:solidFill>
            <a:srgbClr val="FFFF00"/>
          </a:solidFill>
        </a:ln>
      </dgm:spPr>
      <dgm:t>
        <a:bodyPr/>
        <a:lstStyle/>
        <a:p>
          <a:endParaRPr lang="en-US"/>
        </a:p>
      </dgm:t>
    </dgm:pt>
    <dgm:pt modelId="{3665A679-B196-49A1-A50C-7896B9D1DFD3}" type="pres">
      <dgm:prSet presAssocID="{B2ADA7D6-45A4-46AC-B4BD-A3EE6796CE4A}" presName="horz1" presStyleCnt="0"/>
      <dgm:spPr/>
    </dgm:pt>
    <dgm:pt modelId="{6BD49A31-0AF1-4A9F-95AA-AFE925FD2210}" type="pres">
      <dgm:prSet presAssocID="{B2ADA7D6-45A4-46AC-B4BD-A3EE6796CE4A}" presName="tx1" presStyleLbl="revTx" presStyleIdx="0" presStyleCnt="4"/>
      <dgm:spPr/>
      <dgm:t>
        <a:bodyPr/>
        <a:lstStyle/>
        <a:p>
          <a:endParaRPr lang="en-US"/>
        </a:p>
      </dgm:t>
    </dgm:pt>
    <dgm:pt modelId="{43B57020-1E76-4B2E-A5A9-DCEC7BA2EAE9}" type="pres">
      <dgm:prSet presAssocID="{B2ADA7D6-45A4-46AC-B4BD-A3EE6796CE4A}" presName="vert1" presStyleCnt="0"/>
      <dgm:spPr/>
    </dgm:pt>
    <dgm:pt modelId="{C49D6458-3BD6-41AE-B94B-6B75348C23C9}" type="pres">
      <dgm:prSet presAssocID="{325F5BB9-8475-45A5-A42D-E257D07878E6}" presName="thickLine" presStyleLbl="alignNode1" presStyleIdx="1" presStyleCnt="4"/>
      <dgm:spPr>
        <a:ln>
          <a:solidFill>
            <a:srgbClr val="FFFF00"/>
          </a:solidFill>
        </a:ln>
      </dgm:spPr>
      <dgm:t>
        <a:bodyPr/>
        <a:lstStyle/>
        <a:p>
          <a:endParaRPr lang="en-US"/>
        </a:p>
      </dgm:t>
    </dgm:pt>
    <dgm:pt modelId="{864996C4-C2EB-443E-80B7-B2C8F4DDAA09}" type="pres">
      <dgm:prSet presAssocID="{325F5BB9-8475-45A5-A42D-E257D07878E6}" presName="horz1" presStyleCnt="0"/>
      <dgm:spPr/>
    </dgm:pt>
    <dgm:pt modelId="{F01309EC-4BE9-4DD2-81EC-9EE0197D5DEA}" type="pres">
      <dgm:prSet presAssocID="{325F5BB9-8475-45A5-A42D-E257D07878E6}" presName="tx1" presStyleLbl="revTx" presStyleIdx="1" presStyleCnt="4"/>
      <dgm:spPr/>
      <dgm:t>
        <a:bodyPr/>
        <a:lstStyle/>
        <a:p>
          <a:endParaRPr lang="en-US"/>
        </a:p>
      </dgm:t>
    </dgm:pt>
    <dgm:pt modelId="{AAF79850-7140-4333-942F-8B83CDE561B7}" type="pres">
      <dgm:prSet presAssocID="{325F5BB9-8475-45A5-A42D-E257D07878E6}" presName="vert1" presStyleCnt="0"/>
      <dgm:spPr/>
    </dgm:pt>
    <dgm:pt modelId="{E915F293-1971-4E1F-8386-1875EA03326C}" type="pres">
      <dgm:prSet presAssocID="{6937C4E0-710C-45CB-8040-7B4C60AE008A}" presName="thickLine" presStyleLbl="alignNode1" presStyleIdx="2" presStyleCnt="4"/>
      <dgm:spPr>
        <a:ln>
          <a:solidFill>
            <a:srgbClr val="FFFF00"/>
          </a:solidFill>
        </a:ln>
      </dgm:spPr>
      <dgm:t>
        <a:bodyPr/>
        <a:lstStyle/>
        <a:p>
          <a:endParaRPr lang="en-US"/>
        </a:p>
      </dgm:t>
    </dgm:pt>
    <dgm:pt modelId="{58569352-7D70-4311-814F-E7D2174CDB8B}" type="pres">
      <dgm:prSet presAssocID="{6937C4E0-710C-45CB-8040-7B4C60AE008A}" presName="horz1" presStyleCnt="0"/>
      <dgm:spPr/>
    </dgm:pt>
    <dgm:pt modelId="{E7F9F8F6-895C-4743-AC04-A89FA1620124}" type="pres">
      <dgm:prSet presAssocID="{6937C4E0-710C-45CB-8040-7B4C60AE008A}" presName="tx1" presStyleLbl="revTx" presStyleIdx="2" presStyleCnt="4"/>
      <dgm:spPr/>
      <dgm:t>
        <a:bodyPr/>
        <a:lstStyle/>
        <a:p>
          <a:endParaRPr lang="en-US"/>
        </a:p>
      </dgm:t>
    </dgm:pt>
    <dgm:pt modelId="{50D7F395-3D36-415D-A37D-A7C943C5EB5C}" type="pres">
      <dgm:prSet presAssocID="{6937C4E0-710C-45CB-8040-7B4C60AE008A}" presName="vert1" presStyleCnt="0"/>
      <dgm:spPr/>
    </dgm:pt>
    <dgm:pt modelId="{55A527BF-18AF-4B2C-9B5E-3836956E16C3}" type="pres">
      <dgm:prSet presAssocID="{78D6C9F8-7F2E-461E-9046-40CAC31995EC}" presName="thickLine" presStyleLbl="alignNode1" presStyleIdx="3" presStyleCnt="4"/>
      <dgm:spPr>
        <a:ln>
          <a:solidFill>
            <a:srgbClr val="FFFF00"/>
          </a:solidFill>
        </a:ln>
      </dgm:spPr>
      <dgm:t>
        <a:bodyPr/>
        <a:lstStyle/>
        <a:p>
          <a:endParaRPr lang="en-US"/>
        </a:p>
      </dgm:t>
    </dgm:pt>
    <dgm:pt modelId="{FAB19C7F-F793-47D9-A4D4-2DFCAAB2F164}" type="pres">
      <dgm:prSet presAssocID="{78D6C9F8-7F2E-461E-9046-40CAC31995EC}" presName="horz1" presStyleCnt="0"/>
      <dgm:spPr/>
    </dgm:pt>
    <dgm:pt modelId="{1BC8245C-4D0D-4B6A-BBCD-BD588446AFEC}" type="pres">
      <dgm:prSet presAssocID="{78D6C9F8-7F2E-461E-9046-40CAC31995EC}" presName="tx1" presStyleLbl="revTx" presStyleIdx="3" presStyleCnt="4"/>
      <dgm:spPr/>
      <dgm:t>
        <a:bodyPr/>
        <a:lstStyle/>
        <a:p>
          <a:endParaRPr lang="en-US"/>
        </a:p>
      </dgm:t>
    </dgm:pt>
    <dgm:pt modelId="{890CE2C4-991A-457A-BDBC-9FB6525EE840}" type="pres">
      <dgm:prSet presAssocID="{78D6C9F8-7F2E-461E-9046-40CAC31995EC}" presName="vert1" presStyleCnt="0"/>
      <dgm:spPr/>
    </dgm:pt>
  </dgm:ptLst>
  <dgm:cxnLst>
    <dgm:cxn modelId="{FE1B49B8-26ED-49BC-B8A2-6AB7B024203E}" srcId="{8542356B-1AB7-4C55-AF54-5B86DB3722D4}" destId="{6937C4E0-710C-45CB-8040-7B4C60AE008A}" srcOrd="2" destOrd="0" parTransId="{FEB5E5B6-DFFA-404D-8749-446B92563D66}" sibTransId="{AB97E451-8C5C-4BF0-91C9-658496EF7741}"/>
    <dgm:cxn modelId="{BE8678A9-C241-442D-BE3C-04E6087FC3A7}" srcId="{8542356B-1AB7-4C55-AF54-5B86DB3722D4}" destId="{B2ADA7D6-45A4-46AC-B4BD-A3EE6796CE4A}" srcOrd="0" destOrd="0" parTransId="{8C8CB28F-D0EC-487B-BE19-60DC193932DC}" sibTransId="{F1DE73B0-A2CA-408A-B0A7-53A621F4BEBC}"/>
    <dgm:cxn modelId="{2C265280-DC90-42AC-9DD4-82F739CEF703}" type="presOf" srcId="{8542356B-1AB7-4C55-AF54-5B86DB3722D4}" destId="{8D29A39C-8D22-4711-AC65-97B05ECB74B3}" srcOrd="0" destOrd="0" presId="urn:microsoft.com/office/officeart/2008/layout/LinedList"/>
    <dgm:cxn modelId="{9101F44C-D157-435D-A57F-D29ED6F4D2FB}" srcId="{8542356B-1AB7-4C55-AF54-5B86DB3722D4}" destId="{325F5BB9-8475-45A5-A42D-E257D07878E6}" srcOrd="1" destOrd="0" parTransId="{AB3E51C6-5687-44DC-828B-06D5D702D935}" sibTransId="{69B8F367-6387-4328-8D63-90380785447F}"/>
    <dgm:cxn modelId="{6D6BC994-B0AE-4F0E-85A4-A05CE706AE3F}" type="presOf" srcId="{B2ADA7D6-45A4-46AC-B4BD-A3EE6796CE4A}" destId="{6BD49A31-0AF1-4A9F-95AA-AFE925FD2210}" srcOrd="0" destOrd="0" presId="urn:microsoft.com/office/officeart/2008/layout/LinedList"/>
    <dgm:cxn modelId="{D83399E6-FF78-46E7-B6A4-99D5E2F9D6C2}" srcId="{8542356B-1AB7-4C55-AF54-5B86DB3722D4}" destId="{78D6C9F8-7F2E-461E-9046-40CAC31995EC}" srcOrd="3" destOrd="0" parTransId="{B137FFCB-B807-4AC4-90C6-FFDD4481D1D3}" sibTransId="{24A74953-21CE-4E22-9FC7-A1DA393B22A8}"/>
    <dgm:cxn modelId="{8F48C681-84AB-4917-BF25-6D7399C7DD75}" type="presOf" srcId="{325F5BB9-8475-45A5-A42D-E257D07878E6}" destId="{F01309EC-4BE9-4DD2-81EC-9EE0197D5DEA}" srcOrd="0" destOrd="0" presId="urn:microsoft.com/office/officeart/2008/layout/LinedList"/>
    <dgm:cxn modelId="{4BB1163D-4770-4F0C-8598-9AEA16851FEF}" type="presOf" srcId="{78D6C9F8-7F2E-461E-9046-40CAC31995EC}" destId="{1BC8245C-4D0D-4B6A-BBCD-BD588446AFEC}" srcOrd="0" destOrd="0" presId="urn:microsoft.com/office/officeart/2008/layout/LinedList"/>
    <dgm:cxn modelId="{9EB34AB1-8F4D-4F00-8B2F-658A320C51A1}" type="presOf" srcId="{6937C4E0-710C-45CB-8040-7B4C60AE008A}" destId="{E7F9F8F6-895C-4743-AC04-A89FA1620124}" srcOrd="0" destOrd="0" presId="urn:microsoft.com/office/officeart/2008/layout/LinedList"/>
    <dgm:cxn modelId="{A3FCB77A-7878-42E2-83E3-75B03F720E98}" type="presParOf" srcId="{8D29A39C-8D22-4711-AC65-97B05ECB74B3}" destId="{4968EF93-7A1A-422D-8859-DE58382F0A33}" srcOrd="0" destOrd="0" presId="urn:microsoft.com/office/officeart/2008/layout/LinedList"/>
    <dgm:cxn modelId="{A5331B04-7222-4472-AC5E-9BEB89E1813F}" type="presParOf" srcId="{8D29A39C-8D22-4711-AC65-97B05ECB74B3}" destId="{3665A679-B196-49A1-A50C-7896B9D1DFD3}" srcOrd="1" destOrd="0" presId="urn:microsoft.com/office/officeart/2008/layout/LinedList"/>
    <dgm:cxn modelId="{DB43E663-E6A3-4599-B16D-3C3E974795C5}" type="presParOf" srcId="{3665A679-B196-49A1-A50C-7896B9D1DFD3}" destId="{6BD49A31-0AF1-4A9F-95AA-AFE925FD2210}" srcOrd="0" destOrd="0" presId="urn:microsoft.com/office/officeart/2008/layout/LinedList"/>
    <dgm:cxn modelId="{27288678-AA5D-4CC5-BB54-D1D9076C0CB6}" type="presParOf" srcId="{3665A679-B196-49A1-A50C-7896B9D1DFD3}" destId="{43B57020-1E76-4B2E-A5A9-DCEC7BA2EAE9}" srcOrd="1" destOrd="0" presId="urn:microsoft.com/office/officeart/2008/layout/LinedList"/>
    <dgm:cxn modelId="{65A62284-25CC-4027-8269-A8C9760680C7}" type="presParOf" srcId="{8D29A39C-8D22-4711-AC65-97B05ECB74B3}" destId="{C49D6458-3BD6-41AE-B94B-6B75348C23C9}" srcOrd="2" destOrd="0" presId="urn:microsoft.com/office/officeart/2008/layout/LinedList"/>
    <dgm:cxn modelId="{294D4278-4949-439B-9C70-75C3F58BB1EA}" type="presParOf" srcId="{8D29A39C-8D22-4711-AC65-97B05ECB74B3}" destId="{864996C4-C2EB-443E-80B7-B2C8F4DDAA09}" srcOrd="3" destOrd="0" presId="urn:microsoft.com/office/officeart/2008/layout/LinedList"/>
    <dgm:cxn modelId="{94A8CADA-BA4B-403E-B9FF-D73AA854D239}" type="presParOf" srcId="{864996C4-C2EB-443E-80B7-B2C8F4DDAA09}" destId="{F01309EC-4BE9-4DD2-81EC-9EE0197D5DEA}" srcOrd="0" destOrd="0" presId="urn:microsoft.com/office/officeart/2008/layout/LinedList"/>
    <dgm:cxn modelId="{8A76720F-7162-4281-8B5C-15F88299D7FC}" type="presParOf" srcId="{864996C4-C2EB-443E-80B7-B2C8F4DDAA09}" destId="{AAF79850-7140-4333-942F-8B83CDE561B7}" srcOrd="1" destOrd="0" presId="urn:microsoft.com/office/officeart/2008/layout/LinedList"/>
    <dgm:cxn modelId="{A05738B8-4D9C-46F6-8E2A-A8DBB4504876}" type="presParOf" srcId="{8D29A39C-8D22-4711-AC65-97B05ECB74B3}" destId="{E915F293-1971-4E1F-8386-1875EA03326C}" srcOrd="4" destOrd="0" presId="urn:microsoft.com/office/officeart/2008/layout/LinedList"/>
    <dgm:cxn modelId="{86134A29-141A-4312-9DC7-331F6F0525EB}" type="presParOf" srcId="{8D29A39C-8D22-4711-AC65-97B05ECB74B3}" destId="{58569352-7D70-4311-814F-E7D2174CDB8B}" srcOrd="5" destOrd="0" presId="urn:microsoft.com/office/officeart/2008/layout/LinedList"/>
    <dgm:cxn modelId="{2E8F6AA8-0E94-49D3-9E1D-E0AE7BB0BE6B}" type="presParOf" srcId="{58569352-7D70-4311-814F-E7D2174CDB8B}" destId="{E7F9F8F6-895C-4743-AC04-A89FA1620124}" srcOrd="0" destOrd="0" presId="urn:microsoft.com/office/officeart/2008/layout/LinedList"/>
    <dgm:cxn modelId="{D8CA1C8A-55B7-4643-8C83-EDB22FCBF05F}" type="presParOf" srcId="{58569352-7D70-4311-814F-E7D2174CDB8B}" destId="{50D7F395-3D36-415D-A37D-A7C943C5EB5C}" srcOrd="1" destOrd="0" presId="urn:microsoft.com/office/officeart/2008/layout/LinedList"/>
    <dgm:cxn modelId="{85F3BDFB-8125-455B-92D1-120D690AF47C}" type="presParOf" srcId="{8D29A39C-8D22-4711-AC65-97B05ECB74B3}" destId="{55A527BF-18AF-4B2C-9B5E-3836956E16C3}" srcOrd="6" destOrd="0" presId="urn:microsoft.com/office/officeart/2008/layout/LinedList"/>
    <dgm:cxn modelId="{62D4C901-37D3-4E6C-A1FE-248A741A1E5C}" type="presParOf" srcId="{8D29A39C-8D22-4711-AC65-97B05ECB74B3}" destId="{FAB19C7F-F793-47D9-A4D4-2DFCAAB2F164}" srcOrd="7" destOrd="0" presId="urn:microsoft.com/office/officeart/2008/layout/LinedList"/>
    <dgm:cxn modelId="{A9B66AAF-D5AD-4948-8DB1-B8CDE52FABCD}" type="presParOf" srcId="{FAB19C7F-F793-47D9-A4D4-2DFCAAB2F164}" destId="{1BC8245C-4D0D-4B6A-BBCD-BD588446AFEC}" srcOrd="0" destOrd="0" presId="urn:microsoft.com/office/officeart/2008/layout/LinedList"/>
    <dgm:cxn modelId="{2DA08D8F-93FF-47CF-BCA1-32396CD16100}" type="presParOf" srcId="{FAB19C7F-F793-47D9-A4D4-2DFCAAB2F164}" destId="{890CE2C4-991A-457A-BDBC-9FB6525EE840}" srcOrd="1" destOrd="0" presId="urn:microsoft.com/office/officeart/2008/layout/LinedList"/>
  </dgm:cxnLst>
  <dgm:bg/>
  <dgm:whole>
    <a:ln>
      <a:solidFill>
        <a:schemeClr val="tx1"/>
      </a:solidFill>
    </a:ln>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1AEF94-8A21-4FAD-A46B-D22536E2534E}">
      <dsp:nvSpPr>
        <dsp:cNvPr id="0" name=""/>
        <dsp:cNvSpPr/>
      </dsp:nvSpPr>
      <dsp:spPr>
        <a:xfrm>
          <a:off x="0" y="454926"/>
          <a:ext cx="6745857" cy="579600"/>
        </a:xfrm>
        <a:prstGeom prst="rect">
          <a:avLst/>
        </a:prstGeom>
        <a:solidFill>
          <a:schemeClr val="accent6">
            <a:lumMod val="60000"/>
            <a:lumOff val="4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BC41129-464C-4C5F-B49B-DDEB8B7A5CE4}">
      <dsp:nvSpPr>
        <dsp:cNvPr id="0" name=""/>
        <dsp:cNvSpPr/>
      </dsp:nvSpPr>
      <dsp:spPr>
        <a:xfrm>
          <a:off x="337292" y="115446"/>
          <a:ext cx="4722099" cy="678960"/>
        </a:xfrm>
        <a:prstGeom prst="roundRect">
          <a:avLst/>
        </a:prstGeom>
        <a:solidFill>
          <a:schemeClr val="bg1">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8484" tIns="0" rIns="178484" bIns="0" numCol="1" spcCol="1270" anchor="ctr" anchorCtr="0">
          <a:noAutofit/>
        </a:bodyPr>
        <a:lstStyle/>
        <a:p>
          <a:pPr lvl="0" algn="l" defTabSz="1244600" rtl="0">
            <a:lnSpc>
              <a:spcPct val="90000"/>
            </a:lnSpc>
            <a:spcBef>
              <a:spcPct val="0"/>
            </a:spcBef>
            <a:spcAft>
              <a:spcPct val="35000"/>
            </a:spcAft>
          </a:pPr>
          <a:r>
            <a:rPr lang="en-US" sz="2800" kern="1200" dirty="0" smtClean="0">
              <a:solidFill>
                <a:srgbClr val="21468C"/>
              </a:solidFill>
              <a:latin typeface="NikoshBAN" panose="02000000000000000000" pitchFamily="2" charset="0"/>
              <a:cs typeface="NikoshBAN" panose="02000000000000000000" pitchFamily="2" charset="0"/>
            </a:rPr>
            <a:t>আব্দুল্লাহ আত তারিক </a:t>
          </a:r>
          <a:endParaRPr lang="en-US" sz="2800" kern="1200" dirty="0">
            <a:solidFill>
              <a:srgbClr val="21468C"/>
            </a:solidFill>
            <a:latin typeface="NikoshBAN" panose="02000000000000000000" pitchFamily="2" charset="0"/>
            <a:cs typeface="NikoshBAN" panose="02000000000000000000" pitchFamily="2" charset="0"/>
          </a:endParaRPr>
        </a:p>
      </dsp:txBody>
      <dsp:txXfrm>
        <a:off x="370436" y="148590"/>
        <a:ext cx="4655811" cy="612672"/>
      </dsp:txXfrm>
    </dsp:sp>
    <dsp:sp modelId="{DDBDC5B3-BA07-44EB-B6CA-7E6690AF152B}">
      <dsp:nvSpPr>
        <dsp:cNvPr id="0" name=""/>
        <dsp:cNvSpPr/>
      </dsp:nvSpPr>
      <dsp:spPr>
        <a:xfrm>
          <a:off x="0" y="1498206"/>
          <a:ext cx="6745857" cy="579600"/>
        </a:xfrm>
        <a:prstGeom prst="rect">
          <a:avLst/>
        </a:prstGeom>
        <a:solidFill>
          <a:schemeClr val="accent6">
            <a:lumMod val="60000"/>
            <a:lumOff val="4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3A91CB3-CEF7-4E90-B054-9B3B0EAF5BAF}">
      <dsp:nvSpPr>
        <dsp:cNvPr id="0" name=""/>
        <dsp:cNvSpPr/>
      </dsp:nvSpPr>
      <dsp:spPr>
        <a:xfrm>
          <a:off x="337292" y="1158726"/>
          <a:ext cx="4722099" cy="678960"/>
        </a:xfrm>
        <a:prstGeom prst="roundRect">
          <a:avLst/>
        </a:prstGeom>
        <a:solidFill>
          <a:schemeClr val="bg1">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8484" tIns="0" rIns="178484" bIns="0" numCol="1" spcCol="1270" anchor="ctr" anchorCtr="0">
          <a:noAutofit/>
        </a:bodyPr>
        <a:lstStyle/>
        <a:p>
          <a:pPr lvl="0" algn="l" defTabSz="1244600" rtl="0">
            <a:lnSpc>
              <a:spcPct val="90000"/>
            </a:lnSpc>
            <a:spcBef>
              <a:spcPct val="0"/>
            </a:spcBef>
            <a:spcAft>
              <a:spcPct val="35000"/>
            </a:spcAft>
          </a:pPr>
          <a:r>
            <a:rPr lang="en-US" sz="2800" kern="1200" dirty="0" smtClean="0">
              <a:solidFill>
                <a:srgbClr val="21468C"/>
              </a:solidFill>
              <a:latin typeface="NikoshBAN" panose="02000000000000000000" pitchFamily="2" charset="0"/>
              <a:cs typeface="NikoshBAN" panose="02000000000000000000" pitchFamily="2" charset="0"/>
            </a:rPr>
            <a:t>সহকারি শিক্ষক (বাংলা) </a:t>
          </a:r>
          <a:endParaRPr lang="en-US" sz="2800" kern="1200" dirty="0">
            <a:solidFill>
              <a:srgbClr val="21468C"/>
            </a:solidFill>
            <a:latin typeface="NikoshBAN" panose="02000000000000000000" pitchFamily="2" charset="0"/>
            <a:cs typeface="NikoshBAN" panose="02000000000000000000" pitchFamily="2" charset="0"/>
          </a:endParaRPr>
        </a:p>
      </dsp:txBody>
      <dsp:txXfrm>
        <a:off x="370436" y="1191870"/>
        <a:ext cx="4655811" cy="612672"/>
      </dsp:txXfrm>
    </dsp:sp>
    <dsp:sp modelId="{38804B85-540E-4615-9E86-24A02307668C}">
      <dsp:nvSpPr>
        <dsp:cNvPr id="0" name=""/>
        <dsp:cNvSpPr/>
      </dsp:nvSpPr>
      <dsp:spPr>
        <a:xfrm>
          <a:off x="0" y="2541486"/>
          <a:ext cx="6745857" cy="579600"/>
        </a:xfrm>
        <a:prstGeom prst="rect">
          <a:avLst/>
        </a:prstGeom>
        <a:solidFill>
          <a:schemeClr val="accent6">
            <a:lumMod val="60000"/>
            <a:lumOff val="4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E8244C1-4DA2-43D8-B56F-E91958C930DC}">
      <dsp:nvSpPr>
        <dsp:cNvPr id="0" name=""/>
        <dsp:cNvSpPr/>
      </dsp:nvSpPr>
      <dsp:spPr>
        <a:xfrm>
          <a:off x="337292" y="2202006"/>
          <a:ext cx="4722099" cy="678960"/>
        </a:xfrm>
        <a:prstGeom prst="roundRect">
          <a:avLst/>
        </a:prstGeom>
        <a:solidFill>
          <a:schemeClr val="bg1">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8484" tIns="0" rIns="178484" bIns="0" numCol="1" spcCol="1270" anchor="ctr" anchorCtr="0">
          <a:noAutofit/>
        </a:bodyPr>
        <a:lstStyle/>
        <a:p>
          <a:pPr lvl="0" algn="l" defTabSz="1244600" rtl="0">
            <a:lnSpc>
              <a:spcPct val="90000"/>
            </a:lnSpc>
            <a:spcBef>
              <a:spcPct val="0"/>
            </a:spcBef>
            <a:spcAft>
              <a:spcPct val="35000"/>
            </a:spcAft>
          </a:pPr>
          <a:r>
            <a:rPr lang="en-US" sz="2800" kern="1200" dirty="0" smtClean="0">
              <a:solidFill>
                <a:srgbClr val="21468C"/>
              </a:solidFill>
              <a:latin typeface="NikoshBAN" panose="02000000000000000000" pitchFamily="2" charset="0"/>
              <a:cs typeface="NikoshBAN" panose="02000000000000000000" pitchFamily="2" charset="0"/>
            </a:rPr>
            <a:t>শুভেচ্ছা প্রিপারেটরি স্কুল</a:t>
          </a:r>
          <a:endParaRPr lang="en-US" sz="2800" kern="1200" dirty="0">
            <a:solidFill>
              <a:srgbClr val="21468C"/>
            </a:solidFill>
            <a:latin typeface="NikoshBAN" panose="02000000000000000000" pitchFamily="2" charset="0"/>
            <a:cs typeface="NikoshBAN" panose="02000000000000000000" pitchFamily="2" charset="0"/>
          </a:endParaRPr>
        </a:p>
      </dsp:txBody>
      <dsp:txXfrm>
        <a:off x="370436" y="2235150"/>
        <a:ext cx="4655811" cy="612672"/>
      </dsp:txXfrm>
    </dsp:sp>
    <dsp:sp modelId="{DE38ADD6-173E-44AB-ADA1-8900EDA45E15}">
      <dsp:nvSpPr>
        <dsp:cNvPr id="0" name=""/>
        <dsp:cNvSpPr/>
      </dsp:nvSpPr>
      <dsp:spPr>
        <a:xfrm>
          <a:off x="0" y="3584766"/>
          <a:ext cx="6745857" cy="579600"/>
        </a:xfrm>
        <a:prstGeom prst="rect">
          <a:avLst/>
        </a:prstGeom>
        <a:solidFill>
          <a:schemeClr val="accent6">
            <a:lumMod val="60000"/>
            <a:lumOff val="4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2ED0851-C0D4-4EC5-B832-18304B43B2A4}">
      <dsp:nvSpPr>
        <dsp:cNvPr id="0" name=""/>
        <dsp:cNvSpPr/>
      </dsp:nvSpPr>
      <dsp:spPr>
        <a:xfrm>
          <a:off x="337292" y="3245286"/>
          <a:ext cx="4722099" cy="678960"/>
        </a:xfrm>
        <a:prstGeom prst="roundRect">
          <a:avLst/>
        </a:prstGeom>
        <a:solidFill>
          <a:schemeClr val="bg1">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8484" tIns="0" rIns="178484" bIns="0" numCol="1" spcCol="1270" anchor="ctr" anchorCtr="0">
          <a:noAutofit/>
        </a:bodyPr>
        <a:lstStyle/>
        <a:p>
          <a:pPr lvl="0" algn="l" defTabSz="1244600" rtl="0">
            <a:lnSpc>
              <a:spcPct val="90000"/>
            </a:lnSpc>
            <a:spcBef>
              <a:spcPct val="0"/>
            </a:spcBef>
            <a:spcAft>
              <a:spcPct val="35000"/>
            </a:spcAft>
          </a:pPr>
          <a:r>
            <a:rPr lang="en-US" sz="2800" kern="1200" smtClean="0">
              <a:solidFill>
                <a:srgbClr val="21468C"/>
              </a:solidFill>
              <a:latin typeface="NikoshBAN" panose="02000000000000000000" pitchFamily="2" charset="0"/>
              <a:cs typeface="NikoshBAN" panose="02000000000000000000" pitchFamily="2" charset="0"/>
            </a:rPr>
            <a:t>মাগুরা সদর, মাগুরা</a:t>
          </a:r>
          <a:endParaRPr lang="en-US" sz="2800" kern="1200">
            <a:solidFill>
              <a:srgbClr val="21468C"/>
            </a:solidFill>
            <a:latin typeface="NikoshBAN" panose="02000000000000000000" pitchFamily="2" charset="0"/>
            <a:cs typeface="NikoshBAN" panose="02000000000000000000" pitchFamily="2" charset="0"/>
          </a:endParaRPr>
        </a:p>
      </dsp:txBody>
      <dsp:txXfrm>
        <a:off x="370436" y="3278430"/>
        <a:ext cx="4655811" cy="612672"/>
      </dsp:txXfrm>
    </dsp:sp>
    <dsp:sp modelId="{06127D3C-B186-48D2-ABE9-E342D71172A1}">
      <dsp:nvSpPr>
        <dsp:cNvPr id="0" name=""/>
        <dsp:cNvSpPr/>
      </dsp:nvSpPr>
      <dsp:spPr>
        <a:xfrm>
          <a:off x="0" y="4628046"/>
          <a:ext cx="6745857" cy="579600"/>
        </a:xfrm>
        <a:prstGeom prst="rect">
          <a:avLst/>
        </a:prstGeom>
        <a:solidFill>
          <a:schemeClr val="accent6">
            <a:lumMod val="60000"/>
            <a:lumOff val="4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6FC0006-7B57-42DA-AB50-BD1F68C943D9}">
      <dsp:nvSpPr>
        <dsp:cNvPr id="0" name=""/>
        <dsp:cNvSpPr/>
      </dsp:nvSpPr>
      <dsp:spPr>
        <a:xfrm>
          <a:off x="337292" y="4288566"/>
          <a:ext cx="4722099" cy="678960"/>
        </a:xfrm>
        <a:prstGeom prst="roundRect">
          <a:avLst/>
        </a:prstGeom>
        <a:solidFill>
          <a:schemeClr val="bg1">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8484" tIns="0" rIns="178484" bIns="0" numCol="1" spcCol="1270" anchor="ctr" anchorCtr="0">
          <a:noAutofit/>
        </a:bodyPr>
        <a:lstStyle/>
        <a:p>
          <a:pPr lvl="0" algn="l" defTabSz="1244600" rtl="0">
            <a:lnSpc>
              <a:spcPct val="90000"/>
            </a:lnSpc>
            <a:spcBef>
              <a:spcPct val="0"/>
            </a:spcBef>
            <a:spcAft>
              <a:spcPct val="35000"/>
            </a:spcAft>
          </a:pPr>
          <a:r>
            <a:rPr lang="en-US" sz="2800" kern="1200" smtClean="0">
              <a:solidFill>
                <a:srgbClr val="21468C"/>
              </a:solidFill>
              <a:latin typeface="NikoshBAN" panose="02000000000000000000" pitchFamily="2" charset="0"/>
              <a:cs typeface="NikoshBAN" panose="02000000000000000000" pitchFamily="2" charset="0"/>
            </a:rPr>
            <a:t>মোবাইল  : ০১৭১১২৬৫২৩১</a:t>
          </a:r>
          <a:endParaRPr lang="en-US" sz="2800" kern="1200">
            <a:solidFill>
              <a:srgbClr val="21468C"/>
            </a:solidFill>
            <a:latin typeface="NikoshBAN" panose="02000000000000000000" pitchFamily="2" charset="0"/>
            <a:cs typeface="NikoshBAN" panose="02000000000000000000" pitchFamily="2" charset="0"/>
          </a:endParaRPr>
        </a:p>
      </dsp:txBody>
      <dsp:txXfrm>
        <a:off x="370436" y="4321710"/>
        <a:ext cx="4655811" cy="612672"/>
      </dsp:txXfrm>
    </dsp:sp>
    <dsp:sp modelId="{AA4E621F-02B8-42CF-BD77-39CCB986294A}">
      <dsp:nvSpPr>
        <dsp:cNvPr id="0" name=""/>
        <dsp:cNvSpPr/>
      </dsp:nvSpPr>
      <dsp:spPr>
        <a:xfrm>
          <a:off x="0" y="5671326"/>
          <a:ext cx="6745857" cy="579600"/>
        </a:xfrm>
        <a:prstGeom prst="rect">
          <a:avLst/>
        </a:prstGeom>
        <a:solidFill>
          <a:schemeClr val="accent6">
            <a:lumMod val="60000"/>
            <a:lumOff val="4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620D787-612D-45EB-8552-61BCF1179102}">
      <dsp:nvSpPr>
        <dsp:cNvPr id="0" name=""/>
        <dsp:cNvSpPr/>
      </dsp:nvSpPr>
      <dsp:spPr>
        <a:xfrm>
          <a:off x="337292" y="5331846"/>
          <a:ext cx="4722099" cy="678960"/>
        </a:xfrm>
        <a:prstGeom prst="roundRect">
          <a:avLst/>
        </a:prstGeom>
        <a:solidFill>
          <a:schemeClr val="bg1">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8484" tIns="0" rIns="178484" bIns="0" numCol="1" spcCol="1270" anchor="ctr" anchorCtr="0">
          <a:noAutofit/>
        </a:bodyPr>
        <a:lstStyle/>
        <a:p>
          <a:pPr lvl="0" algn="l" defTabSz="800100" rtl="0">
            <a:lnSpc>
              <a:spcPct val="90000"/>
            </a:lnSpc>
            <a:spcBef>
              <a:spcPct val="0"/>
            </a:spcBef>
            <a:spcAft>
              <a:spcPct val="35000"/>
            </a:spcAft>
          </a:pPr>
          <a:r>
            <a:rPr lang="en-US" sz="1800" kern="1200" dirty="0" smtClean="0">
              <a:solidFill>
                <a:srgbClr val="21468C"/>
              </a:solidFill>
              <a:latin typeface="NikoshBAN" panose="02000000000000000000" pitchFamily="2" charset="0"/>
              <a:cs typeface="NikoshBAN" panose="02000000000000000000" pitchFamily="2" charset="0"/>
            </a:rPr>
            <a:t>E-mail       </a:t>
          </a:r>
          <a:r>
            <a:rPr lang="en-US" sz="1800" b="1" kern="1200" dirty="0" smtClean="0">
              <a:solidFill>
                <a:srgbClr val="21468C"/>
              </a:solidFill>
              <a:latin typeface="NikoshBAN" panose="02000000000000000000" pitchFamily="2" charset="0"/>
              <a:cs typeface="NikoshBAN" panose="02000000000000000000" pitchFamily="2" charset="0"/>
            </a:rPr>
            <a:t>: </a:t>
          </a:r>
          <a:r>
            <a:rPr lang="en-US" sz="1800" kern="1200" dirty="0" smtClean="0">
              <a:solidFill>
                <a:srgbClr val="21468C"/>
              </a:solidFill>
              <a:latin typeface="NikoshBAN" panose="02000000000000000000" pitchFamily="2" charset="0"/>
              <a:cs typeface="NikoshBAN" panose="02000000000000000000" pitchFamily="2" charset="0"/>
            </a:rPr>
            <a:t>tariqmagura@gmail.com</a:t>
          </a:r>
          <a:endParaRPr lang="en-US" sz="1800" kern="1200" dirty="0">
            <a:solidFill>
              <a:srgbClr val="21468C"/>
            </a:solidFill>
            <a:latin typeface="NikoshBAN" panose="02000000000000000000" pitchFamily="2" charset="0"/>
            <a:cs typeface="NikoshBAN" panose="02000000000000000000" pitchFamily="2" charset="0"/>
          </a:endParaRPr>
        </a:p>
      </dsp:txBody>
      <dsp:txXfrm>
        <a:off x="370436" y="5364990"/>
        <a:ext cx="4655811" cy="6126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68EF93-7A1A-422D-8859-DE58382F0A33}">
      <dsp:nvSpPr>
        <dsp:cNvPr id="0" name=""/>
        <dsp:cNvSpPr/>
      </dsp:nvSpPr>
      <dsp:spPr>
        <a:xfrm>
          <a:off x="0" y="0"/>
          <a:ext cx="12013148"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rgbClr val="FFFF00"/>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6BD49A31-0AF1-4A9F-95AA-AFE925FD2210}">
      <dsp:nvSpPr>
        <dsp:cNvPr id="0" name=""/>
        <dsp:cNvSpPr/>
      </dsp:nvSpPr>
      <dsp:spPr>
        <a:xfrm>
          <a:off x="0" y="0"/>
          <a:ext cx="12013148" cy="669239"/>
        </a:xfrm>
        <a:prstGeom prst="rect">
          <a:avLst/>
        </a:prstGeom>
        <a:noFill/>
        <a:ln w="76200">
          <a:solidFill>
            <a:srgbClr val="FFFF00"/>
          </a:solid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rtl="0">
            <a:lnSpc>
              <a:spcPct val="90000"/>
            </a:lnSpc>
            <a:spcBef>
              <a:spcPct val="0"/>
            </a:spcBef>
            <a:spcAft>
              <a:spcPct val="35000"/>
            </a:spcAft>
          </a:pPr>
          <a:r>
            <a:rPr lang="en-US" sz="3200" b="0" kern="1200" dirty="0" smtClean="0">
              <a:solidFill>
                <a:schemeClr val="bg1"/>
              </a:solidFill>
              <a:latin typeface="NikoshBAN" panose="02000000000000000000" pitchFamily="2" charset="0"/>
              <a:cs typeface="NikoshBAN" panose="02000000000000000000" pitchFamily="2" charset="0"/>
            </a:rPr>
            <a:t>1.</a:t>
          </a:r>
          <a:r>
            <a:rPr lang="bn-IN" sz="3200" b="0" kern="1200" dirty="0" smtClean="0">
              <a:solidFill>
                <a:schemeClr val="bg1"/>
              </a:solidFill>
              <a:latin typeface="NikoshBAN" panose="02000000000000000000" pitchFamily="2" charset="0"/>
              <a:cs typeface="NikoshBAN" panose="02000000000000000000" pitchFamily="2" charset="0"/>
            </a:rPr>
            <a:t> </a:t>
          </a:r>
          <a:r>
            <a:rPr lang="en-US" sz="3200" b="0" kern="1200" dirty="0" smtClean="0">
              <a:solidFill>
                <a:schemeClr val="bg1"/>
              </a:solidFill>
              <a:latin typeface="NikoshBAN" panose="02000000000000000000" pitchFamily="2" charset="0"/>
              <a:cs typeface="NikoshBAN" panose="02000000000000000000" pitchFamily="2" charset="0"/>
            </a:rPr>
            <a:t>লেখক</a:t>
          </a:r>
          <a:r>
            <a:rPr lang="bn-IN" sz="3200" b="0" kern="1200" dirty="0" smtClean="0">
              <a:solidFill>
                <a:schemeClr val="bg1"/>
              </a:solidFill>
              <a:latin typeface="NikoshBAN" panose="02000000000000000000" pitchFamily="2" charset="0"/>
              <a:cs typeface="NikoshBAN" panose="02000000000000000000" pitchFamily="2" charset="0"/>
            </a:rPr>
            <a:t> </a:t>
          </a:r>
          <a:r>
            <a:rPr lang="en-US" sz="3200" b="0" kern="1200" dirty="0" smtClean="0">
              <a:solidFill>
                <a:schemeClr val="bg1"/>
              </a:solidFill>
              <a:latin typeface="NikoshBAN" panose="02000000000000000000" pitchFamily="2" charset="0"/>
              <a:cs typeface="NikoshBAN" panose="02000000000000000000" pitchFamily="2" charset="0"/>
            </a:rPr>
            <a:t>পরিচিতি বলতে </a:t>
          </a:r>
          <a:r>
            <a:rPr lang="bn-IN" sz="3200" b="0" kern="1200" dirty="0" smtClean="0">
              <a:solidFill>
                <a:schemeClr val="bg1"/>
              </a:solidFill>
              <a:latin typeface="NikoshBAN" panose="02000000000000000000" pitchFamily="2" charset="0"/>
              <a:cs typeface="NikoshBAN" panose="02000000000000000000" pitchFamily="2" charset="0"/>
            </a:rPr>
            <a:t>পারবে</a:t>
          </a:r>
          <a:r>
            <a:rPr lang="bn-BD" sz="3200" b="0" kern="1200" dirty="0" smtClean="0">
              <a:solidFill>
                <a:schemeClr val="bg1"/>
              </a:solidFill>
              <a:latin typeface="NikoshBAN" panose="02000000000000000000" pitchFamily="2" charset="0"/>
              <a:cs typeface="NikoshBAN" panose="02000000000000000000" pitchFamily="2" charset="0"/>
            </a:rPr>
            <a:t>;</a:t>
          </a:r>
          <a:r>
            <a:rPr lang="bn-IN" sz="3200" b="0" kern="1200" dirty="0" smtClean="0">
              <a:solidFill>
                <a:schemeClr val="bg1"/>
              </a:solidFill>
              <a:latin typeface="NikoshBAN" panose="02000000000000000000" pitchFamily="2" charset="0"/>
              <a:cs typeface="NikoshBAN" panose="02000000000000000000" pitchFamily="2" charset="0"/>
            </a:rPr>
            <a:t> </a:t>
          </a:r>
          <a:endParaRPr lang="en-US" sz="3200" b="0" kern="1200" dirty="0">
            <a:solidFill>
              <a:schemeClr val="bg1"/>
            </a:solidFill>
            <a:latin typeface="NikoshBAN" panose="02000000000000000000" pitchFamily="2" charset="0"/>
            <a:cs typeface="NikoshBAN" panose="02000000000000000000" pitchFamily="2" charset="0"/>
          </a:endParaRPr>
        </a:p>
      </dsp:txBody>
      <dsp:txXfrm>
        <a:off x="0" y="0"/>
        <a:ext cx="12013148" cy="669239"/>
      </dsp:txXfrm>
    </dsp:sp>
    <dsp:sp modelId="{C49D6458-3BD6-41AE-B94B-6B75348C23C9}">
      <dsp:nvSpPr>
        <dsp:cNvPr id="0" name=""/>
        <dsp:cNvSpPr/>
      </dsp:nvSpPr>
      <dsp:spPr>
        <a:xfrm>
          <a:off x="0" y="669239"/>
          <a:ext cx="12013148"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rgbClr val="FFFF00"/>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F01309EC-4BE9-4DD2-81EC-9EE0197D5DEA}">
      <dsp:nvSpPr>
        <dsp:cNvPr id="0" name=""/>
        <dsp:cNvSpPr/>
      </dsp:nvSpPr>
      <dsp:spPr>
        <a:xfrm>
          <a:off x="0" y="669239"/>
          <a:ext cx="12013148" cy="669239"/>
        </a:xfrm>
        <a:prstGeom prst="rect">
          <a:avLst/>
        </a:prstGeom>
        <a:noFill/>
        <a:ln w="76200">
          <a:solidFill>
            <a:srgbClr val="FFFF00"/>
          </a:solid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rtl="0">
            <a:lnSpc>
              <a:spcPct val="90000"/>
            </a:lnSpc>
            <a:spcBef>
              <a:spcPct val="0"/>
            </a:spcBef>
            <a:spcAft>
              <a:spcPct val="35000"/>
            </a:spcAft>
          </a:pPr>
          <a:r>
            <a:rPr lang="en-US" sz="3200" b="0" kern="1200" dirty="0" smtClean="0">
              <a:solidFill>
                <a:schemeClr val="bg1"/>
              </a:solidFill>
              <a:latin typeface="NikoshBAN" panose="02000000000000000000" pitchFamily="2" charset="0"/>
              <a:cs typeface="NikoshBAN" panose="02000000000000000000" pitchFamily="2" charset="0"/>
            </a:rPr>
            <a:t>2.</a:t>
          </a:r>
          <a:r>
            <a:rPr lang="bn-IN" sz="3200" b="0" kern="1200" dirty="0" smtClean="0">
              <a:solidFill>
                <a:schemeClr val="bg1"/>
              </a:solidFill>
              <a:latin typeface="NikoshBAN" panose="02000000000000000000" pitchFamily="2" charset="0"/>
              <a:cs typeface="NikoshBAN" panose="02000000000000000000" pitchFamily="2" charset="0"/>
            </a:rPr>
            <a:t> </a:t>
          </a:r>
          <a:r>
            <a:rPr lang="en-US" sz="3200" b="0" kern="1200" dirty="0" smtClean="0">
              <a:solidFill>
                <a:schemeClr val="bg1"/>
              </a:solidFill>
              <a:latin typeface="NikoshBAN" panose="02000000000000000000" pitchFamily="2" charset="0"/>
              <a:cs typeface="NikoshBAN" panose="02000000000000000000" pitchFamily="2" charset="0"/>
            </a:rPr>
            <a:t>নতুন </a:t>
          </a:r>
          <a:r>
            <a:rPr lang="bn-IN" sz="3200" b="0" kern="1200" dirty="0" smtClean="0">
              <a:solidFill>
                <a:schemeClr val="bg1"/>
              </a:solidFill>
              <a:latin typeface="NikoshBAN" panose="02000000000000000000" pitchFamily="2" charset="0"/>
              <a:cs typeface="NikoshBAN" panose="02000000000000000000" pitchFamily="2" charset="0"/>
            </a:rPr>
            <a:t>শব্দ</a:t>
          </a:r>
          <a:r>
            <a:rPr lang="en-US" sz="3200" b="0" kern="1200" dirty="0" smtClean="0">
              <a:solidFill>
                <a:schemeClr val="bg1"/>
              </a:solidFill>
              <a:latin typeface="NikoshBAN" panose="02000000000000000000" pitchFamily="2" charset="0"/>
              <a:cs typeface="NikoshBAN" panose="02000000000000000000" pitchFamily="2" charset="0"/>
            </a:rPr>
            <a:t>গুলো প্রয়োগ করে </a:t>
          </a:r>
          <a:r>
            <a:rPr lang="bn-BD" sz="3200" b="0" kern="1200" dirty="0" smtClean="0">
              <a:solidFill>
                <a:schemeClr val="bg1"/>
              </a:solidFill>
              <a:latin typeface="NikoshBAN" panose="02000000000000000000" pitchFamily="2" charset="0"/>
              <a:cs typeface="NikoshBAN" panose="02000000000000000000" pitchFamily="2" charset="0"/>
            </a:rPr>
            <a:t>বাক্য গঠন করতে</a:t>
          </a:r>
          <a:r>
            <a:rPr lang="en-US" sz="3200" b="0" kern="1200" dirty="0" smtClean="0">
              <a:solidFill>
                <a:schemeClr val="bg1"/>
              </a:solidFill>
              <a:latin typeface="NikoshBAN" panose="02000000000000000000" pitchFamily="2" charset="0"/>
              <a:cs typeface="NikoshBAN" panose="02000000000000000000" pitchFamily="2" charset="0"/>
            </a:rPr>
            <a:t> </a:t>
          </a:r>
          <a:r>
            <a:rPr lang="bn-IN" sz="3200" b="0" kern="1200" dirty="0" smtClean="0">
              <a:solidFill>
                <a:schemeClr val="bg1"/>
              </a:solidFill>
              <a:latin typeface="NikoshBAN" panose="02000000000000000000" pitchFamily="2" charset="0"/>
              <a:cs typeface="NikoshBAN" panose="02000000000000000000" pitchFamily="2" charset="0"/>
            </a:rPr>
            <a:t>পারবে</a:t>
          </a:r>
          <a:r>
            <a:rPr lang="bn-BD" sz="3200" b="0" kern="1200" dirty="0" smtClean="0">
              <a:solidFill>
                <a:schemeClr val="bg1"/>
              </a:solidFill>
              <a:latin typeface="NikoshBAN" panose="02000000000000000000" pitchFamily="2" charset="0"/>
              <a:cs typeface="NikoshBAN" panose="02000000000000000000" pitchFamily="2" charset="0"/>
            </a:rPr>
            <a:t>; </a:t>
          </a:r>
          <a:endParaRPr lang="en-US" sz="3200" b="0" kern="1200" dirty="0">
            <a:solidFill>
              <a:schemeClr val="bg1"/>
            </a:solidFill>
            <a:latin typeface="NikoshBAN" panose="02000000000000000000" pitchFamily="2" charset="0"/>
            <a:cs typeface="NikoshBAN" panose="02000000000000000000" pitchFamily="2" charset="0"/>
          </a:endParaRPr>
        </a:p>
      </dsp:txBody>
      <dsp:txXfrm>
        <a:off x="0" y="669239"/>
        <a:ext cx="12013148" cy="669239"/>
      </dsp:txXfrm>
    </dsp:sp>
    <dsp:sp modelId="{E915F293-1971-4E1F-8386-1875EA03326C}">
      <dsp:nvSpPr>
        <dsp:cNvPr id="0" name=""/>
        <dsp:cNvSpPr/>
      </dsp:nvSpPr>
      <dsp:spPr>
        <a:xfrm>
          <a:off x="0" y="1338479"/>
          <a:ext cx="12013148"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rgbClr val="FFFF00"/>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E7F9F8F6-895C-4743-AC04-A89FA1620124}">
      <dsp:nvSpPr>
        <dsp:cNvPr id="0" name=""/>
        <dsp:cNvSpPr/>
      </dsp:nvSpPr>
      <dsp:spPr>
        <a:xfrm>
          <a:off x="0" y="1338479"/>
          <a:ext cx="12013148" cy="669239"/>
        </a:xfrm>
        <a:prstGeom prst="rect">
          <a:avLst/>
        </a:prstGeom>
        <a:noFill/>
        <a:ln w="76200">
          <a:solidFill>
            <a:srgbClr val="FFFF00"/>
          </a:solid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rtl="0">
            <a:lnSpc>
              <a:spcPct val="90000"/>
            </a:lnSpc>
            <a:spcBef>
              <a:spcPct val="0"/>
            </a:spcBef>
            <a:spcAft>
              <a:spcPct val="35000"/>
            </a:spcAft>
          </a:pPr>
          <a:r>
            <a:rPr lang="en-US" sz="3200" b="0" kern="1200" dirty="0" smtClean="0">
              <a:solidFill>
                <a:schemeClr val="bg1"/>
              </a:solidFill>
              <a:latin typeface="NikoshBAN" panose="02000000000000000000" pitchFamily="2" charset="0"/>
              <a:cs typeface="NikoshBAN" panose="02000000000000000000" pitchFamily="2" charset="0"/>
            </a:rPr>
            <a:t>3.</a:t>
          </a:r>
          <a:r>
            <a:rPr lang="bn-IN" sz="3200" b="0" kern="1200" dirty="0" smtClean="0">
              <a:solidFill>
                <a:schemeClr val="bg1"/>
              </a:solidFill>
              <a:latin typeface="NikoshBAN" panose="02000000000000000000" pitchFamily="2" charset="0"/>
              <a:cs typeface="NikoshBAN" panose="02000000000000000000" pitchFamily="2" charset="0"/>
            </a:rPr>
            <a:t> </a:t>
          </a:r>
          <a:r>
            <a:rPr lang="en-US" sz="3200" b="0" kern="1200" dirty="0" smtClean="0">
              <a:solidFill>
                <a:schemeClr val="bg1"/>
              </a:solidFill>
              <a:latin typeface="NikoshBAN" panose="02000000000000000000" pitchFamily="2" charset="0"/>
              <a:cs typeface="NikoshBAN" panose="02000000000000000000" pitchFamily="2" charset="0"/>
            </a:rPr>
            <a:t>প্রতিবেশী দেশের অর্থনীতি, জীবনযাত্রা ও সংস্কৃতি সম্পর্কে অবগত হবে;</a:t>
          </a:r>
        </a:p>
        <a:p>
          <a:pPr lvl="0" algn="l" defTabSz="1422400" rtl="0">
            <a:lnSpc>
              <a:spcPct val="90000"/>
            </a:lnSpc>
            <a:spcBef>
              <a:spcPct val="0"/>
            </a:spcBef>
            <a:spcAft>
              <a:spcPct val="35000"/>
            </a:spcAft>
          </a:pPr>
          <a:r>
            <a:rPr lang="en-US" sz="3200" b="0" kern="1200" dirty="0" smtClean="0">
              <a:solidFill>
                <a:schemeClr val="bg1"/>
              </a:solidFill>
              <a:latin typeface="NikoshBAN" panose="02000000000000000000" pitchFamily="2" charset="0"/>
              <a:cs typeface="NikoshBAN" panose="02000000000000000000" pitchFamily="2" charset="0"/>
            </a:rPr>
            <a:t>;</a:t>
          </a:r>
          <a:endParaRPr lang="en-US" sz="3200" b="0" kern="1200" dirty="0">
            <a:solidFill>
              <a:schemeClr val="bg1"/>
            </a:solidFill>
            <a:latin typeface="NikoshBAN" panose="02000000000000000000" pitchFamily="2" charset="0"/>
            <a:cs typeface="NikoshBAN" panose="02000000000000000000" pitchFamily="2" charset="0"/>
          </a:endParaRPr>
        </a:p>
      </dsp:txBody>
      <dsp:txXfrm>
        <a:off x="0" y="1338479"/>
        <a:ext cx="12013148" cy="669239"/>
      </dsp:txXfrm>
    </dsp:sp>
    <dsp:sp modelId="{55A527BF-18AF-4B2C-9B5E-3836956E16C3}">
      <dsp:nvSpPr>
        <dsp:cNvPr id="0" name=""/>
        <dsp:cNvSpPr/>
      </dsp:nvSpPr>
      <dsp:spPr>
        <a:xfrm>
          <a:off x="0" y="2007719"/>
          <a:ext cx="12013148"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rgbClr val="FFFF00"/>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1BC8245C-4D0D-4B6A-BBCD-BD588446AFEC}">
      <dsp:nvSpPr>
        <dsp:cNvPr id="0" name=""/>
        <dsp:cNvSpPr/>
      </dsp:nvSpPr>
      <dsp:spPr>
        <a:xfrm>
          <a:off x="0" y="2007719"/>
          <a:ext cx="12013148" cy="669239"/>
        </a:xfrm>
        <a:prstGeom prst="rect">
          <a:avLst/>
        </a:prstGeom>
        <a:noFill/>
        <a:ln w="76200">
          <a:solidFill>
            <a:srgbClr val="FFFF00"/>
          </a:solid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rtl="0">
            <a:lnSpc>
              <a:spcPct val="90000"/>
            </a:lnSpc>
            <a:spcBef>
              <a:spcPct val="0"/>
            </a:spcBef>
            <a:spcAft>
              <a:spcPct val="35000"/>
            </a:spcAft>
          </a:pPr>
          <a:r>
            <a:rPr lang="en-US" sz="3200" b="0" kern="1200" dirty="0" smtClean="0">
              <a:solidFill>
                <a:schemeClr val="bg1"/>
              </a:solidFill>
              <a:latin typeface="NikoshBAN" panose="02000000000000000000" pitchFamily="2" charset="0"/>
              <a:cs typeface="NikoshBAN" panose="02000000000000000000" pitchFamily="2" charset="0"/>
            </a:rPr>
            <a:t>4.</a:t>
          </a:r>
          <a:r>
            <a:rPr lang="bn-IN" sz="3200" b="0" kern="1200" dirty="0" smtClean="0">
              <a:solidFill>
                <a:schemeClr val="bg1"/>
              </a:solidFill>
              <a:latin typeface="NikoshBAN" panose="02000000000000000000" pitchFamily="2" charset="0"/>
              <a:cs typeface="NikoshBAN" panose="02000000000000000000" pitchFamily="2" charset="0"/>
            </a:rPr>
            <a:t> </a:t>
          </a:r>
          <a:r>
            <a:rPr lang="en-US" sz="3200" b="0" kern="1200" dirty="0" smtClean="0">
              <a:solidFill>
                <a:schemeClr val="bg1"/>
              </a:solidFill>
              <a:latin typeface="NikoshBAN" panose="02000000000000000000" pitchFamily="2" charset="0"/>
              <a:cs typeface="NikoshBAN" panose="02000000000000000000" pitchFamily="2" charset="0"/>
            </a:rPr>
            <a:t>নিজ এলাকার বৈশিষ্ট্য বলতে পারবে</a:t>
          </a:r>
          <a:r>
            <a:rPr lang="en-US" sz="3200" b="0" kern="1200" dirty="0" smtClean="0">
              <a:solidFill>
                <a:schemeClr val="bg1"/>
              </a:solidFill>
              <a:latin typeface="NikoshBAN" panose="02000000000000000000" pitchFamily="2" charset="0"/>
              <a:cs typeface="NikoshBAN" panose="02000000000000000000" pitchFamily="2" charset="0"/>
            </a:rPr>
            <a:t>;</a:t>
          </a:r>
          <a:r>
            <a:rPr lang="bn-BD" sz="3200" b="0" kern="1200" dirty="0" smtClean="0">
              <a:solidFill>
                <a:schemeClr val="bg1"/>
              </a:solidFill>
              <a:latin typeface="NikoshBAN" panose="02000000000000000000" pitchFamily="2" charset="0"/>
              <a:cs typeface="NikoshBAN" panose="02000000000000000000" pitchFamily="2" charset="0"/>
            </a:rPr>
            <a:t>    </a:t>
          </a:r>
          <a:endParaRPr lang="en-US" sz="3200" b="0" kern="1200" dirty="0">
            <a:solidFill>
              <a:schemeClr val="bg1"/>
            </a:solidFill>
            <a:latin typeface="NikoshBAN" panose="02000000000000000000" pitchFamily="2" charset="0"/>
            <a:cs typeface="NikoshBAN" panose="02000000000000000000" pitchFamily="2" charset="0"/>
          </a:endParaRPr>
        </a:p>
      </dsp:txBody>
      <dsp:txXfrm>
        <a:off x="0" y="2007719"/>
        <a:ext cx="12013148" cy="669239"/>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B2C9D383-BBC4-486C-B949-4975C013CCB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 xmlns:a16="http://schemas.microsoft.com/office/drawing/2014/main" id="{7139D43F-AF4D-4026-B59B-E30A2147967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AE13EE4-78C3-490F-AD03-4491C37A8796}" type="datetimeFigureOut">
              <a:rPr lang="en-US" smtClean="0"/>
              <a:t>11/17/2020</a:t>
            </a:fld>
            <a:endParaRPr lang="en-US" dirty="0"/>
          </a:p>
        </p:txBody>
      </p:sp>
      <p:sp>
        <p:nvSpPr>
          <p:cNvPr id="4" name="Footer Placeholder 3">
            <a:extLst>
              <a:ext uri="{FF2B5EF4-FFF2-40B4-BE49-F238E27FC236}">
                <a16:creationId xmlns="" xmlns:a16="http://schemas.microsoft.com/office/drawing/2014/main" id="{104AF834-AEA0-4B1E-B634-D786ABAA3BB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 xmlns:a16="http://schemas.microsoft.com/office/drawing/2014/main" id="{3505535A-EEFA-4377-8BEC-AE3B154A765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D432166-D667-4383-B839-F1433620BE4D}" type="slidenum">
              <a:rPr lang="en-US" smtClean="0"/>
              <a:t>‹#›</a:t>
            </a:fld>
            <a:endParaRPr lang="en-US" dirty="0"/>
          </a:p>
        </p:txBody>
      </p:sp>
    </p:spTree>
    <p:extLst>
      <p:ext uri="{BB962C8B-B14F-4D97-AF65-F5344CB8AC3E}">
        <p14:creationId xmlns:p14="http://schemas.microsoft.com/office/powerpoint/2010/main" val="4928152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354B81-F76C-4130-A3A6-053208F3BF56}" type="datetimeFigureOut">
              <a:rPr lang="en-US" noProof="0" smtClean="0"/>
              <a:t>11/17/2020</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4B48B0-85B2-40C4-A05A-571C99C8AB57}" type="slidenum">
              <a:rPr lang="en-US" noProof="0" smtClean="0"/>
              <a:t>‹#›</a:t>
            </a:fld>
            <a:endParaRPr lang="en-US" noProof="0" dirty="0"/>
          </a:p>
        </p:txBody>
      </p:sp>
    </p:spTree>
    <p:extLst>
      <p:ext uri="{BB962C8B-B14F-4D97-AF65-F5344CB8AC3E}">
        <p14:creationId xmlns:p14="http://schemas.microsoft.com/office/powerpoint/2010/main" val="3963210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4B48B0-85B2-40C4-A05A-571C99C8AB57}" type="slidenum">
              <a:rPr lang="en-US" smtClean="0"/>
              <a:t>1</a:t>
            </a:fld>
            <a:endParaRPr lang="en-US" dirty="0"/>
          </a:p>
        </p:txBody>
      </p:sp>
    </p:spTree>
    <p:extLst>
      <p:ext uri="{BB962C8B-B14F-4D97-AF65-F5344CB8AC3E}">
        <p14:creationId xmlns:p14="http://schemas.microsoft.com/office/powerpoint/2010/main" val="25188439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4B48B0-85B2-40C4-A05A-571C99C8AB57}" type="slidenum">
              <a:rPr lang="en-US" smtClean="0"/>
              <a:t>10</a:t>
            </a:fld>
            <a:endParaRPr lang="en-US" dirty="0"/>
          </a:p>
        </p:txBody>
      </p:sp>
    </p:spTree>
    <p:extLst>
      <p:ext uri="{BB962C8B-B14F-4D97-AF65-F5344CB8AC3E}">
        <p14:creationId xmlns:p14="http://schemas.microsoft.com/office/powerpoint/2010/main" val="1362548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4B48B0-85B2-40C4-A05A-571C99C8AB57}" type="slidenum">
              <a:rPr lang="en-US" smtClean="0"/>
              <a:t>11</a:t>
            </a:fld>
            <a:endParaRPr lang="en-US" dirty="0"/>
          </a:p>
        </p:txBody>
      </p:sp>
    </p:spTree>
    <p:extLst>
      <p:ext uri="{BB962C8B-B14F-4D97-AF65-F5344CB8AC3E}">
        <p14:creationId xmlns:p14="http://schemas.microsoft.com/office/powerpoint/2010/main" val="12217917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4B48B0-85B2-40C4-A05A-571C99C8AB57}" type="slidenum">
              <a:rPr lang="en-US" smtClean="0"/>
              <a:t>12</a:t>
            </a:fld>
            <a:endParaRPr lang="en-US" dirty="0"/>
          </a:p>
        </p:txBody>
      </p:sp>
    </p:spTree>
    <p:extLst>
      <p:ext uri="{BB962C8B-B14F-4D97-AF65-F5344CB8AC3E}">
        <p14:creationId xmlns:p14="http://schemas.microsoft.com/office/powerpoint/2010/main" val="26612693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4B48B0-85B2-40C4-A05A-571C99C8AB57}" type="slidenum">
              <a:rPr lang="en-US" smtClean="0"/>
              <a:t>13</a:t>
            </a:fld>
            <a:endParaRPr lang="en-US" dirty="0"/>
          </a:p>
        </p:txBody>
      </p:sp>
    </p:spTree>
    <p:extLst>
      <p:ext uri="{BB962C8B-B14F-4D97-AF65-F5344CB8AC3E}">
        <p14:creationId xmlns:p14="http://schemas.microsoft.com/office/powerpoint/2010/main" val="25840252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4B48B0-85B2-40C4-A05A-571C99C8AB57}" type="slidenum">
              <a:rPr lang="en-US" smtClean="0"/>
              <a:t>14</a:t>
            </a:fld>
            <a:endParaRPr lang="en-US" dirty="0"/>
          </a:p>
        </p:txBody>
      </p:sp>
    </p:spTree>
    <p:extLst>
      <p:ext uri="{BB962C8B-B14F-4D97-AF65-F5344CB8AC3E}">
        <p14:creationId xmlns:p14="http://schemas.microsoft.com/office/powerpoint/2010/main" val="11609530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4B48B0-85B2-40C4-A05A-571C99C8AB57}" type="slidenum">
              <a:rPr lang="en-US" smtClean="0"/>
              <a:t>15</a:t>
            </a:fld>
            <a:endParaRPr lang="en-US" dirty="0"/>
          </a:p>
        </p:txBody>
      </p:sp>
    </p:spTree>
    <p:extLst>
      <p:ext uri="{BB962C8B-B14F-4D97-AF65-F5344CB8AC3E}">
        <p14:creationId xmlns:p14="http://schemas.microsoft.com/office/powerpoint/2010/main" val="16653444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4B48B0-85B2-40C4-A05A-571C99C8AB57}" type="slidenum">
              <a:rPr lang="en-US" smtClean="0"/>
              <a:t>16</a:t>
            </a:fld>
            <a:endParaRPr lang="en-US" dirty="0"/>
          </a:p>
        </p:txBody>
      </p:sp>
    </p:spTree>
    <p:extLst>
      <p:ext uri="{BB962C8B-B14F-4D97-AF65-F5344CB8AC3E}">
        <p14:creationId xmlns:p14="http://schemas.microsoft.com/office/powerpoint/2010/main" val="42202358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4B48B0-85B2-40C4-A05A-571C99C8AB57}" type="slidenum">
              <a:rPr lang="en-US" smtClean="0"/>
              <a:t>17</a:t>
            </a:fld>
            <a:endParaRPr lang="en-US" dirty="0"/>
          </a:p>
        </p:txBody>
      </p:sp>
    </p:spTree>
    <p:extLst>
      <p:ext uri="{BB962C8B-B14F-4D97-AF65-F5344CB8AC3E}">
        <p14:creationId xmlns:p14="http://schemas.microsoft.com/office/powerpoint/2010/main" val="17423421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4B48B0-85B2-40C4-A05A-571C99C8AB57}" type="slidenum">
              <a:rPr lang="en-US" smtClean="0"/>
              <a:t>18</a:t>
            </a:fld>
            <a:endParaRPr lang="en-US" dirty="0"/>
          </a:p>
        </p:txBody>
      </p:sp>
    </p:spTree>
    <p:extLst>
      <p:ext uri="{BB962C8B-B14F-4D97-AF65-F5344CB8AC3E}">
        <p14:creationId xmlns:p14="http://schemas.microsoft.com/office/powerpoint/2010/main" val="35855597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4B48B0-85B2-40C4-A05A-571C99C8AB57}" type="slidenum">
              <a:rPr lang="en-US" smtClean="0"/>
              <a:t>19</a:t>
            </a:fld>
            <a:endParaRPr lang="en-US" dirty="0"/>
          </a:p>
        </p:txBody>
      </p:sp>
    </p:spTree>
    <p:extLst>
      <p:ext uri="{BB962C8B-B14F-4D97-AF65-F5344CB8AC3E}">
        <p14:creationId xmlns:p14="http://schemas.microsoft.com/office/powerpoint/2010/main" val="747661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4B48B0-85B2-40C4-A05A-571C99C8AB57}" type="slidenum">
              <a:rPr lang="en-US" smtClean="0"/>
              <a:t>2</a:t>
            </a:fld>
            <a:endParaRPr lang="en-US" dirty="0"/>
          </a:p>
        </p:txBody>
      </p:sp>
    </p:spTree>
    <p:extLst>
      <p:ext uri="{BB962C8B-B14F-4D97-AF65-F5344CB8AC3E}">
        <p14:creationId xmlns:p14="http://schemas.microsoft.com/office/powerpoint/2010/main" val="30465760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4B48B0-85B2-40C4-A05A-571C99C8AB57}" type="slidenum">
              <a:rPr lang="en-US" smtClean="0"/>
              <a:t>20</a:t>
            </a:fld>
            <a:endParaRPr lang="en-US" dirty="0"/>
          </a:p>
        </p:txBody>
      </p:sp>
    </p:spTree>
    <p:extLst>
      <p:ext uri="{BB962C8B-B14F-4D97-AF65-F5344CB8AC3E}">
        <p14:creationId xmlns:p14="http://schemas.microsoft.com/office/powerpoint/2010/main" val="27030161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4B48B0-85B2-40C4-A05A-571C99C8AB57}" type="slidenum">
              <a:rPr lang="en-US" smtClean="0"/>
              <a:t>21</a:t>
            </a:fld>
            <a:endParaRPr lang="en-US" dirty="0"/>
          </a:p>
        </p:txBody>
      </p:sp>
    </p:spTree>
    <p:extLst>
      <p:ext uri="{BB962C8B-B14F-4D97-AF65-F5344CB8AC3E}">
        <p14:creationId xmlns:p14="http://schemas.microsoft.com/office/powerpoint/2010/main" val="28558801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F490FED-172F-444E-9FE0-9AC8D5724511}"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21050692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4B48B0-85B2-40C4-A05A-571C99C8AB57}" type="slidenum">
              <a:rPr lang="en-US" smtClean="0"/>
              <a:t>24</a:t>
            </a:fld>
            <a:endParaRPr lang="en-US" dirty="0"/>
          </a:p>
        </p:txBody>
      </p:sp>
    </p:spTree>
    <p:extLst>
      <p:ext uri="{BB962C8B-B14F-4D97-AF65-F5344CB8AC3E}">
        <p14:creationId xmlns:p14="http://schemas.microsoft.com/office/powerpoint/2010/main" val="9661911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4B48B0-85B2-40C4-A05A-571C99C8AB57}" type="slidenum">
              <a:rPr lang="en-US" smtClean="0"/>
              <a:t>25</a:t>
            </a:fld>
            <a:endParaRPr lang="en-US" dirty="0"/>
          </a:p>
        </p:txBody>
      </p:sp>
    </p:spTree>
    <p:extLst>
      <p:ext uri="{BB962C8B-B14F-4D97-AF65-F5344CB8AC3E}">
        <p14:creationId xmlns:p14="http://schemas.microsoft.com/office/powerpoint/2010/main" val="216308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4B48B0-85B2-40C4-A05A-571C99C8AB57}" type="slidenum">
              <a:rPr lang="en-US" smtClean="0"/>
              <a:t>3</a:t>
            </a:fld>
            <a:endParaRPr lang="en-US" dirty="0"/>
          </a:p>
        </p:txBody>
      </p:sp>
    </p:spTree>
    <p:extLst>
      <p:ext uri="{BB962C8B-B14F-4D97-AF65-F5344CB8AC3E}">
        <p14:creationId xmlns:p14="http://schemas.microsoft.com/office/powerpoint/2010/main" val="2508915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4B48B0-85B2-40C4-A05A-571C99C8AB57}" type="slidenum">
              <a:rPr lang="en-US" smtClean="0"/>
              <a:t>4</a:t>
            </a:fld>
            <a:endParaRPr lang="en-US" dirty="0"/>
          </a:p>
        </p:txBody>
      </p:sp>
    </p:spTree>
    <p:extLst>
      <p:ext uri="{BB962C8B-B14F-4D97-AF65-F5344CB8AC3E}">
        <p14:creationId xmlns:p14="http://schemas.microsoft.com/office/powerpoint/2010/main" val="2255721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4B48B0-85B2-40C4-A05A-571C99C8AB57}" type="slidenum">
              <a:rPr lang="en-US" smtClean="0"/>
              <a:t>5</a:t>
            </a:fld>
            <a:endParaRPr lang="en-US" dirty="0"/>
          </a:p>
        </p:txBody>
      </p:sp>
    </p:spTree>
    <p:extLst>
      <p:ext uri="{BB962C8B-B14F-4D97-AF65-F5344CB8AC3E}">
        <p14:creationId xmlns:p14="http://schemas.microsoft.com/office/powerpoint/2010/main" val="28736518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4B48B0-85B2-40C4-A05A-571C99C8AB57}" type="slidenum">
              <a:rPr lang="en-US" smtClean="0"/>
              <a:t>6</a:t>
            </a:fld>
            <a:endParaRPr lang="en-US" dirty="0"/>
          </a:p>
        </p:txBody>
      </p:sp>
    </p:spTree>
    <p:extLst>
      <p:ext uri="{BB962C8B-B14F-4D97-AF65-F5344CB8AC3E}">
        <p14:creationId xmlns:p14="http://schemas.microsoft.com/office/powerpoint/2010/main" val="18100605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4B48B0-85B2-40C4-A05A-571C99C8AB57}" type="slidenum">
              <a:rPr lang="en-US" smtClean="0"/>
              <a:t>7</a:t>
            </a:fld>
            <a:endParaRPr lang="en-US" dirty="0"/>
          </a:p>
        </p:txBody>
      </p:sp>
    </p:spTree>
    <p:extLst>
      <p:ext uri="{BB962C8B-B14F-4D97-AF65-F5344CB8AC3E}">
        <p14:creationId xmlns:p14="http://schemas.microsoft.com/office/powerpoint/2010/main" val="19706203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4B48B0-85B2-40C4-A05A-571C99C8AB57}" type="slidenum">
              <a:rPr lang="en-US" smtClean="0"/>
              <a:t>8</a:t>
            </a:fld>
            <a:endParaRPr lang="en-US" dirty="0"/>
          </a:p>
        </p:txBody>
      </p:sp>
    </p:spTree>
    <p:extLst>
      <p:ext uri="{BB962C8B-B14F-4D97-AF65-F5344CB8AC3E}">
        <p14:creationId xmlns:p14="http://schemas.microsoft.com/office/powerpoint/2010/main" val="5049320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4B48B0-85B2-40C4-A05A-571C99C8AB57}" type="slidenum">
              <a:rPr lang="en-US" smtClean="0"/>
              <a:t>9</a:t>
            </a:fld>
            <a:endParaRPr lang="en-US" dirty="0"/>
          </a:p>
        </p:txBody>
      </p:sp>
    </p:spTree>
    <p:extLst>
      <p:ext uri="{BB962C8B-B14F-4D97-AF65-F5344CB8AC3E}">
        <p14:creationId xmlns:p14="http://schemas.microsoft.com/office/powerpoint/2010/main" val="18195420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12.svg"/></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Logo">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F09A5174-1112-4D75-9ACE-EB000DE44EEE}"/>
              </a:ext>
            </a:extLst>
          </p:cNvPr>
          <p:cNvSpPr/>
          <p:nvPr userDrawn="1"/>
        </p:nvSpPr>
        <p:spPr>
          <a:xfrm>
            <a:off x="0" y="0"/>
            <a:ext cx="12192000" cy="6858000"/>
          </a:xfrm>
          <a:prstGeom prst="rect">
            <a:avLst/>
          </a:prstGeom>
          <a:blipFill>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 xmlns:a16="http://schemas.microsoft.com/office/drawing/2014/main" id="{7B241F2F-6D67-4597-AB7C-D982860837A5}"/>
              </a:ext>
            </a:extLst>
          </p:cNvPr>
          <p:cNvSpPr/>
          <p:nvPr userDrawn="1"/>
        </p:nvSpPr>
        <p:spPr>
          <a:xfrm>
            <a:off x="3585972" y="0"/>
            <a:ext cx="5020056"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 xmlns:a16="http://schemas.microsoft.com/office/drawing/2014/main" id="{597639DF-BB81-43B2-81DF-DC0942E88459}"/>
              </a:ext>
            </a:extLst>
          </p:cNvPr>
          <p:cNvSpPr>
            <a:spLocks noGrp="1"/>
          </p:cNvSpPr>
          <p:nvPr>
            <p:ph type="ctrTitle" hasCustomPrompt="1"/>
          </p:nvPr>
        </p:nvSpPr>
        <p:spPr>
          <a:xfrm>
            <a:off x="3585972" y="2551430"/>
            <a:ext cx="5020056" cy="1633085"/>
          </a:xfrm>
        </p:spPr>
        <p:txBody>
          <a:bodyPr anchor="b">
            <a:normAutofit/>
          </a:bodyPr>
          <a:lstStyle>
            <a:lvl1pPr algn="ctr">
              <a:lnSpc>
                <a:spcPct val="85000"/>
              </a:lnSpc>
              <a:defRPr sz="5500" b="1">
                <a:solidFill>
                  <a:schemeClr val="bg1"/>
                </a:solidFill>
              </a:defRPr>
            </a:lvl1pPr>
          </a:lstStyle>
          <a:p>
            <a:r>
              <a:rPr lang="en-US" noProof="0"/>
              <a:t>Presentation Title</a:t>
            </a:r>
          </a:p>
        </p:txBody>
      </p:sp>
      <p:sp>
        <p:nvSpPr>
          <p:cNvPr id="3" name="Subtitle 2">
            <a:extLst>
              <a:ext uri="{FF2B5EF4-FFF2-40B4-BE49-F238E27FC236}">
                <a16:creationId xmlns="" xmlns:a16="http://schemas.microsoft.com/office/drawing/2014/main" id="{0862A2A7-5821-4BAA-A45B-8AFDF4E0FBAD}"/>
              </a:ext>
            </a:extLst>
          </p:cNvPr>
          <p:cNvSpPr>
            <a:spLocks noGrp="1"/>
          </p:cNvSpPr>
          <p:nvPr>
            <p:ph type="subTitle" idx="1"/>
          </p:nvPr>
        </p:nvSpPr>
        <p:spPr>
          <a:xfrm>
            <a:off x="3581400" y="4653445"/>
            <a:ext cx="5027613" cy="827197"/>
          </a:xfrm>
        </p:spPr>
        <p:txBody>
          <a:bodyPr>
            <a:normAutofit/>
          </a:bodyPr>
          <a:lstStyle>
            <a:lvl1pPr marL="0" indent="0" algn="ctr">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a:p>
        </p:txBody>
      </p:sp>
      <p:sp>
        <p:nvSpPr>
          <p:cNvPr id="12" name="Picture Placeholder 11">
            <a:extLst>
              <a:ext uri="{FF2B5EF4-FFF2-40B4-BE49-F238E27FC236}">
                <a16:creationId xmlns="" xmlns:a16="http://schemas.microsoft.com/office/drawing/2014/main" id="{D828D1A9-3D67-4106-B288-BC23A7CC5AF6}"/>
              </a:ext>
            </a:extLst>
          </p:cNvPr>
          <p:cNvSpPr>
            <a:spLocks noGrp="1"/>
          </p:cNvSpPr>
          <p:nvPr>
            <p:ph type="pic" sz="quarter" idx="13"/>
          </p:nvPr>
        </p:nvSpPr>
        <p:spPr>
          <a:xfrm>
            <a:off x="4902708" y="1721890"/>
            <a:ext cx="2386800" cy="486000"/>
          </a:xfrm>
          <a:prstGeom prst="roundRect">
            <a:avLst/>
          </a:prstGeom>
        </p:spPr>
        <p:txBody>
          <a:bodyPr anchor="ctr" anchorCtr="0">
            <a:normAutofit/>
          </a:bodyPr>
          <a:lstStyle>
            <a:lvl1pPr marL="0" indent="0" algn="ctr">
              <a:buNone/>
              <a:defRPr sz="1600">
                <a:solidFill>
                  <a:schemeClr val="bg1"/>
                </a:solidFill>
              </a:defRPr>
            </a:lvl1pPr>
          </a:lstStyle>
          <a:p>
            <a:r>
              <a:rPr lang="en-US" noProof="0" smtClean="0"/>
              <a:t>Click icon to add picture</a:t>
            </a:r>
            <a:endParaRPr lang="en-US" noProof="0" dirty="0"/>
          </a:p>
        </p:txBody>
      </p:sp>
    </p:spTree>
    <p:extLst>
      <p:ext uri="{BB962C8B-B14F-4D97-AF65-F5344CB8AC3E}">
        <p14:creationId xmlns:p14="http://schemas.microsoft.com/office/powerpoint/2010/main" val="1376270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Cost Comparison">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Rectangle 21">
            <a:extLst>
              <a:ext uri="{FF2B5EF4-FFF2-40B4-BE49-F238E27FC236}">
                <a16:creationId xmlns="" xmlns:a16="http://schemas.microsoft.com/office/drawing/2014/main" id="{23980BA4-A23A-4C88-B574-5C1C7E0F1D99}"/>
              </a:ext>
            </a:extLst>
          </p:cNvPr>
          <p:cNvSpPr/>
          <p:nvPr userDrawn="1"/>
        </p:nvSpPr>
        <p:spPr>
          <a:xfrm>
            <a:off x="-1587"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 xmlns:a16="http://schemas.microsoft.com/office/drawing/2014/main" id="{DD60033C-E502-4C97-87DB-99F01B55681B}"/>
              </a:ext>
            </a:extLst>
          </p:cNvPr>
          <p:cNvSpPr/>
          <p:nvPr userDrawn="1"/>
        </p:nvSpPr>
        <p:spPr>
          <a:xfrm>
            <a:off x="0" y="3703320"/>
            <a:ext cx="12192000" cy="3154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 xmlns:a16="http://schemas.microsoft.com/office/drawing/2014/main" id="{44B0B20C-63A0-49A1-A09F-99F86387E48E}"/>
              </a:ext>
            </a:extLst>
          </p:cNvPr>
          <p:cNvSpPr>
            <a:spLocks noGrp="1"/>
          </p:cNvSpPr>
          <p:nvPr>
            <p:ph type="title"/>
          </p:nvPr>
        </p:nvSpPr>
        <p:spPr>
          <a:xfrm>
            <a:off x="838200" y="805472"/>
            <a:ext cx="6802464" cy="552848"/>
          </a:xfrm>
        </p:spPr>
        <p:txBody>
          <a:bodyPr lIns="0" tIns="0" rIns="0" bIns="0" anchor="b" anchorCtr="0"/>
          <a:lstStyle/>
          <a:p>
            <a:r>
              <a:rPr lang="en-US" noProof="0" smtClean="0"/>
              <a:t>Click to edit Master title style</a:t>
            </a:r>
            <a:endParaRPr lang="en-US" noProof="0"/>
          </a:p>
        </p:txBody>
      </p:sp>
      <p:sp>
        <p:nvSpPr>
          <p:cNvPr id="3" name="Date Placeholder 2">
            <a:extLst>
              <a:ext uri="{FF2B5EF4-FFF2-40B4-BE49-F238E27FC236}">
                <a16:creationId xmlns="" xmlns:a16="http://schemas.microsoft.com/office/drawing/2014/main" id="{847A35AD-A6B0-4735-8919-A2B1FC60B311}"/>
              </a:ext>
            </a:extLst>
          </p:cNvPr>
          <p:cNvSpPr>
            <a:spLocks noGrp="1"/>
          </p:cNvSpPr>
          <p:nvPr>
            <p:ph type="dt" sz="half" idx="10"/>
          </p:nvPr>
        </p:nvSpPr>
        <p:spPr/>
        <p:txBody>
          <a:bodyPr/>
          <a:lstStyle/>
          <a:p>
            <a:fld id="{92E65DD8-780C-4F5B-9C58-D108DAE62612}" type="datetime1">
              <a:rPr lang="en-US" noProof="0" smtClean="0"/>
              <a:t>11/17/2020</a:t>
            </a:fld>
            <a:endParaRPr lang="en-US" noProof="0" dirty="0"/>
          </a:p>
        </p:txBody>
      </p:sp>
      <p:sp>
        <p:nvSpPr>
          <p:cNvPr id="4" name="Footer Placeholder 3">
            <a:extLst>
              <a:ext uri="{FF2B5EF4-FFF2-40B4-BE49-F238E27FC236}">
                <a16:creationId xmlns="" xmlns:a16="http://schemas.microsoft.com/office/drawing/2014/main" id="{084BB4B8-6523-4A06-BB13-F2DFA9ADC904}"/>
              </a:ext>
            </a:extLst>
          </p:cNvPr>
          <p:cNvSpPr>
            <a:spLocks noGrp="1"/>
          </p:cNvSpPr>
          <p:nvPr>
            <p:ph type="ftr" sz="quarter" idx="11"/>
          </p:nvPr>
        </p:nvSpPr>
        <p:spPr/>
        <p:txBody>
          <a:bodyPr/>
          <a:lstStyle/>
          <a:p>
            <a:r>
              <a:rPr lang="en-US" noProof="0" smtClean="0"/>
              <a:t>t@riqmagura</a:t>
            </a:r>
            <a:endParaRPr lang="en-US" noProof="0" dirty="0"/>
          </a:p>
        </p:txBody>
      </p:sp>
      <p:sp>
        <p:nvSpPr>
          <p:cNvPr id="5" name="Slide Number Placeholder 4">
            <a:extLst>
              <a:ext uri="{FF2B5EF4-FFF2-40B4-BE49-F238E27FC236}">
                <a16:creationId xmlns=""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5" name="Text Placeholder 2">
            <a:extLst>
              <a:ext uri="{FF2B5EF4-FFF2-40B4-BE49-F238E27FC236}">
                <a16:creationId xmlns="" xmlns:a16="http://schemas.microsoft.com/office/drawing/2014/main" id="{FC1C00E5-E205-47D3-ACCC-BA3FDBF71013}"/>
              </a:ext>
            </a:extLst>
          </p:cNvPr>
          <p:cNvSpPr>
            <a:spLocks noGrp="1"/>
          </p:cNvSpPr>
          <p:nvPr>
            <p:ph type="body" idx="41" hasCustomPrompt="1"/>
          </p:nvPr>
        </p:nvSpPr>
        <p:spPr>
          <a:xfrm>
            <a:off x="1718924" y="4094681"/>
            <a:ext cx="3666744" cy="334918"/>
          </a:xfrm>
        </p:spPr>
        <p:txBody>
          <a:bodyPr lIns="0" tIns="0" rIns="0" bIns="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16" name="Text Placeholder 11">
            <a:extLst>
              <a:ext uri="{FF2B5EF4-FFF2-40B4-BE49-F238E27FC236}">
                <a16:creationId xmlns="" xmlns:a16="http://schemas.microsoft.com/office/drawing/2014/main" id="{CC501F77-56D4-49F2-9772-EE01ACF5274B}"/>
              </a:ext>
            </a:extLst>
          </p:cNvPr>
          <p:cNvSpPr>
            <a:spLocks noGrp="1"/>
          </p:cNvSpPr>
          <p:nvPr>
            <p:ph type="body" sz="quarter" idx="42"/>
          </p:nvPr>
        </p:nvSpPr>
        <p:spPr>
          <a:xfrm>
            <a:off x="1718924" y="4527898"/>
            <a:ext cx="3666744" cy="1374438"/>
          </a:xfrm>
        </p:spPr>
        <p:txBody>
          <a:bodyPr lIns="36000" tIns="0" rIns="0" bIns="0">
            <a:normAutofit/>
          </a:bodyPr>
          <a:lstStyle>
            <a:lvl1pPr marL="0" indent="0">
              <a:buClr>
                <a:schemeClr val="tx2"/>
              </a:buClr>
              <a:buSzPct val="125000"/>
              <a:buFont typeface="Wingdings" panose="05000000000000000000" pitchFamily="2" charset="2"/>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Click to edit Master text styles</a:t>
            </a:r>
          </a:p>
        </p:txBody>
      </p:sp>
      <p:sp>
        <p:nvSpPr>
          <p:cNvPr id="17" name="Text Placeholder 2">
            <a:extLst>
              <a:ext uri="{FF2B5EF4-FFF2-40B4-BE49-F238E27FC236}">
                <a16:creationId xmlns="" xmlns:a16="http://schemas.microsoft.com/office/drawing/2014/main" id="{FFB1E7A4-4985-48C1-B72F-4B1715915B45}"/>
              </a:ext>
            </a:extLst>
          </p:cNvPr>
          <p:cNvSpPr>
            <a:spLocks noGrp="1"/>
          </p:cNvSpPr>
          <p:nvPr>
            <p:ph type="body" idx="45" hasCustomPrompt="1"/>
          </p:nvPr>
        </p:nvSpPr>
        <p:spPr>
          <a:xfrm>
            <a:off x="6498182" y="4094681"/>
            <a:ext cx="3666744" cy="334918"/>
          </a:xfrm>
        </p:spPr>
        <p:txBody>
          <a:bodyPr lIns="0" tIns="0" rIns="0" bIns="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18" name="Text Placeholder 11">
            <a:extLst>
              <a:ext uri="{FF2B5EF4-FFF2-40B4-BE49-F238E27FC236}">
                <a16:creationId xmlns="" xmlns:a16="http://schemas.microsoft.com/office/drawing/2014/main" id="{13613D75-4050-4984-9168-DAD425D6D6AC}"/>
              </a:ext>
            </a:extLst>
          </p:cNvPr>
          <p:cNvSpPr>
            <a:spLocks noGrp="1"/>
          </p:cNvSpPr>
          <p:nvPr>
            <p:ph type="body" sz="quarter" idx="46"/>
          </p:nvPr>
        </p:nvSpPr>
        <p:spPr>
          <a:xfrm>
            <a:off x="6498182" y="4527898"/>
            <a:ext cx="3666744" cy="1374438"/>
          </a:xfrm>
        </p:spPr>
        <p:txBody>
          <a:bodyPr lIns="36000" tIns="0" rIns="0" bIns="0">
            <a:normAutofit/>
          </a:bodyPr>
          <a:lstStyle>
            <a:lvl1pPr marL="0" indent="0">
              <a:buClr>
                <a:schemeClr val="tx2"/>
              </a:buClr>
              <a:buSzPct val="125000"/>
              <a:buFont typeface="Wingdings" panose="05000000000000000000" pitchFamily="2" charset="2"/>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Click to edit Master text styles</a:t>
            </a:r>
          </a:p>
        </p:txBody>
      </p:sp>
      <p:sp>
        <p:nvSpPr>
          <p:cNvPr id="19" name="Text Placeholder 11">
            <a:extLst>
              <a:ext uri="{FF2B5EF4-FFF2-40B4-BE49-F238E27FC236}">
                <a16:creationId xmlns="" xmlns:a16="http://schemas.microsoft.com/office/drawing/2014/main" id="{6E425E0E-28A3-4830-99E8-D93E5B20E77C}"/>
              </a:ext>
            </a:extLst>
          </p:cNvPr>
          <p:cNvSpPr>
            <a:spLocks noGrp="1"/>
          </p:cNvSpPr>
          <p:nvPr>
            <p:ph type="body" sz="quarter" idx="47"/>
          </p:nvPr>
        </p:nvSpPr>
        <p:spPr>
          <a:xfrm>
            <a:off x="836613" y="1392449"/>
            <a:ext cx="10515600" cy="915721"/>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Click to edit Master text styles</a:t>
            </a:r>
          </a:p>
        </p:txBody>
      </p:sp>
      <p:sp>
        <p:nvSpPr>
          <p:cNvPr id="20" name="Text Placeholder 2">
            <a:extLst>
              <a:ext uri="{FF2B5EF4-FFF2-40B4-BE49-F238E27FC236}">
                <a16:creationId xmlns="" xmlns:a16="http://schemas.microsoft.com/office/drawing/2014/main" id="{9E693E7E-08CF-4C07-BFC7-C34D6269EFD9}"/>
              </a:ext>
            </a:extLst>
          </p:cNvPr>
          <p:cNvSpPr>
            <a:spLocks noGrp="1"/>
          </p:cNvSpPr>
          <p:nvPr>
            <p:ph type="body" idx="48" hasCustomPrompt="1"/>
          </p:nvPr>
        </p:nvSpPr>
        <p:spPr>
          <a:xfrm>
            <a:off x="1555148" y="2707188"/>
            <a:ext cx="3666744" cy="850147"/>
          </a:xfrm>
        </p:spPr>
        <p:txBody>
          <a:bodyPr lIns="0" tIns="0" rIns="0" bIns="0" anchor="b">
            <a:noAutofit/>
          </a:bodyPr>
          <a:lstStyle>
            <a:lvl1pPr marL="0" indent="0">
              <a:buNone/>
              <a:defRPr sz="7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$12,345</a:t>
            </a:r>
          </a:p>
        </p:txBody>
      </p:sp>
      <p:sp>
        <p:nvSpPr>
          <p:cNvPr id="21" name="Text Placeholder 2">
            <a:extLst>
              <a:ext uri="{FF2B5EF4-FFF2-40B4-BE49-F238E27FC236}">
                <a16:creationId xmlns="" xmlns:a16="http://schemas.microsoft.com/office/drawing/2014/main" id="{9D213FF3-2ADF-437D-9C3A-5C5821DBAF4E}"/>
              </a:ext>
            </a:extLst>
          </p:cNvPr>
          <p:cNvSpPr>
            <a:spLocks noGrp="1"/>
          </p:cNvSpPr>
          <p:nvPr>
            <p:ph type="body" idx="49" hasCustomPrompt="1"/>
          </p:nvPr>
        </p:nvSpPr>
        <p:spPr>
          <a:xfrm>
            <a:off x="6334406" y="2707188"/>
            <a:ext cx="3666744" cy="850147"/>
          </a:xfrm>
        </p:spPr>
        <p:txBody>
          <a:bodyPr lIns="0" tIns="0" rIns="0" bIns="0" anchor="b">
            <a:noAutofit/>
          </a:bodyPr>
          <a:lstStyle>
            <a:lvl1pPr marL="0" indent="0">
              <a:buNone/>
              <a:defRPr sz="7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$6,789</a:t>
            </a:r>
          </a:p>
        </p:txBody>
      </p:sp>
      <p:sp>
        <p:nvSpPr>
          <p:cNvPr id="23" name="Picture Placeholder 11">
            <a:extLst>
              <a:ext uri="{FF2B5EF4-FFF2-40B4-BE49-F238E27FC236}">
                <a16:creationId xmlns="" xmlns:a16="http://schemas.microsoft.com/office/drawing/2014/main" id="{E7019E9C-AA4E-4592-97BE-BF366FFA1A72}"/>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smtClean="0"/>
              <a:t>Click icon to add picture</a:t>
            </a:r>
            <a:endParaRPr lang="en-US" noProof="0" dirty="0"/>
          </a:p>
        </p:txBody>
      </p:sp>
    </p:spTree>
    <p:extLst>
      <p:ext uri="{BB962C8B-B14F-4D97-AF65-F5344CB8AC3E}">
        <p14:creationId xmlns:p14="http://schemas.microsoft.com/office/powerpoint/2010/main" val="1520509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ircles and Content Layout">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Rectangle 24">
            <a:extLst>
              <a:ext uri="{FF2B5EF4-FFF2-40B4-BE49-F238E27FC236}">
                <a16:creationId xmlns="" xmlns:a16="http://schemas.microsoft.com/office/drawing/2014/main" id="{938F4135-A9EE-4D29-A8AB-5DEB57ABC181}"/>
              </a:ext>
            </a:extLst>
          </p:cNvPr>
          <p:cNvSpPr/>
          <p:nvPr userDrawn="1"/>
        </p:nvSpPr>
        <p:spPr>
          <a:xfrm>
            <a:off x="-1587" y="-1"/>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 xmlns:a16="http://schemas.microsoft.com/office/drawing/2014/main" id="{DD60033C-E502-4C97-87DB-99F01B55681B}"/>
              </a:ext>
            </a:extLst>
          </p:cNvPr>
          <p:cNvSpPr/>
          <p:nvPr userDrawn="1"/>
        </p:nvSpPr>
        <p:spPr>
          <a:xfrm>
            <a:off x="0" y="3690968"/>
            <a:ext cx="12192000" cy="3167031"/>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 xmlns:a16="http://schemas.microsoft.com/office/drawing/2014/main" id="{44B0B20C-63A0-49A1-A09F-99F86387E48E}"/>
              </a:ext>
            </a:extLst>
          </p:cNvPr>
          <p:cNvSpPr>
            <a:spLocks noGrp="1"/>
          </p:cNvSpPr>
          <p:nvPr>
            <p:ph type="title"/>
          </p:nvPr>
        </p:nvSpPr>
        <p:spPr>
          <a:xfrm>
            <a:off x="838200" y="805472"/>
            <a:ext cx="7081434" cy="552848"/>
          </a:xfrm>
        </p:spPr>
        <p:txBody>
          <a:bodyPr lIns="0" tIns="0" rIns="0" bIns="0" anchor="b" anchorCtr="0"/>
          <a:lstStyle/>
          <a:p>
            <a:r>
              <a:rPr lang="en-US" noProof="0" smtClean="0"/>
              <a:t>Click to edit Master title style</a:t>
            </a:r>
            <a:endParaRPr lang="en-US" noProof="0"/>
          </a:p>
        </p:txBody>
      </p:sp>
      <p:sp>
        <p:nvSpPr>
          <p:cNvPr id="3" name="Date Placeholder 2">
            <a:extLst>
              <a:ext uri="{FF2B5EF4-FFF2-40B4-BE49-F238E27FC236}">
                <a16:creationId xmlns="" xmlns:a16="http://schemas.microsoft.com/office/drawing/2014/main" id="{847A35AD-A6B0-4735-8919-A2B1FC60B311}"/>
              </a:ext>
            </a:extLst>
          </p:cNvPr>
          <p:cNvSpPr>
            <a:spLocks noGrp="1"/>
          </p:cNvSpPr>
          <p:nvPr>
            <p:ph type="dt" sz="half" idx="10"/>
          </p:nvPr>
        </p:nvSpPr>
        <p:spPr/>
        <p:txBody>
          <a:bodyPr/>
          <a:lstStyle/>
          <a:p>
            <a:fld id="{4901761C-CF8C-4BDE-A956-6127CDE48AE8}" type="datetime1">
              <a:rPr lang="en-US" noProof="0" smtClean="0"/>
              <a:t>11/17/2020</a:t>
            </a:fld>
            <a:endParaRPr lang="en-US" noProof="0" dirty="0"/>
          </a:p>
        </p:txBody>
      </p:sp>
      <p:sp>
        <p:nvSpPr>
          <p:cNvPr id="4" name="Footer Placeholder 3">
            <a:extLst>
              <a:ext uri="{FF2B5EF4-FFF2-40B4-BE49-F238E27FC236}">
                <a16:creationId xmlns="" xmlns:a16="http://schemas.microsoft.com/office/drawing/2014/main" id="{084BB4B8-6523-4A06-BB13-F2DFA9ADC904}"/>
              </a:ext>
            </a:extLst>
          </p:cNvPr>
          <p:cNvSpPr>
            <a:spLocks noGrp="1"/>
          </p:cNvSpPr>
          <p:nvPr>
            <p:ph type="ftr" sz="quarter" idx="11"/>
          </p:nvPr>
        </p:nvSpPr>
        <p:spPr/>
        <p:txBody>
          <a:bodyPr/>
          <a:lstStyle/>
          <a:p>
            <a:r>
              <a:rPr lang="en-US" noProof="0" smtClean="0"/>
              <a:t>t@riqmagura</a:t>
            </a:r>
            <a:endParaRPr lang="en-US" noProof="0" dirty="0"/>
          </a:p>
        </p:txBody>
      </p:sp>
      <p:sp>
        <p:nvSpPr>
          <p:cNvPr id="5" name="Slide Number Placeholder 4">
            <a:extLst>
              <a:ext uri="{FF2B5EF4-FFF2-40B4-BE49-F238E27FC236}">
                <a16:creationId xmlns=""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5" name="Text Placeholder 2">
            <a:extLst>
              <a:ext uri="{FF2B5EF4-FFF2-40B4-BE49-F238E27FC236}">
                <a16:creationId xmlns="" xmlns:a16="http://schemas.microsoft.com/office/drawing/2014/main" id="{FC1C00E5-E205-47D3-ACCC-BA3FDBF71013}"/>
              </a:ext>
            </a:extLst>
          </p:cNvPr>
          <p:cNvSpPr>
            <a:spLocks noGrp="1"/>
          </p:cNvSpPr>
          <p:nvPr>
            <p:ph type="body" idx="41" hasCustomPrompt="1"/>
          </p:nvPr>
        </p:nvSpPr>
        <p:spPr>
          <a:xfrm>
            <a:off x="1587236" y="4798586"/>
            <a:ext cx="2577284" cy="334918"/>
          </a:xfrm>
        </p:spPr>
        <p:txBody>
          <a:bodyPr lIns="0" tIns="0" rIns="0" bIns="0" anchor="b">
            <a:normAutofit/>
          </a:bodyPr>
          <a:lstStyle>
            <a:lvl1pPr marL="0" indent="0" algn="ctr">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16" name="Text Placeholder 11">
            <a:extLst>
              <a:ext uri="{FF2B5EF4-FFF2-40B4-BE49-F238E27FC236}">
                <a16:creationId xmlns="" xmlns:a16="http://schemas.microsoft.com/office/drawing/2014/main" id="{CC501F77-56D4-49F2-9772-EE01ACF5274B}"/>
              </a:ext>
            </a:extLst>
          </p:cNvPr>
          <p:cNvSpPr>
            <a:spLocks noGrp="1"/>
          </p:cNvSpPr>
          <p:nvPr>
            <p:ph type="body" sz="quarter" idx="42"/>
          </p:nvPr>
        </p:nvSpPr>
        <p:spPr>
          <a:xfrm>
            <a:off x="1587236" y="5235475"/>
            <a:ext cx="2577284" cy="705923"/>
          </a:xfrm>
        </p:spPr>
        <p:txBody>
          <a:bodyPr lIns="36000" tIns="0" rIns="0" bIns="0">
            <a:normAutofit/>
          </a:bodyPr>
          <a:lstStyle>
            <a:lvl1pPr marL="0" indent="0" algn="ctr">
              <a:buClr>
                <a:schemeClr val="tx2"/>
              </a:buClr>
              <a:buSzPct val="125000"/>
              <a:buFont typeface="Wingdings" panose="05000000000000000000" pitchFamily="2" charset="2"/>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Click to edit Master text styles</a:t>
            </a:r>
          </a:p>
        </p:txBody>
      </p:sp>
      <p:sp>
        <p:nvSpPr>
          <p:cNvPr id="19" name="Text Placeholder 11">
            <a:extLst>
              <a:ext uri="{FF2B5EF4-FFF2-40B4-BE49-F238E27FC236}">
                <a16:creationId xmlns="" xmlns:a16="http://schemas.microsoft.com/office/drawing/2014/main" id="{6E425E0E-28A3-4830-99E8-D93E5B20E77C}"/>
              </a:ext>
            </a:extLst>
          </p:cNvPr>
          <p:cNvSpPr>
            <a:spLocks noGrp="1"/>
          </p:cNvSpPr>
          <p:nvPr>
            <p:ph type="body" sz="quarter" idx="47"/>
          </p:nvPr>
        </p:nvSpPr>
        <p:spPr>
          <a:xfrm>
            <a:off x="836613" y="1392449"/>
            <a:ext cx="10515600" cy="915721"/>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tx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Click to edit Master text styles</a:t>
            </a:r>
          </a:p>
        </p:txBody>
      </p:sp>
      <p:sp>
        <p:nvSpPr>
          <p:cNvPr id="8" name="Oval 7">
            <a:extLst>
              <a:ext uri="{FF2B5EF4-FFF2-40B4-BE49-F238E27FC236}">
                <a16:creationId xmlns="" xmlns:a16="http://schemas.microsoft.com/office/drawing/2014/main" id="{AA62DB99-23AA-4B84-915B-58A12122905A}"/>
              </a:ext>
            </a:extLst>
          </p:cNvPr>
          <p:cNvSpPr/>
          <p:nvPr userDrawn="1"/>
        </p:nvSpPr>
        <p:spPr>
          <a:xfrm>
            <a:off x="1969178" y="2806082"/>
            <a:ext cx="1847088" cy="1847088"/>
          </a:xfrm>
          <a:prstGeom prst="ellipse">
            <a:avLst/>
          </a:prstGeom>
          <a:solidFill>
            <a:schemeClr val="tx1"/>
          </a:solidFill>
          <a:ln>
            <a:solidFill>
              <a:schemeClr val="tx1">
                <a:lumMod val="50000"/>
                <a:lumOff val="5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Oval 30">
            <a:extLst>
              <a:ext uri="{FF2B5EF4-FFF2-40B4-BE49-F238E27FC236}">
                <a16:creationId xmlns="" xmlns:a16="http://schemas.microsoft.com/office/drawing/2014/main" id="{87C4674D-D19C-4346-8AB3-EEC70C5BA12B}"/>
              </a:ext>
            </a:extLst>
          </p:cNvPr>
          <p:cNvSpPr/>
          <p:nvPr userDrawn="1"/>
        </p:nvSpPr>
        <p:spPr>
          <a:xfrm>
            <a:off x="4730062" y="2358026"/>
            <a:ext cx="2295144" cy="2295144"/>
          </a:xfrm>
          <a:prstGeom prst="ellipse">
            <a:avLst/>
          </a:prstGeom>
          <a:solidFill>
            <a:schemeClr val="tx1"/>
          </a:solidFill>
          <a:ln>
            <a:solidFill>
              <a:schemeClr val="tx1">
                <a:lumMod val="50000"/>
                <a:lumOff val="5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2" name="Oval 31">
            <a:extLst>
              <a:ext uri="{FF2B5EF4-FFF2-40B4-BE49-F238E27FC236}">
                <a16:creationId xmlns="" xmlns:a16="http://schemas.microsoft.com/office/drawing/2014/main" id="{232287E6-00FD-4CA9-879A-D113874BCAF3}"/>
              </a:ext>
            </a:extLst>
          </p:cNvPr>
          <p:cNvSpPr/>
          <p:nvPr userDrawn="1"/>
        </p:nvSpPr>
        <p:spPr>
          <a:xfrm>
            <a:off x="7613594" y="2037986"/>
            <a:ext cx="2615184" cy="2615184"/>
          </a:xfrm>
          <a:prstGeom prst="ellipse">
            <a:avLst/>
          </a:prstGeom>
          <a:solidFill>
            <a:schemeClr val="tx1"/>
          </a:solidFill>
          <a:ln>
            <a:solidFill>
              <a:schemeClr val="tx1">
                <a:lumMod val="50000"/>
                <a:lumOff val="5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3" name="Text Placeholder 2">
            <a:extLst>
              <a:ext uri="{FF2B5EF4-FFF2-40B4-BE49-F238E27FC236}">
                <a16:creationId xmlns="" xmlns:a16="http://schemas.microsoft.com/office/drawing/2014/main" id="{24B6C5DB-65E0-4261-A490-0CEBD77B8A6C}"/>
              </a:ext>
            </a:extLst>
          </p:cNvPr>
          <p:cNvSpPr>
            <a:spLocks noGrp="1"/>
          </p:cNvSpPr>
          <p:nvPr>
            <p:ph type="body" idx="48" hasCustomPrompt="1"/>
          </p:nvPr>
        </p:nvSpPr>
        <p:spPr>
          <a:xfrm>
            <a:off x="2022734" y="3082272"/>
            <a:ext cx="1739976" cy="955575"/>
          </a:xfrm>
        </p:spPr>
        <p:txBody>
          <a:bodyPr lIns="0" tIns="0" rIns="0" bIns="0" anchor="b">
            <a:noAutofit/>
          </a:bodyPr>
          <a:lstStyle>
            <a:lvl1pPr marL="0" indent="0" algn="ctr">
              <a:buNone/>
              <a:defRPr sz="6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$25</a:t>
            </a:r>
          </a:p>
        </p:txBody>
      </p:sp>
      <p:sp>
        <p:nvSpPr>
          <p:cNvPr id="34" name="Text Placeholder 2">
            <a:extLst>
              <a:ext uri="{FF2B5EF4-FFF2-40B4-BE49-F238E27FC236}">
                <a16:creationId xmlns="" xmlns:a16="http://schemas.microsoft.com/office/drawing/2014/main" id="{86AFF07C-4D15-4A29-B939-C47256023C91}"/>
              </a:ext>
            </a:extLst>
          </p:cNvPr>
          <p:cNvSpPr>
            <a:spLocks noGrp="1"/>
          </p:cNvSpPr>
          <p:nvPr>
            <p:ph type="body" idx="49" hasCustomPrompt="1"/>
          </p:nvPr>
        </p:nvSpPr>
        <p:spPr>
          <a:xfrm>
            <a:off x="2022734" y="4075184"/>
            <a:ext cx="1739976" cy="280931"/>
          </a:xfrm>
        </p:spPr>
        <p:txBody>
          <a:bodyPr lIns="0" tIns="0" rIns="0" bIns="0" anchor="b">
            <a:normAutofit/>
          </a:bodyPr>
          <a:lstStyle>
            <a:lvl1pPr marL="0" indent="0" algn="ctr">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Billion</a:t>
            </a:r>
          </a:p>
        </p:txBody>
      </p:sp>
      <p:sp>
        <p:nvSpPr>
          <p:cNvPr id="35" name="Text Placeholder 2">
            <a:extLst>
              <a:ext uri="{FF2B5EF4-FFF2-40B4-BE49-F238E27FC236}">
                <a16:creationId xmlns="" xmlns:a16="http://schemas.microsoft.com/office/drawing/2014/main" id="{2C71864B-9476-4445-B961-A4480119AB3B}"/>
              </a:ext>
            </a:extLst>
          </p:cNvPr>
          <p:cNvSpPr>
            <a:spLocks noGrp="1"/>
          </p:cNvSpPr>
          <p:nvPr>
            <p:ph type="body" idx="50" hasCustomPrompt="1"/>
          </p:nvPr>
        </p:nvSpPr>
        <p:spPr>
          <a:xfrm>
            <a:off x="5007646" y="2886747"/>
            <a:ext cx="1739976" cy="955575"/>
          </a:xfrm>
        </p:spPr>
        <p:txBody>
          <a:bodyPr lIns="0" tIns="0" rIns="0" bIns="0" anchor="b">
            <a:noAutofit/>
          </a:bodyPr>
          <a:lstStyle>
            <a:lvl1pPr marL="0" indent="0" algn="ctr">
              <a:buNone/>
              <a:defRPr sz="6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$50</a:t>
            </a:r>
          </a:p>
        </p:txBody>
      </p:sp>
      <p:sp>
        <p:nvSpPr>
          <p:cNvPr id="36" name="Text Placeholder 2">
            <a:extLst>
              <a:ext uri="{FF2B5EF4-FFF2-40B4-BE49-F238E27FC236}">
                <a16:creationId xmlns="" xmlns:a16="http://schemas.microsoft.com/office/drawing/2014/main" id="{B2AAA459-A7E1-451E-BABB-0C87139B389F}"/>
              </a:ext>
            </a:extLst>
          </p:cNvPr>
          <p:cNvSpPr>
            <a:spLocks noGrp="1"/>
          </p:cNvSpPr>
          <p:nvPr>
            <p:ph type="body" idx="51" hasCustomPrompt="1"/>
          </p:nvPr>
        </p:nvSpPr>
        <p:spPr>
          <a:xfrm>
            <a:off x="5007646" y="3879659"/>
            <a:ext cx="1739976" cy="280931"/>
          </a:xfrm>
        </p:spPr>
        <p:txBody>
          <a:bodyPr lIns="0" tIns="0" rIns="0" bIns="0" anchor="b">
            <a:normAutofit/>
          </a:bodyPr>
          <a:lstStyle>
            <a:lvl1pPr marL="0" indent="0" algn="ctr">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Billion</a:t>
            </a:r>
          </a:p>
        </p:txBody>
      </p:sp>
      <p:sp>
        <p:nvSpPr>
          <p:cNvPr id="37" name="Text Placeholder 2">
            <a:extLst>
              <a:ext uri="{FF2B5EF4-FFF2-40B4-BE49-F238E27FC236}">
                <a16:creationId xmlns="" xmlns:a16="http://schemas.microsoft.com/office/drawing/2014/main" id="{DF679BEC-0CFD-449F-B3E0-BB712F00052B}"/>
              </a:ext>
            </a:extLst>
          </p:cNvPr>
          <p:cNvSpPr>
            <a:spLocks noGrp="1"/>
          </p:cNvSpPr>
          <p:nvPr>
            <p:ph type="body" idx="52" hasCustomPrompt="1"/>
          </p:nvPr>
        </p:nvSpPr>
        <p:spPr>
          <a:xfrm>
            <a:off x="7761966" y="2723457"/>
            <a:ext cx="2295144" cy="955575"/>
          </a:xfrm>
        </p:spPr>
        <p:txBody>
          <a:bodyPr lIns="0" tIns="0" rIns="0" bIns="0" anchor="b">
            <a:noAutofit/>
          </a:bodyPr>
          <a:lstStyle>
            <a:lvl1pPr marL="0" indent="0" algn="ctr">
              <a:buNone/>
              <a:defRPr sz="6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$100</a:t>
            </a:r>
          </a:p>
        </p:txBody>
      </p:sp>
      <p:sp>
        <p:nvSpPr>
          <p:cNvPr id="38" name="Text Placeholder 2">
            <a:extLst>
              <a:ext uri="{FF2B5EF4-FFF2-40B4-BE49-F238E27FC236}">
                <a16:creationId xmlns="" xmlns:a16="http://schemas.microsoft.com/office/drawing/2014/main" id="{65220FFF-D7A7-4DFC-97E2-8D717A6B97FF}"/>
              </a:ext>
            </a:extLst>
          </p:cNvPr>
          <p:cNvSpPr>
            <a:spLocks noGrp="1"/>
          </p:cNvSpPr>
          <p:nvPr>
            <p:ph type="body" idx="53" hasCustomPrompt="1"/>
          </p:nvPr>
        </p:nvSpPr>
        <p:spPr>
          <a:xfrm>
            <a:off x="8038166" y="3716369"/>
            <a:ext cx="1739976" cy="280931"/>
          </a:xfrm>
        </p:spPr>
        <p:txBody>
          <a:bodyPr lIns="0" tIns="0" rIns="0" bIns="0" anchor="b">
            <a:normAutofit/>
          </a:bodyPr>
          <a:lstStyle>
            <a:lvl1pPr marL="0" indent="0" algn="ctr">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Billion</a:t>
            </a:r>
          </a:p>
        </p:txBody>
      </p:sp>
      <p:sp>
        <p:nvSpPr>
          <p:cNvPr id="39" name="Text Placeholder 2">
            <a:extLst>
              <a:ext uri="{FF2B5EF4-FFF2-40B4-BE49-F238E27FC236}">
                <a16:creationId xmlns="" xmlns:a16="http://schemas.microsoft.com/office/drawing/2014/main" id="{33C0B4F4-FAB3-45B3-A57B-B8A00F765A8C}"/>
              </a:ext>
            </a:extLst>
          </p:cNvPr>
          <p:cNvSpPr>
            <a:spLocks noGrp="1"/>
          </p:cNvSpPr>
          <p:nvPr>
            <p:ph type="body" idx="54" hasCustomPrompt="1"/>
          </p:nvPr>
        </p:nvSpPr>
        <p:spPr>
          <a:xfrm>
            <a:off x="4587884" y="4798586"/>
            <a:ext cx="2577284" cy="334918"/>
          </a:xfrm>
        </p:spPr>
        <p:txBody>
          <a:bodyPr lIns="0" tIns="0" rIns="0" bIns="0" anchor="b">
            <a:normAutofit/>
          </a:bodyPr>
          <a:lstStyle>
            <a:lvl1pPr marL="0" indent="0" algn="ctr">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40" name="Text Placeholder 11">
            <a:extLst>
              <a:ext uri="{FF2B5EF4-FFF2-40B4-BE49-F238E27FC236}">
                <a16:creationId xmlns="" xmlns:a16="http://schemas.microsoft.com/office/drawing/2014/main" id="{2710ED40-A455-4EEF-AAD2-1479EE311ABC}"/>
              </a:ext>
            </a:extLst>
          </p:cNvPr>
          <p:cNvSpPr>
            <a:spLocks noGrp="1"/>
          </p:cNvSpPr>
          <p:nvPr>
            <p:ph type="body" sz="quarter" idx="55"/>
          </p:nvPr>
        </p:nvSpPr>
        <p:spPr>
          <a:xfrm>
            <a:off x="4587884" y="5240927"/>
            <a:ext cx="2577284" cy="705923"/>
          </a:xfrm>
        </p:spPr>
        <p:txBody>
          <a:bodyPr lIns="36000" tIns="0" rIns="0" bIns="0">
            <a:normAutofit/>
          </a:bodyPr>
          <a:lstStyle>
            <a:lvl1pPr marL="0" indent="0" algn="ctr">
              <a:buClr>
                <a:schemeClr val="tx2"/>
              </a:buClr>
              <a:buSzPct val="125000"/>
              <a:buFont typeface="Wingdings" panose="05000000000000000000" pitchFamily="2" charset="2"/>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Click to edit Master text styles</a:t>
            </a:r>
          </a:p>
        </p:txBody>
      </p:sp>
      <p:sp>
        <p:nvSpPr>
          <p:cNvPr id="45" name="Text Placeholder 2">
            <a:extLst>
              <a:ext uri="{FF2B5EF4-FFF2-40B4-BE49-F238E27FC236}">
                <a16:creationId xmlns="" xmlns:a16="http://schemas.microsoft.com/office/drawing/2014/main" id="{A9FC0BF2-FC28-43C1-864A-CAB49C8381A2}"/>
              </a:ext>
            </a:extLst>
          </p:cNvPr>
          <p:cNvSpPr>
            <a:spLocks noGrp="1"/>
          </p:cNvSpPr>
          <p:nvPr>
            <p:ph type="body" idx="56" hasCustomPrompt="1"/>
          </p:nvPr>
        </p:nvSpPr>
        <p:spPr>
          <a:xfrm>
            <a:off x="7654886" y="4798586"/>
            <a:ext cx="2577284" cy="334918"/>
          </a:xfrm>
        </p:spPr>
        <p:txBody>
          <a:bodyPr lIns="0" tIns="0" rIns="0" bIns="0" anchor="b">
            <a:normAutofit/>
          </a:bodyPr>
          <a:lstStyle>
            <a:lvl1pPr marL="0" indent="0" algn="ctr">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46" name="Text Placeholder 11">
            <a:extLst>
              <a:ext uri="{FF2B5EF4-FFF2-40B4-BE49-F238E27FC236}">
                <a16:creationId xmlns="" xmlns:a16="http://schemas.microsoft.com/office/drawing/2014/main" id="{F4793ACF-6372-4346-9E08-F9E4D2584763}"/>
              </a:ext>
            </a:extLst>
          </p:cNvPr>
          <p:cNvSpPr>
            <a:spLocks noGrp="1"/>
          </p:cNvSpPr>
          <p:nvPr>
            <p:ph type="body" sz="quarter" idx="57"/>
          </p:nvPr>
        </p:nvSpPr>
        <p:spPr>
          <a:xfrm>
            <a:off x="7654886" y="5231802"/>
            <a:ext cx="2577284" cy="705923"/>
          </a:xfrm>
        </p:spPr>
        <p:txBody>
          <a:bodyPr lIns="36000" tIns="0" rIns="0" bIns="0">
            <a:normAutofit/>
          </a:bodyPr>
          <a:lstStyle>
            <a:lvl1pPr marL="0" indent="0" algn="ctr">
              <a:buClr>
                <a:schemeClr val="tx2"/>
              </a:buClr>
              <a:buSzPct val="125000"/>
              <a:buFont typeface="Wingdings" panose="05000000000000000000" pitchFamily="2" charset="2"/>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Click to edit Master text styles</a:t>
            </a:r>
          </a:p>
        </p:txBody>
      </p:sp>
      <p:sp>
        <p:nvSpPr>
          <p:cNvPr id="26" name="Picture Placeholder 11">
            <a:extLst>
              <a:ext uri="{FF2B5EF4-FFF2-40B4-BE49-F238E27FC236}">
                <a16:creationId xmlns="" xmlns:a16="http://schemas.microsoft.com/office/drawing/2014/main" id="{F3FD923B-7063-49D8-8286-0F8424648970}"/>
              </a:ext>
            </a:extLst>
          </p:cNvPr>
          <p:cNvSpPr>
            <a:spLocks noGrp="1"/>
          </p:cNvSpPr>
          <p:nvPr>
            <p:ph type="pic" sz="quarter" idx="58"/>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smtClean="0"/>
              <a:t>Click icon to add picture</a:t>
            </a:r>
            <a:endParaRPr lang="en-US" noProof="0" dirty="0"/>
          </a:p>
        </p:txBody>
      </p:sp>
    </p:spTree>
    <p:extLst>
      <p:ext uri="{BB962C8B-B14F-4D97-AF65-F5344CB8AC3E}">
        <p14:creationId xmlns:p14="http://schemas.microsoft.com/office/powerpoint/2010/main" val="24707766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and Caption Layout">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 xmlns:a16="http://schemas.microsoft.com/office/drawing/2014/main" id="{72DA9D50-F092-4CE4-833F-A116EB21A237}"/>
              </a:ext>
            </a:extLst>
          </p:cNvPr>
          <p:cNvSpPr/>
          <p:nvPr userDrawn="1"/>
        </p:nvSpPr>
        <p:spPr>
          <a:xfrm>
            <a:off x="0"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 xmlns:a16="http://schemas.microsoft.com/office/drawing/2014/main" id="{DD60033C-E502-4C97-87DB-99F01B55681B}"/>
              </a:ext>
            </a:extLst>
          </p:cNvPr>
          <p:cNvSpPr/>
          <p:nvPr userDrawn="1"/>
        </p:nvSpPr>
        <p:spPr>
          <a:xfrm>
            <a:off x="0" y="2990088"/>
            <a:ext cx="12192000" cy="386791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noProof="0" smtClean="0"/>
              <a:t>Click to edit Master title style</a:t>
            </a:r>
            <a:endParaRPr lang="en-US" noProof="0"/>
          </a:p>
        </p:txBody>
      </p:sp>
      <p:sp>
        <p:nvSpPr>
          <p:cNvPr id="3" name="Date Placeholder 2">
            <a:extLst>
              <a:ext uri="{FF2B5EF4-FFF2-40B4-BE49-F238E27FC236}">
                <a16:creationId xmlns="" xmlns:a16="http://schemas.microsoft.com/office/drawing/2014/main" id="{847A35AD-A6B0-4735-8919-A2B1FC60B311}"/>
              </a:ext>
            </a:extLst>
          </p:cNvPr>
          <p:cNvSpPr>
            <a:spLocks noGrp="1"/>
          </p:cNvSpPr>
          <p:nvPr>
            <p:ph type="dt" sz="half" idx="10"/>
          </p:nvPr>
        </p:nvSpPr>
        <p:spPr/>
        <p:txBody>
          <a:bodyPr/>
          <a:lstStyle/>
          <a:p>
            <a:fld id="{43E312A7-3DCD-4684-8F41-824364519F82}" type="datetime1">
              <a:rPr lang="en-US" noProof="0" smtClean="0"/>
              <a:t>11/17/2020</a:t>
            </a:fld>
            <a:endParaRPr lang="en-US" noProof="0" dirty="0"/>
          </a:p>
        </p:txBody>
      </p:sp>
      <p:sp>
        <p:nvSpPr>
          <p:cNvPr id="4" name="Footer Placeholder 3">
            <a:extLst>
              <a:ext uri="{FF2B5EF4-FFF2-40B4-BE49-F238E27FC236}">
                <a16:creationId xmlns="" xmlns:a16="http://schemas.microsoft.com/office/drawing/2014/main" id="{084BB4B8-6523-4A06-BB13-F2DFA9ADC904}"/>
              </a:ext>
            </a:extLst>
          </p:cNvPr>
          <p:cNvSpPr>
            <a:spLocks noGrp="1"/>
          </p:cNvSpPr>
          <p:nvPr>
            <p:ph type="ftr" sz="quarter" idx="11"/>
          </p:nvPr>
        </p:nvSpPr>
        <p:spPr/>
        <p:txBody>
          <a:bodyPr/>
          <a:lstStyle/>
          <a:p>
            <a:r>
              <a:rPr lang="en-US" noProof="0" smtClean="0"/>
              <a:t>t@riqmagura</a:t>
            </a:r>
            <a:endParaRPr lang="en-US" noProof="0" dirty="0"/>
          </a:p>
        </p:txBody>
      </p:sp>
      <p:sp>
        <p:nvSpPr>
          <p:cNvPr id="5" name="Slide Number Placeholder 4">
            <a:extLst>
              <a:ext uri="{FF2B5EF4-FFF2-40B4-BE49-F238E27FC236}">
                <a16:creationId xmlns=""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5" name="Text Placeholder 2">
            <a:extLst>
              <a:ext uri="{FF2B5EF4-FFF2-40B4-BE49-F238E27FC236}">
                <a16:creationId xmlns="" xmlns:a16="http://schemas.microsoft.com/office/drawing/2014/main" id="{FC1C00E5-E205-47D3-ACCC-BA3FDBF71013}"/>
              </a:ext>
            </a:extLst>
          </p:cNvPr>
          <p:cNvSpPr>
            <a:spLocks noGrp="1"/>
          </p:cNvSpPr>
          <p:nvPr>
            <p:ph type="body" idx="41" hasCustomPrompt="1"/>
          </p:nvPr>
        </p:nvSpPr>
        <p:spPr>
          <a:xfrm>
            <a:off x="1053452" y="3340707"/>
            <a:ext cx="3666744" cy="334918"/>
          </a:xfrm>
        </p:spPr>
        <p:txBody>
          <a:bodyPr lIns="0" tIns="0" rIns="0" bIns="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16" name="Text Placeholder 11">
            <a:extLst>
              <a:ext uri="{FF2B5EF4-FFF2-40B4-BE49-F238E27FC236}">
                <a16:creationId xmlns="" xmlns:a16="http://schemas.microsoft.com/office/drawing/2014/main" id="{CC501F77-56D4-49F2-9772-EE01ACF5274B}"/>
              </a:ext>
            </a:extLst>
          </p:cNvPr>
          <p:cNvSpPr>
            <a:spLocks noGrp="1"/>
          </p:cNvSpPr>
          <p:nvPr>
            <p:ph type="body" sz="quarter" idx="42"/>
          </p:nvPr>
        </p:nvSpPr>
        <p:spPr>
          <a:xfrm>
            <a:off x="836612" y="3773923"/>
            <a:ext cx="5259387" cy="2087752"/>
          </a:xfrm>
        </p:spPr>
        <p:txBody>
          <a:bodyPr lIns="0" tIns="0" rIns="0" bIns="0">
            <a:normAutofit/>
          </a:bodyPr>
          <a:lstStyle>
            <a:lvl1pPr marL="216000" indent="-216000">
              <a:spcBef>
                <a:spcPts val="600"/>
              </a:spcBef>
              <a:buClr>
                <a:schemeClr val="bg1">
                  <a:lumMod val="50000"/>
                </a:schemeClr>
              </a:buClr>
              <a:buSzPct val="125000"/>
              <a:buFont typeface="Arial" panose="020B0604020202020204" pitchFamily="34" charset="0"/>
              <a:buChar char="•"/>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Click to edit Master text styles</a:t>
            </a:r>
          </a:p>
        </p:txBody>
      </p:sp>
      <p:sp>
        <p:nvSpPr>
          <p:cNvPr id="19" name="Text Placeholder 11">
            <a:extLst>
              <a:ext uri="{FF2B5EF4-FFF2-40B4-BE49-F238E27FC236}">
                <a16:creationId xmlns="" xmlns:a16="http://schemas.microsoft.com/office/drawing/2014/main" id="{6E425E0E-28A3-4830-99E8-D93E5B20E77C}"/>
              </a:ext>
            </a:extLst>
          </p:cNvPr>
          <p:cNvSpPr>
            <a:spLocks noGrp="1"/>
          </p:cNvSpPr>
          <p:nvPr>
            <p:ph type="body" sz="quarter" idx="47"/>
          </p:nvPr>
        </p:nvSpPr>
        <p:spPr>
          <a:xfrm>
            <a:off x="836613" y="1392449"/>
            <a:ext cx="10515600" cy="935429"/>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Click to edit Master text styles</a:t>
            </a:r>
          </a:p>
        </p:txBody>
      </p:sp>
      <p:sp>
        <p:nvSpPr>
          <p:cNvPr id="25" name="Text Placeholder 2">
            <a:extLst>
              <a:ext uri="{FF2B5EF4-FFF2-40B4-BE49-F238E27FC236}">
                <a16:creationId xmlns="" xmlns:a16="http://schemas.microsoft.com/office/drawing/2014/main" id="{E3E44B3E-B67E-47BB-9B17-495800CC539C}"/>
              </a:ext>
            </a:extLst>
          </p:cNvPr>
          <p:cNvSpPr>
            <a:spLocks noGrp="1"/>
          </p:cNvSpPr>
          <p:nvPr>
            <p:ph type="body" idx="48" hasCustomPrompt="1"/>
          </p:nvPr>
        </p:nvSpPr>
        <p:spPr>
          <a:xfrm>
            <a:off x="6682936" y="3353508"/>
            <a:ext cx="3666744" cy="334918"/>
          </a:xfrm>
        </p:spPr>
        <p:txBody>
          <a:bodyPr lIns="0" tIns="0" rIns="0" bIns="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26" name="Text Placeholder 11">
            <a:extLst>
              <a:ext uri="{FF2B5EF4-FFF2-40B4-BE49-F238E27FC236}">
                <a16:creationId xmlns="" xmlns:a16="http://schemas.microsoft.com/office/drawing/2014/main" id="{3E6654E2-1600-436C-996F-AB13D779B069}"/>
              </a:ext>
            </a:extLst>
          </p:cNvPr>
          <p:cNvSpPr>
            <a:spLocks noGrp="1"/>
          </p:cNvSpPr>
          <p:nvPr>
            <p:ph type="body" sz="quarter" idx="49"/>
          </p:nvPr>
        </p:nvSpPr>
        <p:spPr>
          <a:xfrm>
            <a:off x="6466097" y="3786724"/>
            <a:ext cx="5068178" cy="2087752"/>
          </a:xfrm>
        </p:spPr>
        <p:txBody>
          <a:bodyPr lIns="0" tIns="0" rIns="0" bIns="0">
            <a:normAutofit/>
          </a:bodyPr>
          <a:lstStyle>
            <a:lvl1pPr marL="216000" indent="-216000">
              <a:spcBef>
                <a:spcPts val="600"/>
              </a:spcBef>
              <a:buClr>
                <a:schemeClr val="bg1">
                  <a:lumMod val="50000"/>
                </a:schemeClr>
              </a:buClr>
              <a:buSzPct val="125000"/>
              <a:buFont typeface="Arial" panose="020B0604020202020204" pitchFamily="34" charset="0"/>
              <a:buChar char="•"/>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Click to edit Master text styles</a:t>
            </a:r>
          </a:p>
        </p:txBody>
      </p:sp>
      <p:sp>
        <p:nvSpPr>
          <p:cNvPr id="17" name="Picture Placeholder 11">
            <a:extLst>
              <a:ext uri="{FF2B5EF4-FFF2-40B4-BE49-F238E27FC236}">
                <a16:creationId xmlns="" xmlns:a16="http://schemas.microsoft.com/office/drawing/2014/main" id="{11B1F208-6C15-4A3F-B7B4-388A18DC2B14}"/>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smtClean="0"/>
              <a:t>Click icon to add picture</a:t>
            </a:r>
            <a:endParaRPr lang="en-US" noProof="0" dirty="0"/>
          </a:p>
        </p:txBody>
      </p:sp>
    </p:spTree>
    <p:extLst>
      <p:ext uri="{BB962C8B-B14F-4D97-AF65-F5344CB8AC3E}">
        <p14:creationId xmlns:p14="http://schemas.microsoft.com/office/powerpoint/2010/main" val="20025586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etition Content Layout">
    <p:bg>
      <p:bgPr>
        <a:blipFill>
          <a:blip r:embed="rId2"/>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7F1442BA-C2B2-46FE-95B0-C15FF846CEAA}"/>
              </a:ext>
            </a:extLst>
          </p:cNvPr>
          <p:cNvSpPr/>
          <p:nvPr userDrawn="1"/>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3" name="Rectangle 32">
            <a:extLst>
              <a:ext uri="{FF2B5EF4-FFF2-40B4-BE49-F238E27FC236}">
                <a16:creationId xmlns="" xmlns:a16="http://schemas.microsoft.com/office/drawing/2014/main" id="{CCE7ADE7-21F0-4422-AD3C-0A7865E4FAB1}"/>
              </a:ext>
            </a:extLst>
          </p:cNvPr>
          <p:cNvSpPr/>
          <p:nvPr userDrawn="1"/>
        </p:nvSpPr>
        <p:spPr>
          <a:xfrm>
            <a:off x="0" y="-1"/>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2" name="Rectangle 31">
            <a:extLst>
              <a:ext uri="{FF2B5EF4-FFF2-40B4-BE49-F238E27FC236}">
                <a16:creationId xmlns="" xmlns:a16="http://schemas.microsoft.com/office/drawing/2014/main" id="{06F00F53-9697-4331-BE9F-B94FA62B0402}"/>
              </a:ext>
            </a:extLst>
          </p:cNvPr>
          <p:cNvSpPr/>
          <p:nvPr userDrawn="1"/>
        </p:nvSpPr>
        <p:spPr>
          <a:xfrm>
            <a:off x="0" y="1528174"/>
            <a:ext cx="12192000" cy="5329825"/>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 xmlns:a16="http://schemas.microsoft.com/office/drawing/2014/main" id="{44B0B20C-63A0-49A1-A09F-99F86387E48E}"/>
              </a:ext>
            </a:extLst>
          </p:cNvPr>
          <p:cNvSpPr>
            <a:spLocks noGrp="1"/>
          </p:cNvSpPr>
          <p:nvPr>
            <p:ph type="title"/>
          </p:nvPr>
        </p:nvSpPr>
        <p:spPr>
          <a:xfrm>
            <a:off x="838199" y="805472"/>
            <a:ext cx="7430939" cy="552848"/>
          </a:xfrm>
        </p:spPr>
        <p:txBody>
          <a:bodyPr lIns="0" tIns="0" rIns="0" bIns="0" anchor="b" anchorCtr="0"/>
          <a:lstStyle/>
          <a:p>
            <a:r>
              <a:rPr lang="en-US" noProof="0" smtClean="0"/>
              <a:t>Click to edit Master title style</a:t>
            </a:r>
            <a:endParaRPr lang="en-US" noProof="0"/>
          </a:p>
        </p:txBody>
      </p:sp>
      <p:sp>
        <p:nvSpPr>
          <p:cNvPr id="3" name="Date Placeholder 2">
            <a:extLst>
              <a:ext uri="{FF2B5EF4-FFF2-40B4-BE49-F238E27FC236}">
                <a16:creationId xmlns="" xmlns:a16="http://schemas.microsoft.com/office/drawing/2014/main" id="{847A35AD-A6B0-4735-8919-A2B1FC60B311}"/>
              </a:ext>
            </a:extLst>
          </p:cNvPr>
          <p:cNvSpPr>
            <a:spLocks noGrp="1"/>
          </p:cNvSpPr>
          <p:nvPr>
            <p:ph type="dt" sz="half" idx="10"/>
          </p:nvPr>
        </p:nvSpPr>
        <p:spPr/>
        <p:txBody>
          <a:bodyPr/>
          <a:lstStyle/>
          <a:p>
            <a:fld id="{7AAC6E9B-CE21-409B-96BB-3A32AA75FD68}" type="datetime1">
              <a:rPr lang="en-US" noProof="0" smtClean="0"/>
              <a:t>11/17/2020</a:t>
            </a:fld>
            <a:endParaRPr lang="en-US" noProof="0" dirty="0"/>
          </a:p>
        </p:txBody>
      </p:sp>
      <p:sp>
        <p:nvSpPr>
          <p:cNvPr id="4" name="Footer Placeholder 3">
            <a:extLst>
              <a:ext uri="{FF2B5EF4-FFF2-40B4-BE49-F238E27FC236}">
                <a16:creationId xmlns="" xmlns:a16="http://schemas.microsoft.com/office/drawing/2014/main" id="{084BB4B8-6523-4A06-BB13-F2DFA9ADC904}"/>
              </a:ext>
            </a:extLst>
          </p:cNvPr>
          <p:cNvSpPr>
            <a:spLocks noGrp="1"/>
          </p:cNvSpPr>
          <p:nvPr>
            <p:ph type="ftr" sz="quarter" idx="11"/>
          </p:nvPr>
        </p:nvSpPr>
        <p:spPr/>
        <p:txBody>
          <a:bodyPr/>
          <a:lstStyle/>
          <a:p>
            <a:r>
              <a:rPr lang="en-US" noProof="0" smtClean="0"/>
              <a:t>t@riqmagura</a:t>
            </a:r>
            <a:endParaRPr lang="en-US" noProof="0" dirty="0"/>
          </a:p>
        </p:txBody>
      </p:sp>
      <p:sp>
        <p:nvSpPr>
          <p:cNvPr id="5" name="Slide Number Placeholder 4">
            <a:extLst>
              <a:ext uri="{FF2B5EF4-FFF2-40B4-BE49-F238E27FC236}">
                <a16:creationId xmlns=""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7" name="Picture Placeholder 11">
            <a:extLst>
              <a:ext uri="{FF2B5EF4-FFF2-40B4-BE49-F238E27FC236}">
                <a16:creationId xmlns="" xmlns:a16="http://schemas.microsoft.com/office/drawing/2014/main" id="{E705CC21-80AA-488E-B95D-0E00300A05CF}"/>
              </a:ext>
            </a:extLst>
          </p:cNvPr>
          <p:cNvSpPr>
            <a:spLocks noGrp="1"/>
          </p:cNvSpPr>
          <p:nvPr>
            <p:ph type="pic" sz="quarter" idx="13"/>
          </p:nvPr>
        </p:nvSpPr>
        <p:spPr>
          <a:xfrm>
            <a:off x="8965413" y="1975905"/>
            <a:ext cx="2386584" cy="484632"/>
          </a:xfrm>
          <a:prstGeom prst="roundRect">
            <a:avLst/>
          </a:prstGeom>
          <a:noFill/>
          <a:ln>
            <a:noFill/>
          </a:ln>
        </p:spPr>
        <p:txBody>
          <a:bodyPr anchor="ctr" anchorCtr="0">
            <a:normAutofit/>
          </a:bodyPr>
          <a:lstStyle>
            <a:lvl1pPr marL="0" indent="0" algn="ctr">
              <a:buNone/>
              <a:defRPr sz="1600">
                <a:solidFill>
                  <a:schemeClr val="bg1"/>
                </a:solidFill>
              </a:defRPr>
            </a:lvl1pPr>
          </a:lstStyle>
          <a:p>
            <a:r>
              <a:rPr lang="en-US" noProof="0" smtClean="0"/>
              <a:t>Click icon to add picture</a:t>
            </a:r>
            <a:endParaRPr lang="en-US" noProof="0" dirty="0"/>
          </a:p>
        </p:txBody>
      </p:sp>
      <p:sp>
        <p:nvSpPr>
          <p:cNvPr id="14" name="Picture Placeholder 11" descr="Competitors logos quadrant">
            <a:extLst>
              <a:ext uri="{FF2B5EF4-FFF2-40B4-BE49-F238E27FC236}">
                <a16:creationId xmlns="" xmlns:a16="http://schemas.microsoft.com/office/drawing/2014/main" id="{B02B30B1-85C9-4BFB-89EF-F61F699F9CB9}"/>
              </a:ext>
            </a:extLst>
          </p:cNvPr>
          <p:cNvSpPr>
            <a:spLocks noGrp="1"/>
          </p:cNvSpPr>
          <p:nvPr>
            <p:ph type="pic" sz="quarter" idx="39" hasCustomPrompt="1"/>
          </p:nvPr>
        </p:nvSpPr>
        <p:spPr>
          <a:xfrm>
            <a:off x="3479892" y="2503607"/>
            <a:ext cx="1772153" cy="777240"/>
          </a:xfrm>
          <a:prstGeom prst="roundRect">
            <a:avLst/>
          </a:prstGeom>
          <a:solidFill>
            <a:schemeClr val="accent3">
              <a:alpha val="50000"/>
            </a:schemeClr>
          </a:solidFill>
          <a:ln>
            <a:solidFill>
              <a:schemeClr val="tx2"/>
            </a:solidFill>
          </a:ln>
        </p:spPr>
        <p:txBody>
          <a:bodyPr anchor="ctr" anchorCtr="0">
            <a:noAutofit/>
          </a:bodyPr>
          <a:lstStyle>
            <a:lvl1pPr marL="0" indent="0" algn="ctr">
              <a:buNone/>
              <a:defRPr sz="1400" i="1">
                <a:solidFill>
                  <a:schemeClr val="bg1"/>
                </a:solidFill>
              </a:defRPr>
            </a:lvl1pPr>
          </a:lstStyle>
          <a:p>
            <a:r>
              <a:rPr lang="en-US" noProof="0" dirty="0"/>
              <a:t>Competitor 2</a:t>
            </a:r>
          </a:p>
          <a:p>
            <a:r>
              <a:rPr lang="en-US" noProof="0" dirty="0"/>
              <a:t>Logo</a:t>
            </a:r>
          </a:p>
        </p:txBody>
      </p:sp>
      <p:sp>
        <p:nvSpPr>
          <p:cNvPr id="17" name="Picture Placeholder 11" descr="Competitors logos quadrant">
            <a:extLst>
              <a:ext uri="{FF2B5EF4-FFF2-40B4-BE49-F238E27FC236}">
                <a16:creationId xmlns="" xmlns:a16="http://schemas.microsoft.com/office/drawing/2014/main" id="{BB248D0D-569D-4CE5-B4A5-1CB766D4BC25}"/>
              </a:ext>
            </a:extLst>
          </p:cNvPr>
          <p:cNvSpPr>
            <a:spLocks noGrp="1"/>
          </p:cNvSpPr>
          <p:nvPr>
            <p:ph type="pic" sz="quarter" idx="40" hasCustomPrompt="1"/>
          </p:nvPr>
        </p:nvSpPr>
        <p:spPr>
          <a:xfrm>
            <a:off x="1341365" y="2069258"/>
            <a:ext cx="1655064" cy="777240"/>
          </a:xfrm>
          <a:prstGeom prst="roundRect">
            <a:avLst/>
          </a:prstGeom>
          <a:solidFill>
            <a:schemeClr val="accent3">
              <a:alpha val="50000"/>
            </a:schemeClr>
          </a:solidFill>
          <a:ln>
            <a:solidFill>
              <a:schemeClr val="tx2"/>
            </a:solidFill>
          </a:ln>
        </p:spPr>
        <p:txBody>
          <a:bodyPr anchor="ctr" anchorCtr="0">
            <a:noAutofit/>
          </a:bodyPr>
          <a:lstStyle>
            <a:lvl1pPr marL="0" indent="0" algn="ctr">
              <a:buNone/>
              <a:defRPr sz="1400" i="1">
                <a:solidFill>
                  <a:schemeClr val="bg1"/>
                </a:solidFill>
              </a:defRPr>
            </a:lvl1pPr>
          </a:lstStyle>
          <a:p>
            <a:r>
              <a:rPr lang="en-US" noProof="0" dirty="0"/>
              <a:t>Competitor 1</a:t>
            </a:r>
          </a:p>
          <a:p>
            <a:r>
              <a:rPr lang="en-US" noProof="0" dirty="0"/>
              <a:t>Logo</a:t>
            </a:r>
          </a:p>
        </p:txBody>
      </p:sp>
      <p:sp>
        <p:nvSpPr>
          <p:cNvPr id="18" name="Picture Placeholder 11" descr="Competitors logos quadrant">
            <a:extLst>
              <a:ext uri="{FF2B5EF4-FFF2-40B4-BE49-F238E27FC236}">
                <a16:creationId xmlns="" xmlns:a16="http://schemas.microsoft.com/office/drawing/2014/main" id="{63441834-C0B7-467E-BB8A-077BFB4CC64D}"/>
              </a:ext>
            </a:extLst>
          </p:cNvPr>
          <p:cNvSpPr>
            <a:spLocks noGrp="1"/>
          </p:cNvSpPr>
          <p:nvPr>
            <p:ph type="pic" sz="quarter" idx="41" hasCustomPrompt="1"/>
          </p:nvPr>
        </p:nvSpPr>
        <p:spPr>
          <a:xfrm>
            <a:off x="2209800" y="4684388"/>
            <a:ext cx="1772153" cy="777240"/>
          </a:xfrm>
          <a:prstGeom prst="roundRect">
            <a:avLst/>
          </a:prstGeom>
          <a:solidFill>
            <a:schemeClr val="accent3">
              <a:alpha val="50000"/>
            </a:schemeClr>
          </a:solidFill>
          <a:ln>
            <a:solidFill>
              <a:schemeClr val="tx2"/>
            </a:solidFill>
          </a:ln>
        </p:spPr>
        <p:txBody>
          <a:bodyPr anchor="ctr" anchorCtr="0">
            <a:noAutofit/>
          </a:bodyPr>
          <a:lstStyle>
            <a:lvl1pPr marL="0" indent="0" algn="ctr">
              <a:buNone/>
              <a:defRPr sz="1400" i="1">
                <a:solidFill>
                  <a:schemeClr val="bg1"/>
                </a:solidFill>
              </a:defRPr>
            </a:lvl1pPr>
          </a:lstStyle>
          <a:p>
            <a:r>
              <a:rPr lang="en-US" noProof="0" dirty="0"/>
              <a:t>Competitor 3</a:t>
            </a:r>
          </a:p>
          <a:p>
            <a:r>
              <a:rPr lang="en-US" noProof="0" dirty="0"/>
              <a:t>Logo</a:t>
            </a:r>
          </a:p>
        </p:txBody>
      </p:sp>
      <p:sp>
        <p:nvSpPr>
          <p:cNvPr id="20" name="Picture Placeholder 11" descr="Competitors logos quadrant">
            <a:extLst>
              <a:ext uri="{FF2B5EF4-FFF2-40B4-BE49-F238E27FC236}">
                <a16:creationId xmlns="" xmlns:a16="http://schemas.microsoft.com/office/drawing/2014/main" id="{4845EF5C-F9AE-4C81-B40A-0EF51B853911}"/>
              </a:ext>
            </a:extLst>
          </p:cNvPr>
          <p:cNvSpPr>
            <a:spLocks noGrp="1"/>
          </p:cNvSpPr>
          <p:nvPr>
            <p:ph type="pic" sz="quarter" idx="42" hasCustomPrompt="1"/>
          </p:nvPr>
        </p:nvSpPr>
        <p:spPr>
          <a:xfrm>
            <a:off x="6654710" y="2594867"/>
            <a:ext cx="1772153" cy="777240"/>
          </a:xfrm>
          <a:prstGeom prst="roundRect">
            <a:avLst/>
          </a:prstGeom>
          <a:solidFill>
            <a:schemeClr val="accent3">
              <a:alpha val="50000"/>
            </a:schemeClr>
          </a:solidFill>
          <a:ln>
            <a:solidFill>
              <a:schemeClr val="tx2"/>
            </a:solidFill>
          </a:ln>
        </p:spPr>
        <p:txBody>
          <a:bodyPr anchor="ctr" anchorCtr="0">
            <a:noAutofit/>
          </a:bodyPr>
          <a:lstStyle>
            <a:lvl1pPr marL="0" indent="0" algn="ctr">
              <a:buNone/>
              <a:defRPr sz="1400" i="1">
                <a:solidFill>
                  <a:schemeClr val="bg1"/>
                </a:solidFill>
              </a:defRPr>
            </a:lvl1pPr>
          </a:lstStyle>
          <a:p>
            <a:r>
              <a:rPr lang="en-US" noProof="0" dirty="0"/>
              <a:t>Competitor 4</a:t>
            </a:r>
          </a:p>
          <a:p>
            <a:r>
              <a:rPr lang="en-US" noProof="0" dirty="0"/>
              <a:t>Logo</a:t>
            </a:r>
          </a:p>
        </p:txBody>
      </p:sp>
      <p:sp>
        <p:nvSpPr>
          <p:cNvPr id="21" name="Picture Placeholder 11" descr="Competitors logos quadrant">
            <a:extLst>
              <a:ext uri="{FF2B5EF4-FFF2-40B4-BE49-F238E27FC236}">
                <a16:creationId xmlns="" xmlns:a16="http://schemas.microsoft.com/office/drawing/2014/main" id="{75396269-14C7-4297-BE40-EB61A04CF4C8}"/>
              </a:ext>
            </a:extLst>
          </p:cNvPr>
          <p:cNvSpPr>
            <a:spLocks noGrp="1"/>
          </p:cNvSpPr>
          <p:nvPr>
            <p:ph type="pic" sz="quarter" idx="43" hasCustomPrompt="1"/>
          </p:nvPr>
        </p:nvSpPr>
        <p:spPr>
          <a:xfrm>
            <a:off x="6455537" y="4853700"/>
            <a:ext cx="1772153" cy="777240"/>
          </a:xfrm>
          <a:prstGeom prst="roundRect">
            <a:avLst/>
          </a:prstGeom>
          <a:solidFill>
            <a:schemeClr val="accent3">
              <a:alpha val="50000"/>
            </a:schemeClr>
          </a:solidFill>
          <a:ln>
            <a:solidFill>
              <a:schemeClr val="tx2"/>
            </a:solidFill>
          </a:ln>
        </p:spPr>
        <p:txBody>
          <a:bodyPr anchor="ctr" anchorCtr="0">
            <a:noAutofit/>
          </a:bodyPr>
          <a:lstStyle>
            <a:lvl1pPr marL="0" indent="0" algn="ctr">
              <a:buNone/>
              <a:defRPr sz="1400" i="1">
                <a:solidFill>
                  <a:schemeClr val="bg1"/>
                </a:solidFill>
              </a:defRPr>
            </a:lvl1pPr>
          </a:lstStyle>
          <a:p>
            <a:r>
              <a:rPr lang="en-US" noProof="0" dirty="0"/>
              <a:t>Competitor 5</a:t>
            </a:r>
          </a:p>
          <a:p>
            <a:r>
              <a:rPr lang="en-US" noProof="0" dirty="0"/>
              <a:t>Logo</a:t>
            </a:r>
          </a:p>
        </p:txBody>
      </p:sp>
      <p:sp>
        <p:nvSpPr>
          <p:cNvPr id="22" name="Picture Placeholder 11" descr="Competitors logos quadrant">
            <a:extLst>
              <a:ext uri="{FF2B5EF4-FFF2-40B4-BE49-F238E27FC236}">
                <a16:creationId xmlns="" xmlns:a16="http://schemas.microsoft.com/office/drawing/2014/main" id="{A9EC32D0-3CC5-4D03-90E1-35DD544F353D}"/>
              </a:ext>
            </a:extLst>
          </p:cNvPr>
          <p:cNvSpPr>
            <a:spLocks noGrp="1"/>
          </p:cNvSpPr>
          <p:nvPr>
            <p:ph type="pic" sz="quarter" idx="44" hasCustomPrompt="1"/>
          </p:nvPr>
        </p:nvSpPr>
        <p:spPr>
          <a:xfrm>
            <a:off x="8965413" y="4121940"/>
            <a:ext cx="1772153" cy="777240"/>
          </a:xfrm>
          <a:prstGeom prst="roundRect">
            <a:avLst/>
          </a:prstGeom>
          <a:solidFill>
            <a:schemeClr val="accent3">
              <a:alpha val="50000"/>
            </a:schemeClr>
          </a:solidFill>
          <a:ln>
            <a:solidFill>
              <a:schemeClr val="tx2"/>
            </a:solidFill>
          </a:ln>
        </p:spPr>
        <p:txBody>
          <a:bodyPr anchor="ctr" anchorCtr="0">
            <a:noAutofit/>
          </a:bodyPr>
          <a:lstStyle>
            <a:lvl1pPr marL="0" indent="0" algn="ctr">
              <a:buNone/>
              <a:defRPr sz="1400" i="1">
                <a:solidFill>
                  <a:schemeClr val="bg1"/>
                </a:solidFill>
              </a:defRPr>
            </a:lvl1pPr>
          </a:lstStyle>
          <a:p>
            <a:r>
              <a:rPr lang="en-US" noProof="0" dirty="0"/>
              <a:t>Competitor 6</a:t>
            </a:r>
          </a:p>
          <a:p>
            <a:r>
              <a:rPr lang="en-US" noProof="0" dirty="0"/>
              <a:t>Logo</a:t>
            </a:r>
          </a:p>
        </p:txBody>
      </p:sp>
      <p:sp>
        <p:nvSpPr>
          <p:cNvPr id="23" name="Text Placeholder 7">
            <a:extLst>
              <a:ext uri="{FF2B5EF4-FFF2-40B4-BE49-F238E27FC236}">
                <a16:creationId xmlns="" xmlns:a16="http://schemas.microsoft.com/office/drawing/2014/main" id="{C9793465-C4F7-40FC-AEF8-5F868E36ECA3}"/>
              </a:ext>
            </a:extLst>
          </p:cNvPr>
          <p:cNvSpPr>
            <a:spLocks noGrp="1"/>
          </p:cNvSpPr>
          <p:nvPr>
            <p:ph type="body" sz="quarter" idx="46" hasCustomPrompt="1"/>
          </p:nvPr>
        </p:nvSpPr>
        <p:spPr>
          <a:xfrm>
            <a:off x="788628" y="3574970"/>
            <a:ext cx="2741612" cy="248888"/>
          </a:xfrm>
        </p:spPr>
        <p:txBody>
          <a:bodyPr>
            <a:noAutofit/>
          </a:bodyPr>
          <a:lstStyle>
            <a:lvl1pPr marL="0" indent="0">
              <a:buNone/>
              <a:defRPr sz="1400" b="0">
                <a:solidFill>
                  <a:schemeClr val="tx2"/>
                </a:solidFill>
              </a:defRPr>
            </a:lvl1pPr>
            <a:lvl2pPr marL="457200" indent="0">
              <a:buNone/>
              <a:defRPr sz="1200" b="1"/>
            </a:lvl2pPr>
            <a:lvl3pPr>
              <a:defRPr sz="1200" b="1"/>
            </a:lvl3pPr>
            <a:lvl4pPr>
              <a:defRPr sz="1200" b="1"/>
            </a:lvl4pPr>
            <a:lvl5pPr>
              <a:defRPr sz="1200" b="1"/>
            </a:lvl5pPr>
          </a:lstStyle>
          <a:p>
            <a:pPr lvl="0"/>
            <a:r>
              <a:rPr lang="en-US" noProof="0"/>
              <a:t>More expensive</a:t>
            </a:r>
          </a:p>
        </p:txBody>
      </p:sp>
      <p:sp>
        <p:nvSpPr>
          <p:cNvPr id="24" name="Text Placeholder 7">
            <a:extLst>
              <a:ext uri="{FF2B5EF4-FFF2-40B4-BE49-F238E27FC236}">
                <a16:creationId xmlns="" xmlns:a16="http://schemas.microsoft.com/office/drawing/2014/main" id="{9E34E738-15BA-4311-BA02-5FDA3723F49F}"/>
              </a:ext>
            </a:extLst>
          </p:cNvPr>
          <p:cNvSpPr>
            <a:spLocks noGrp="1"/>
          </p:cNvSpPr>
          <p:nvPr>
            <p:ph type="body" sz="quarter" idx="47" hasCustomPrompt="1"/>
          </p:nvPr>
        </p:nvSpPr>
        <p:spPr>
          <a:xfrm>
            <a:off x="8730592" y="3574970"/>
            <a:ext cx="2741612" cy="248888"/>
          </a:xfrm>
        </p:spPr>
        <p:txBody>
          <a:bodyPr>
            <a:noAutofit/>
          </a:bodyPr>
          <a:lstStyle>
            <a:lvl1pPr marL="0" indent="0" algn="r">
              <a:buNone/>
              <a:defRPr sz="1400" b="0">
                <a:solidFill>
                  <a:schemeClr val="tx2"/>
                </a:solidFill>
              </a:defRPr>
            </a:lvl1pPr>
            <a:lvl2pPr marL="457200" indent="0">
              <a:buNone/>
              <a:defRPr sz="1200" b="1"/>
            </a:lvl2pPr>
            <a:lvl3pPr>
              <a:defRPr sz="1200" b="1"/>
            </a:lvl3pPr>
            <a:lvl4pPr>
              <a:defRPr sz="1200" b="1"/>
            </a:lvl4pPr>
            <a:lvl5pPr>
              <a:defRPr sz="1200" b="1"/>
            </a:lvl5pPr>
          </a:lstStyle>
          <a:p>
            <a:pPr lvl="0"/>
            <a:r>
              <a:rPr lang="en-US" noProof="0"/>
              <a:t>Less expensive</a:t>
            </a:r>
          </a:p>
        </p:txBody>
      </p:sp>
      <p:sp>
        <p:nvSpPr>
          <p:cNvPr id="27" name="Text Placeholder 7">
            <a:extLst>
              <a:ext uri="{FF2B5EF4-FFF2-40B4-BE49-F238E27FC236}">
                <a16:creationId xmlns="" xmlns:a16="http://schemas.microsoft.com/office/drawing/2014/main" id="{43026573-79FA-414F-85CC-BB2AFC84C272}"/>
              </a:ext>
            </a:extLst>
          </p:cNvPr>
          <p:cNvSpPr>
            <a:spLocks noGrp="1"/>
          </p:cNvSpPr>
          <p:nvPr>
            <p:ph type="body" sz="quarter" idx="48" hasCustomPrompt="1"/>
          </p:nvPr>
        </p:nvSpPr>
        <p:spPr>
          <a:xfrm>
            <a:off x="4641450" y="6142762"/>
            <a:ext cx="2741612" cy="248888"/>
          </a:xfrm>
        </p:spPr>
        <p:txBody>
          <a:bodyPr>
            <a:noAutofit/>
          </a:bodyPr>
          <a:lstStyle>
            <a:lvl1pPr marL="0" indent="0" algn="ctr">
              <a:buNone/>
              <a:defRPr sz="1400" b="0">
                <a:solidFill>
                  <a:schemeClr val="tx2"/>
                </a:solidFill>
              </a:defRPr>
            </a:lvl1pPr>
            <a:lvl2pPr marL="457200" indent="0">
              <a:buNone/>
              <a:defRPr sz="1200" b="1"/>
            </a:lvl2pPr>
            <a:lvl3pPr>
              <a:defRPr sz="1200" b="1"/>
            </a:lvl3pPr>
            <a:lvl4pPr>
              <a:defRPr sz="1200" b="1"/>
            </a:lvl4pPr>
            <a:lvl5pPr>
              <a:defRPr sz="1200" b="1"/>
            </a:lvl5pPr>
          </a:lstStyle>
          <a:p>
            <a:pPr lvl="0"/>
            <a:r>
              <a:rPr lang="en-US" noProof="0"/>
              <a:t>Less convenient</a:t>
            </a:r>
          </a:p>
        </p:txBody>
      </p:sp>
      <p:sp>
        <p:nvSpPr>
          <p:cNvPr id="28" name="Text Placeholder 7">
            <a:extLst>
              <a:ext uri="{FF2B5EF4-FFF2-40B4-BE49-F238E27FC236}">
                <a16:creationId xmlns="" xmlns:a16="http://schemas.microsoft.com/office/drawing/2014/main" id="{354AC58C-2EFE-42E3-B1C3-3A3F7161FC04}"/>
              </a:ext>
            </a:extLst>
          </p:cNvPr>
          <p:cNvSpPr>
            <a:spLocks noGrp="1"/>
          </p:cNvSpPr>
          <p:nvPr>
            <p:ph type="body" sz="quarter" idx="49" hasCustomPrompt="1"/>
          </p:nvPr>
        </p:nvSpPr>
        <p:spPr>
          <a:xfrm>
            <a:off x="4641450" y="1764281"/>
            <a:ext cx="2741612" cy="248888"/>
          </a:xfrm>
        </p:spPr>
        <p:txBody>
          <a:bodyPr>
            <a:noAutofit/>
          </a:bodyPr>
          <a:lstStyle>
            <a:lvl1pPr marL="0" indent="0" algn="ctr">
              <a:buNone/>
              <a:defRPr sz="1400" b="0">
                <a:solidFill>
                  <a:schemeClr val="tx2"/>
                </a:solidFill>
              </a:defRPr>
            </a:lvl1pPr>
            <a:lvl2pPr marL="457200" indent="0">
              <a:buNone/>
              <a:defRPr sz="1200" b="1"/>
            </a:lvl2pPr>
            <a:lvl3pPr>
              <a:defRPr sz="1200" b="1"/>
            </a:lvl3pPr>
            <a:lvl4pPr>
              <a:defRPr sz="1200" b="1"/>
            </a:lvl4pPr>
            <a:lvl5pPr>
              <a:defRPr sz="1200" b="1"/>
            </a:lvl5pPr>
          </a:lstStyle>
          <a:p>
            <a:pPr lvl="0"/>
            <a:r>
              <a:rPr lang="en-US" noProof="0"/>
              <a:t>More convenient</a:t>
            </a:r>
          </a:p>
        </p:txBody>
      </p:sp>
      <p:cxnSp>
        <p:nvCxnSpPr>
          <p:cNvPr id="9" name="Straight Arrow Connector 8">
            <a:extLst>
              <a:ext uri="{FF2B5EF4-FFF2-40B4-BE49-F238E27FC236}">
                <a16:creationId xmlns="" xmlns:a16="http://schemas.microsoft.com/office/drawing/2014/main" id="{E3842B13-E900-4B2B-AB93-A64B64227466}"/>
              </a:ext>
            </a:extLst>
          </p:cNvPr>
          <p:cNvCxnSpPr/>
          <p:nvPr userDrawn="1"/>
        </p:nvCxnSpPr>
        <p:spPr>
          <a:xfrm>
            <a:off x="872933" y="3548268"/>
            <a:ext cx="10470378"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 xmlns:a16="http://schemas.microsoft.com/office/drawing/2014/main" id="{EF45D1A3-05DF-4B1E-9C02-6D8A69BE2011}"/>
              </a:ext>
            </a:extLst>
          </p:cNvPr>
          <p:cNvCxnSpPr>
            <a:cxnSpLocks/>
          </p:cNvCxnSpPr>
          <p:nvPr userDrawn="1"/>
        </p:nvCxnSpPr>
        <p:spPr>
          <a:xfrm rot="16200000">
            <a:off x="4098036" y="4142692"/>
            <a:ext cx="3995928"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1" name="Picture Placeholder 11">
            <a:extLst>
              <a:ext uri="{FF2B5EF4-FFF2-40B4-BE49-F238E27FC236}">
                <a16:creationId xmlns="" xmlns:a16="http://schemas.microsoft.com/office/drawing/2014/main" id="{CC01BAE8-6C4C-4DBC-AFB4-6B3BCF8D0714}"/>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smtClean="0"/>
              <a:t>Click icon to add picture</a:t>
            </a:r>
            <a:endParaRPr lang="en-US" noProof="0" dirty="0"/>
          </a:p>
        </p:txBody>
      </p:sp>
    </p:spTree>
    <p:extLst>
      <p:ext uri="{BB962C8B-B14F-4D97-AF65-F5344CB8AC3E}">
        <p14:creationId xmlns:p14="http://schemas.microsoft.com/office/powerpoint/2010/main" val="1882882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Content and Caption Layout">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9" name="Rectangle 28">
            <a:extLst>
              <a:ext uri="{FF2B5EF4-FFF2-40B4-BE49-F238E27FC236}">
                <a16:creationId xmlns="" xmlns:a16="http://schemas.microsoft.com/office/drawing/2014/main" id="{AF48E4FA-B29A-4342-834B-094336E65A24}"/>
              </a:ext>
            </a:extLst>
          </p:cNvPr>
          <p:cNvSpPr/>
          <p:nvPr userDrawn="1"/>
        </p:nvSpPr>
        <p:spPr>
          <a:xfrm>
            <a:off x="0"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 xmlns:a16="http://schemas.microsoft.com/office/drawing/2014/main" id="{DD60033C-E502-4C97-87DB-99F01B55681B}"/>
              </a:ext>
            </a:extLst>
          </p:cNvPr>
          <p:cNvSpPr/>
          <p:nvPr userDrawn="1"/>
        </p:nvSpPr>
        <p:spPr>
          <a:xfrm>
            <a:off x="0" y="3044952"/>
            <a:ext cx="12192000" cy="3813048"/>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 xmlns:a16="http://schemas.microsoft.com/office/drawing/2014/main" id="{44B0B20C-63A0-49A1-A09F-99F86387E48E}"/>
              </a:ext>
            </a:extLst>
          </p:cNvPr>
          <p:cNvSpPr>
            <a:spLocks noGrp="1"/>
          </p:cNvSpPr>
          <p:nvPr>
            <p:ph type="title"/>
          </p:nvPr>
        </p:nvSpPr>
        <p:spPr>
          <a:xfrm>
            <a:off x="838199" y="949850"/>
            <a:ext cx="6862011" cy="552848"/>
          </a:xfrm>
        </p:spPr>
        <p:txBody>
          <a:bodyPr lIns="0" tIns="0" rIns="0" bIns="0" anchor="b" anchorCtr="0"/>
          <a:lstStyle/>
          <a:p>
            <a:r>
              <a:rPr lang="en-US" noProof="0" smtClean="0"/>
              <a:t>Click to edit Master title style</a:t>
            </a:r>
            <a:endParaRPr lang="en-US" noProof="0"/>
          </a:p>
        </p:txBody>
      </p:sp>
      <p:sp>
        <p:nvSpPr>
          <p:cNvPr id="3" name="Date Placeholder 2">
            <a:extLst>
              <a:ext uri="{FF2B5EF4-FFF2-40B4-BE49-F238E27FC236}">
                <a16:creationId xmlns="" xmlns:a16="http://schemas.microsoft.com/office/drawing/2014/main" id="{847A35AD-A6B0-4735-8919-A2B1FC60B311}"/>
              </a:ext>
            </a:extLst>
          </p:cNvPr>
          <p:cNvSpPr>
            <a:spLocks noGrp="1"/>
          </p:cNvSpPr>
          <p:nvPr>
            <p:ph type="dt" sz="half" idx="10"/>
          </p:nvPr>
        </p:nvSpPr>
        <p:spPr/>
        <p:txBody>
          <a:bodyPr/>
          <a:lstStyle/>
          <a:p>
            <a:fld id="{E7A9FE75-DBF8-4DE6-9E5D-A2D3AB14DDD8}" type="datetime1">
              <a:rPr lang="en-US" noProof="0" smtClean="0"/>
              <a:t>11/17/2020</a:t>
            </a:fld>
            <a:endParaRPr lang="en-US" noProof="0" dirty="0"/>
          </a:p>
        </p:txBody>
      </p:sp>
      <p:sp>
        <p:nvSpPr>
          <p:cNvPr id="4" name="Footer Placeholder 3">
            <a:extLst>
              <a:ext uri="{FF2B5EF4-FFF2-40B4-BE49-F238E27FC236}">
                <a16:creationId xmlns="" xmlns:a16="http://schemas.microsoft.com/office/drawing/2014/main" id="{084BB4B8-6523-4A06-BB13-F2DFA9ADC904}"/>
              </a:ext>
            </a:extLst>
          </p:cNvPr>
          <p:cNvSpPr>
            <a:spLocks noGrp="1"/>
          </p:cNvSpPr>
          <p:nvPr>
            <p:ph type="ftr" sz="quarter" idx="11"/>
          </p:nvPr>
        </p:nvSpPr>
        <p:spPr/>
        <p:txBody>
          <a:bodyPr/>
          <a:lstStyle/>
          <a:p>
            <a:r>
              <a:rPr lang="en-US" noProof="0" smtClean="0"/>
              <a:t>t@riqmagura</a:t>
            </a:r>
            <a:endParaRPr lang="en-US" noProof="0" dirty="0"/>
          </a:p>
        </p:txBody>
      </p:sp>
      <p:sp>
        <p:nvSpPr>
          <p:cNvPr id="5" name="Slide Number Placeholder 4">
            <a:extLst>
              <a:ext uri="{FF2B5EF4-FFF2-40B4-BE49-F238E27FC236}">
                <a16:creationId xmlns=""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5" name="Text Placeholder 2">
            <a:extLst>
              <a:ext uri="{FF2B5EF4-FFF2-40B4-BE49-F238E27FC236}">
                <a16:creationId xmlns="" xmlns:a16="http://schemas.microsoft.com/office/drawing/2014/main" id="{FC1C00E5-E205-47D3-ACCC-BA3FDBF71013}"/>
              </a:ext>
            </a:extLst>
          </p:cNvPr>
          <p:cNvSpPr>
            <a:spLocks noGrp="1"/>
          </p:cNvSpPr>
          <p:nvPr>
            <p:ph type="body" idx="41" hasCustomPrompt="1"/>
          </p:nvPr>
        </p:nvSpPr>
        <p:spPr>
          <a:xfrm>
            <a:off x="1053452" y="2435210"/>
            <a:ext cx="2769902" cy="334918"/>
          </a:xfrm>
        </p:spPr>
        <p:txBody>
          <a:bodyPr lIns="0" tIns="0" rIns="0" bIns="0" anchor="b">
            <a:normAutofit/>
          </a:bodyPr>
          <a:lstStyle>
            <a:lvl1pPr marL="0" inden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16" name="Text Placeholder 11">
            <a:extLst>
              <a:ext uri="{FF2B5EF4-FFF2-40B4-BE49-F238E27FC236}">
                <a16:creationId xmlns="" xmlns:a16="http://schemas.microsoft.com/office/drawing/2014/main" id="{CC501F77-56D4-49F2-9772-EE01ACF5274B}"/>
              </a:ext>
            </a:extLst>
          </p:cNvPr>
          <p:cNvSpPr>
            <a:spLocks noGrp="1"/>
          </p:cNvSpPr>
          <p:nvPr>
            <p:ph type="body" sz="quarter" idx="42"/>
          </p:nvPr>
        </p:nvSpPr>
        <p:spPr>
          <a:xfrm>
            <a:off x="1053452" y="2784018"/>
            <a:ext cx="2769902" cy="214088"/>
          </a:xfrm>
        </p:spPr>
        <p:txBody>
          <a:bodyPr lIns="0" tIns="0" rIns="0" bIns="0">
            <a:normAutofit/>
          </a:bodyPr>
          <a:lstStyle>
            <a:lvl1pPr marL="0" indent="0">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Click to edit Master text styles</a:t>
            </a:r>
          </a:p>
        </p:txBody>
      </p:sp>
      <p:sp>
        <p:nvSpPr>
          <p:cNvPr id="19" name="Text Placeholder 11">
            <a:extLst>
              <a:ext uri="{FF2B5EF4-FFF2-40B4-BE49-F238E27FC236}">
                <a16:creationId xmlns="" xmlns:a16="http://schemas.microsoft.com/office/drawing/2014/main" id="{6E425E0E-28A3-4830-99E8-D93E5B20E77C}"/>
              </a:ext>
            </a:extLst>
          </p:cNvPr>
          <p:cNvSpPr>
            <a:spLocks noGrp="1"/>
          </p:cNvSpPr>
          <p:nvPr>
            <p:ph type="body" sz="quarter" idx="47"/>
          </p:nvPr>
        </p:nvSpPr>
        <p:spPr>
          <a:xfrm>
            <a:off x="836613" y="1536828"/>
            <a:ext cx="10515600" cy="750626"/>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Click to edit Master text styles</a:t>
            </a:r>
          </a:p>
        </p:txBody>
      </p:sp>
      <p:sp>
        <p:nvSpPr>
          <p:cNvPr id="8" name="Rectangle: Rounded Corners 7">
            <a:extLst>
              <a:ext uri="{FF2B5EF4-FFF2-40B4-BE49-F238E27FC236}">
                <a16:creationId xmlns="" xmlns:a16="http://schemas.microsoft.com/office/drawing/2014/main" id="{B8BEE5DC-84EC-43EB-9CD1-9837D8A4F67C}"/>
              </a:ext>
            </a:extLst>
          </p:cNvPr>
          <p:cNvSpPr/>
          <p:nvPr userDrawn="1"/>
        </p:nvSpPr>
        <p:spPr>
          <a:xfrm>
            <a:off x="834925" y="2312229"/>
            <a:ext cx="3139490" cy="3529584"/>
          </a:xfrm>
          <a:custGeom>
            <a:avLst/>
            <a:gdLst>
              <a:gd name="connsiteX0" fmla="*/ 0 w 3136392"/>
              <a:gd name="connsiteY0" fmla="*/ 522742 h 3529584"/>
              <a:gd name="connsiteX1" fmla="*/ 522742 w 3136392"/>
              <a:gd name="connsiteY1" fmla="*/ 0 h 3529584"/>
              <a:gd name="connsiteX2" fmla="*/ 2613650 w 3136392"/>
              <a:gd name="connsiteY2" fmla="*/ 0 h 3529584"/>
              <a:gd name="connsiteX3" fmla="*/ 3136392 w 3136392"/>
              <a:gd name="connsiteY3" fmla="*/ 522742 h 3529584"/>
              <a:gd name="connsiteX4" fmla="*/ 3136392 w 3136392"/>
              <a:gd name="connsiteY4" fmla="*/ 3006842 h 3529584"/>
              <a:gd name="connsiteX5" fmla="*/ 2613650 w 3136392"/>
              <a:gd name="connsiteY5" fmla="*/ 3529584 h 3529584"/>
              <a:gd name="connsiteX6" fmla="*/ 522742 w 3136392"/>
              <a:gd name="connsiteY6" fmla="*/ 3529584 h 3529584"/>
              <a:gd name="connsiteX7" fmla="*/ 0 w 3136392"/>
              <a:gd name="connsiteY7" fmla="*/ 3006842 h 3529584"/>
              <a:gd name="connsiteX8" fmla="*/ 0 w 3136392"/>
              <a:gd name="connsiteY8" fmla="*/ 522742 h 3529584"/>
              <a:gd name="connsiteX0" fmla="*/ 0 w 3136404"/>
              <a:gd name="connsiteY0" fmla="*/ 522742 h 3529584"/>
              <a:gd name="connsiteX1" fmla="*/ 522742 w 3136404"/>
              <a:gd name="connsiteY1" fmla="*/ 0 h 3529584"/>
              <a:gd name="connsiteX2" fmla="*/ 2854281 w 3136404"/>
              <a:gd name="connsiteY2" fmla="*/ 0 h 3529584"/>
              <a:gd name="connsiteX3" fmla="*/ 3136392 w 3136404"/>
              <a:gd name="connsiteY3" fmla="*/ 522742 h 3529584"/>
              <a:gd name="connsiteX4" fmla="*/ 3136392 w 3136404"/>
              <a:gd name="connsiteY4" fmla="*/ 3006842 h 3529584"/>
              <a:gd name="connsiteX5" fmla="*/ 2613650 w 3136404"/>
              <a:gd name="connsiteY5" fmla="*/ 3529584 h 3529584"/>
              <a:gd name="connsiteX6" fmla="*/ 522742 w 3136404"/>
              <a:gd name="connsiteY6" fmla="*/ 3529584 h 3529584"/>
              <a:gd name="connsiteX7" fmla="*/ 0 w 3136404"/>
              <a:gd name="connsiteY7" fmla="*/ 3006842 h 3529584"/>
              <a:gd name="connsiteX8" fmla="*/ 0 w 3136404"/>
              <a:gd name="connsiteY8" fmla="*/ 522742 h 3529584"/>
              <a:gd name="connsiteX0" fmla="*/ 0 w 3137803"/>
              <a:gd name="connsiteY0" fmla="*/ 522742 h 3529584"/>
              <a:gd name="connsiteX1" fmla="*/ 522742 w 3137803"/>
              <a:gd name="connsiteY1" fmla="*/ 0 h 3529584"/>
              <a:gd name="connsiteX2" fmla="*/ 2883464 w 3137803"/>
              <a:gd name="connsiteY2" fmla="*/ 0 h 3529584"/>
              <a:gd name="connsiteX3" fmla="*/ 3136392 w 3137803"/>
              <a:gd name="connsiteY3" fmla="*/ 522742 h 3529584"/>
              <a:gd name="connsiteX4" fmla="*/ 3136392 w 3137803"/>
              <a:gd name="connsiteY4" fmla="*/ 3006842 h 3529584"/>
              <a:gd name="connsiteX5" fmla="*/ 2613650 w 3137803"/>
              <a:gd name="connsiteY5" fmla="*/ 3529584 h 3529584"/>
              <a:gd name="connsiteX6" fmla="*/ 522742 w 3137803"/>
              <a:gd name="connsiteY6" fmla="*/ 3529584 h 3529584"/>
              <a:gd name="connsiteX7" fmla="*/ 0 w 3137803"/>
              <a:gd name="connsiteY7" fmla="*/ 3006842 h 3529584"/>
              <a:gd name="connsiteX8" fmla="*/ 0 w 3137803"/>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615337 w 3139490"/>
              <a:gd name="connsiteY5" fmla="*/ 3529584 h 3529584"/>
              <a:gd name="connsiteX6" fmla="*/ 524429 w 3139490"/>
              <a:gd name="connsiteY6" fmla="*/ 3529584 h 3529584"/>
              <a:gd name="connsiteX7" fmla="*/ 1687 w 3139490"/>
              <a:gd name="connsiteY7" fmla="*/ 3006842 h 3529584"/>
              <a:gd name="connsiteX8" fmla="*/ 1687 w 3139490"/>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615337 w 3139490"/>
              <a:gd name="connsiteY5" fmla="*/ 3529584 h 3529584"/>
              <a:gd name="connsiteX6" fmla="*/ 329876 w 3139490"/>
              <a:gd name="connsiteY6" fmla="*/ 3529584 h 3529584"/>
              <a:gd name="connsiteX7" fmla="*/ 1687 w 3139490"/>
              <a:gd name="connsiteY7" fmla="*/ 3006842 h 3529584"/>
              <a:gd name="connsiteX8" fmla="*/ 1687 w 3139490"/>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848801 w 3139490"/>
              <a:gd name="connsiteY5" fmla="*/ 3529584 h 3529584"/>
              <a:gd name="connsiteX6" fmla="*/ 329876 w 3139490"/>
              <a:gd name="connsiteY6" fmla="*/ 3529584 h 3529584"/>
              <a:gd name="connsiteX7" fmla="*/ 1687 w 3139490"/>
              <a:gd name="connsiteY7" fmla="*/ 3006842 h 3529584"/>
              <a:gd name="connsiteX8" fmla="*/ 1687 w 3139490"/>
              <a:gd name="connsiteY8" fmla="*/ 522742 h 352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9490" h="3529584">
                <a:moveTo>
                  <a:pt x="1687" y="522742"/>
                </a:moveTo>
                <a:cubicBezTo>
                  <a:pt x="1687" y="234040"/>
                  <a:pt x="-36647" y="0"/>
                  <a:pt x="252055" y="0"/>
                </a:cubicBezTo>
                <a:lnTo>
                  <a:pt x="2885151" y="0"/>
                </a:lnTo>
                <a:cubicBezTo>
                  <a:pt x="3173853" y="0"/>
                  <a:pt x="3138079" y="234040"/>
                  <a:pt x="3138079" y="522742"/>
                </a:cubicBezTo>
                <a:lnTo>
                  <a:pt x="3138079" y="3006842"/>
                </a:lnTo>
                <a:cubicBezTo>
                  <a:pt x="3138079" y="3295544"/>
                  <a:pt x="3137503" y="3529584"/>
                  <a:pt x="2848801" y="3529584"/>
                </a:cubicBezTo>
                <a:lnTo>
                  <a:pt x="329876" y="3529584"/>
                </a:lnTo>
                <a:cubicBezTo>
                  <a:pt x="41174" y="3529584"/>
                  <a:pt x="1687" y="3295544"/>
                  <a:pt x="1687" y="3006842"/>
                </a:cubicBezTo>
                <a:lnTo>
                  <a:pt x="1687" y="522742"/>
                </a:lnTo>
                <a:close/>
              </a:path>
            </a:pathLst>
          </a:custGeom>
          <a:noFill/>
          <a:ln>
            <a:solidFill>
              <a:srgbClr val="D14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Text Placeholder 11">
            <a:extLst>
              <a:ext uri="{FF2B5EF4-FFF2-40B4-BE49-F238E27FC236}">
                <a16:creationId xmlns="" xmlns:a16="http://schemas.microsoft.com/office/drawing/2014/main" id="{3B7E67C7-1C94-4372-81CF-D888A17E9E66}"/>
              </a:ext>
            </a:extLst>
          </p:cNvPr>
          <p:cNvSpPr>
            <a:spLocks noGrp="1"/>
          </p:cNvSpPr>
          <p:nvPr>
            <p:ph type="body" sz="quarter" idx="48"/>
          </p:nvPr>
        </p:nvSpPr>
        <p:spPr>
          <a:xfrm>
            <a:off x="1053452" y="3276621"/>
            <a:ext cx="2769902" cy="2361398"/>
          </a:xfrm>
        </p:spPr>
        <p:txBody>
          <a:bodyPr lIns="0" tIns="0" rIns="0" bIns="0">
            <a:normAutofit/>
          </a:bodyPr>
          <a:lstStyle>
            <a:lvl1pPr marL="216000" indent="-216000">
              <a:lnSpc>
                <a:spcPct val="100000"/>
              </a:lnSpc>
              <a:spcBef>
                <a:spcPts val="600"/>
              </a:spcBef>
              <a:buClr>
                <a:schemeClr val="bg1">
                  <a:lumMod val="50000"/>
                </a:schemeClr>
              </a:buClr>
              <a:buSzPct val="125000"/>
              <a:buFont typeface="Arial" panose="020B0604020202020204" pitchFamily="34" charset="0"/>
              <a:buChar char="•"/>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Click to edit Master text styles</a:t>
            </a:r>
          </a:p>
        </p:txBody>
      </p:sp>
      <p:sp>
        <p:nvSpPr>
          <p:cNvPr id="18" name="Text Placeholder 2">
            <a:extLst>
              <a:ext uri="{FF2B5EF4-FFF2-40B4-BE49-F238E27FC236}">
                <a16:creationId xmlns="" xmlns:a16="http://schemas.microsoft.com/office/drawing/2014/main" id="{E1FD2E8C-BDB7-4C4A-B56C-7F3091987DAE}"/>
              </a:ext>
            </a:extLst>
          </p:cNvPr>
          <p:cNvSpPr>
            <a:spLocks noGrp="1"/>
          </p:cNvSpPr>
          <p:nvPr>
            <p:ph type="body" idx="49" hasCustomPrompt="1"/>
          </p:nvPr>
        </p:nvSpPr>
        <p:spPr>
          <a:xfrm>
            <a:off x="8431250" y="2435210"/>
            <a:ext cx="2769902" cy="334918"/>
          </a:xfrm>
        </p:spPr>
        <p:txBody>
          <a:bodyPr lIns="0" tIns="0" rIns="0" bIns="0" anchor="b">
            <a:normAutofit/>
          </a:bodyPr>
          <a:lstStyle>
            <a:lvl1pPr marL="0" inden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20" name="Text Placeholder 11">
            <a:extLst>
              <a:ext uri="{FF2B5EF4-FFF2-40B4-BE49-F238E27FC236}">
                <a16:creationId xmlns="" xmlns:a16="http://schemas.microsoft.com/office/drawing/2014/main" id="{04038B74-8E2F-43C0-914C-E2BF16883566}"/>
              </a:ext>
            </a:extLst>
          </p:cNvPr>
          <p:cNvSpPr>
            <a:spLocks noGrp="1"/>
          </p:cNvSpPr>
          <p:nvPr>
            <p:ph type="body" sz="quarter" idx="50"/>
          </p:nvPr>
        </p:nvSpPr>
        <p:spPr>
          <a:xfrm>
            <a:off x="8431250" y="2784018"/>
            <a:ext cx="2769902" cy="214088"/>
          </a:xfrm>
        </p:spPr>
        <p:txBody>
          <a:bodyPr lIns="0" tIns="0" rIns="0" bIns="0">
            <a:normAutofit/>
          </a:bodyPr>
          <a:lstStyle>
            <a:lvl1pPr marL="0" indent="0">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Click to edit Master text styles</a:t>
            </a:r>
          </a:p>
        </p:txBody>
      </p:sp>
      <p:sp>
        <p:nvSpPr>
          <p:cNvPr id="21" name="Rectangle: Rounded Corners 7">
            <a:extLst>
              <a:ext uri="{FF2B5EF4-FFF2-40B4-BE49-F238E27FC236}">
                <a16:creationId xmlns="" xmlns:a16="http://schemas.microsoft.com/office/drawing/2014/main" id="{50BFB1A6-61C6-40D0-A6EC-86ECD5632A5C}"/>
              </a:ext>
            </a:extLst>
          </p:cNvPr>
          <p:cNvSpPr/>
          <p:nvPr userDrawn="1"/>
        </p:nvSpPr>
        <p:spPr>
          <a:xfrm>
            <a:off x="8212723" y="2312229"/>
            <a:ext cx="3139490" cy="3529584"/>
          </a:xfrm>
          <a:custGeom>
            <a:avLst/>
            <a:gdLst>
              <a:gd name="connsiteX0" fmla="*/ 0 w 3136392"/>
              <a:gd name="connsiteY0" fmla="*/ 522742 h 3529584"/>
              <a:gd name="connsiteX1" fmla="*/ 522742 w 3136392"/>
              <a:gd name="connsiteY1" fmla="*/ 0 h 3529584"/>
              <a:gd name="connsiteX2" fmla="*/ 2613650 w 3136392"/>
              <a:gd name="connsiteY2" fmla="*/ 0 h 3529584"/>
              <a:gd name="connsiteX3" fmla="*/ 3136392 w 3136392"/>
              <a:gd name="connsiteY3" fmla="*/ 522742 h 3529584"/>
              <a:gd name="connsiteX4" fmla="*/ 3136392 w 3136392"/>
              <a:gd name="connsiteY4" fmla="*/ 3006842 h 3529584"/>
              <a:gd name="connsiteX5" fmla="*/ 2613650 w 3136392"/>
              <a:gd name="connsiteY5" fmla="*/ 3529584 h 3529584"/>
              <a:gd name="connsiteX6" fmla="*/ 522742 w 3136392"/>
              <a:gd name="connsiteY6" fmla="*/ 3529584 h 3529584"/>
              <a:gd name="connsiteX7" fmla="*/ 0 w 3136392"/>
              <a:gd name="connsiteY7" fmla="*/ 3006842 h 3529584"/>
              <a:gd name="connsiteX8" fmla="*/ 0 w 3136392"/>
              <a:gd name="connsiteY8" fmla="*/ 522742 h 3529584"/>
              <a:gd name="connsiteX0" fmla="*/ 0 w 3136404"/>
              <a:gd name="connsiteY0" fmla="*/ 522742 h 3529584"/>
              <a:gd name="connsiteX1" fmla="*/ 522742 w 3136404"/>
              <a:gd name="connsiteY1" fmla="*/ 0 h 3529584"/>
              <a:gd name="connsiteX2" fmla="*/ 2854281 w 3136404"/>
              <a:gd name="connsiteY2" fmla="*/ 0 h 3529584"/>
              <a:gd name="connsiteX3" fmla="*/ 3136392 w 3136404"/>
              <a:gd name="connsiteY3" fmla="*/ 522742 h 3529584"/>
              <a:gd name="connsiteX4" fmla="*/ 3136392 w 3136404"/>
              <a:gd name="connsiteY4" fmla="*/ 3006842 h 3529584"/>
              <a:gd name="connsiteX5" fmla="*/ 2613650 w 3136404"/>
              <a:gd name="connsiteY5" fmla="*/ 3529584 h 3529584"/>
              <a:gd name="connsiteX6" fmla="*/ 522742 w 3136404"/>
              <a:gd name="connsiteY6" fmla="*/ 3529584 h 3529584"/>
              <a:gd name="connsiteX7" fmla="*/ 0 w 3136404"/>
              <a:gd name="connsiteY7" fmla="*/ 3006842 h 3529584"/>
              <a:gd name="connsiteX8" fmla="*/ 0 w 3136404"/>
              <a:gd name="connsiteY8" fmla="*/ 522742 h 3529584"/>
              <a:gd name="connsiteX0" fmla="*/ 0 w 3137803"/>
              <a:gd name="connsiteY0" fmla="*/ 522742 h 3529584"/>
              <a:gd name="connsiteX1" fmla="*/ 522742 w 3137803"/>
              <a:gd name="connsiteY1" fmla="*/ 0 h 3529584"/>
              <a:gd name="connsiteX2" fmla="*/ 2883464 w 3137803"/>
              <a:gd name="connsiteY2" fmla="*/ 0 h 3529584"/>
              <a:gd name="connsiteX3" fmla="*/ 3136392 w 3137803"/>
              <a:gd name="connsiteY3" fmla="*/ 522742 h 3529584"/>
              <a:gd name="connsiteX4" fmla="*/ 3136392 w 3137803"/>
              <a:gd name="connsiteY4" fmla="*/ 3006842 h 3529584"/>
              <a:gd name="connsiteX5" fmla="*/ 2613650 w 3137803"/>
              <a:gd name="connsiteY5" fmla="*/ 3529584 h 3529584"/>
              <a:gd name="connsiteX6" fmla="*/ 522742 w 3137803"/>
              <a:gd name="connsiteY6" fmla="*/ 3529584 h 3529584"/>
              <a:gd name="connsiteX7" fmla="*/ 0 w 3137803"/>
              <a:gd name="connsiteY7" fmla="*/ 3006842 h 3529584"/>
              <a:gd name="connsiteX8" fmla="*/ 0 w 3137803"/>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615337 w 3139490"/>
              <a:gd name="connsiteY5" fmla="*/ 3529584 h 3529584"/>
              <a:gd name="connsiteX6" fmla="*/ 524429 w 3139490"/>
              <a:gd name="connsiteY6" fmla="*/ 3529584 h 3529584"/>
              <a:gd name="connsiteX7" fmla="*/ 1687 w 3139490"/>
              <a:gd name="connsiteY7" fmla="*/ 3006842 h 3529584"/>
              <a:gd name="connsiteX8" fmla="*/ 1687 w 3139490"/>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615337 w 3139490"/>
              <a:gd name="connsiteY5" fmla="*/ 3529584 h 3529584"/>
              <a:gd name="connsiteX6" fmla="*/ 329876 w 3139490"/>
              <a:gd name="connsiteY6" fmla="*/ 3529584 h 3529584"/>
              <a:gd name="connsiteX7" fmla="*/ 1687 w 3139490"/>
              <a:gd name="connsiteY7" fmla="*/ 3006842 h 3529584"/>
              <a:gd name="connsiteX8" fmla="*/ 1687 w 3139490"/>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848801 w 3139490"/>
              <a:gd name="connsiteY5" fmla="*/ 3529584 h 3529584"/>
              <a:gd name="connsiteX6" fmla="*/ 329876 w 3139490"/>
              <a:gd name="connsiteY6" fmla="*/ 3529584 h 3529584"/>
              <a:gd name="connsiteX7" fmla="*/ 1687 w 3139490"/>
              <a:gd name="connsiteY7" fmla="*/ 3006842 h 3529584"/>
              <a:gd name="connsiteX8" fmla="*/ 1687 w 3139490"/>
              <a:gd name="connsiteY8" fmla="*/ 522742 h 352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9490" h="3529584">
                <a:moveTo>
                  <a:pt x="1687" y="522742"/>
                </a:moveTo>
                <a:cubicBezTo>
                  <a:pt x="1687" y="234040"/>
                  <a:pt x="-36647" y="0"/>
                  <a:pt x="252055" y="0"/>
                </a:cubicBezTo>
                <a:lnTo>
                  <a:pt x="2885151" y="0"/>
                </a:lnTo>
                <a:cubicBezTo>
                  <a:pt x="3173853" y="0"/>
                  <a:pt x="3138079" y="234040"/>
                  <a:pt x="3138079" y="522742"/>
                </a:cubicBezTo>
                <a:lnTo>
                  <a:pt x="3138079" y="3006842"/>
                </a:lnTo>
                <a:cubicBezTo>
                  <a:pt x="3138079" y="3295544"/>
                  <a:pt x="3137503" y="3529584"/>
                  <a:pt x="2848801" y="3529584"/>
                </a:cubicBezTo>
                <a:lnTo>
                  <a:pt x="329876" y="3529584"/>
                </a:lnTo>
                <a:cubicBezTo>
                  <a:pt x="41174" y="3529584"/>
                  <a:pt x="1687" y="3295544"/>
                  <a:pt x="1687" y="3006842"/>
                </a:cubicBezTo>
                <a:lnTo>
                  <a:pt x="1687" y="522742"/>
                </a:lnTo>
                <a:close/>
              </a:path>
            </a:pathLst>
          </a:custGeom>
          <a:noFill/>
          <a:ln>
            <a:solidFill>
              <a:srgbClr val="D14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Text Placeholder 11">
            <a:extLst>
              <a:ext uri="{FF2B5EF4-FFF2-40B4-BE49-F238E27FC236}">
                <a16:creationId xmlns="" xmlns:a16="http://schemas.microsoft.com/office/drawing/2014/main" id="{AEDB747B-532C-44A9-AD7A-2352A1F089B8}"/>
              </a:ext>
            </a:extLst>
          </p:cNvPr>
          <p:cNvSpPr>
            <a:spLocks noGrp="1"/>
          </p:cNvSpPr>
          <p:nvPr>
            <p:ph type="body" sz="quarter" idx="51"/>
          </p:nvPr>
        </p:nvSpPr>
        <p:spPr>
          <a:xfrm>
            <a:off x="8431250" y="3276621"/>
            <a:ext cx="2769902" cy="2361398"/>
          </a:xfrm>
        </p:spPr>
        <p:txBody>
          <a:bodyPr lIns="0" tIns="0" rIns="0" bIns="0">
            <a:normAutofit/>
          </a:bodyPr>
          <a:lstStyle>
            <a:lvl1pPr marL="216000" indent="-216000">
              <a:lnSpc>
                <a:spcPct val="100000"/>
              </a:lnSpc>
              <a:spcBef>
                <a:spcPts val="600"/>
              </a:spcBef>
              <a:buClr>
                <a:schemeClr val="bg1">
                  <a:lumMod val="50000"/>
                </a:schemeClr>
              </a:buClr>
              <a:buSzPct val="125000"/>
              <a:buFont typeface="Arial" panose="020B0604020202020204" pitchFamily="34" charset="0"/>
              <a:buChar char="•"/>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Click to edit Master text styles</a:t>
            </a:r>
          </a:p>
        </p:txBody>
      </p:sp>
      <p:sp>
        <p:nvSpPr>
          <p:cNvPr id="23" name="Text Placeholder 2">
            <a:extLst>
              <a:ext uri="{FF2B5EF4-FFF2-40B4-BE49-F238E27FC236}">
                <a16:creationId xmlns="" xmlns:a16="http://schemas.microsoft.com/office/drawing/2014/main" id="{F074267C-7E1D-4515-B053-1121335429CD}"/>
              </a:ext>
            </a:extLst>
          </p:cNvPr>
          <p:cNvSpPr>
            <a:spLocks noGrp="1"/>
          </p:cNvSpPr>
          <p:nvPr>
            <p:ph type="body" idx="52" hasCustomPrompt="1"/>
          </p:nvPr>
        </p:nvSpPr>
        <p:spPr>
          <a:xfrm>
            <a:off x="4742351" y="2431907"/>
            <a:ext cx="2769902" cy="334918"/>
          </a:xfrm>
        </p:spPr>
        <p:txBody>
          <a:bodyPr lIns="0" tIns="0" rIns="0" bIns="0" anchor="b">
            <a:normAutofit/>
          </a:bodyPr>
          <a:lstStyle>
            <a:lvl1pPr marL="0" inden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24" name="Text Placeholder 11">
            <a:extLst>
              <a:ext uri="{FF2B5EF4-FFF2-40B4-BE49-F238E27FC236}">
                <a16:creationId xmlns="" xmlns:a16="http://schemas.microsoft.com/office/drawing/2014/main" id="{BED0DB43-ABA6-4E0E-BA64-F6DBD79467F6}"/>
              </a:ext>
            </a:extLst>
          </p:cNvPr>
          <p:cNvSpPr>
            <a:spLocks noGrp="1"/>
          </p:cNvSpPr>
          <p:nvPr>
            <p:ph type="body" sz="quarter" idx="53"/>
          </p:nvPr>
        </p:nvSpPr>
        <p:spPr>
          <a:xfrm>
            <a:off x="4742351" y="2780715"/>
            <a:ext cx="2769902" cy="214088"/>
          </a:xfrm>
        </p:spPr>
        <p:txBody>
          <a:bodyPr lIns="0" tIns="0" rIns="0" bIns="0">
            <a:normAutofit/>
          </a:bodyPr>
          <a:lstStyle>
            <a:lvl1pPr marL="0" indent="0">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Click to edit Master text styles</a:t>
            </a:r>
          </a:p>
        </p:txBody>
      </p:sp>
      <p:sp>
        <p:nvSpPr>
          <p:cNvPr id="27" name="Rectangle: Rounded Corners 7">
            <a:extLst>
              <a:ext uri="{FF2B5EF4-FFF2-40B4-BE49-F238E27FC236}">
                <a16:creationId xmlns="" xmlns:a16="http://schemas.microsoft.com/office/drawing/2014/main" id="{0FC703B8-4AAD-4000-8C02-C257F7016FFF}"/>
              </a:ext>
            </a:extLst>
          </p:cNvPr>
          <p:cNvSpPr/>
          <p:nvPr userDrawn="1"/>
        </p:nvSpPr>
        <p:spPr>
          <a:xfrm>
            <a:off x="4523824" y="2312229"/>
            <a:ext cx="3139490" cy="3529584"/>
          </a:xfrm>
          <a:custGeom>
            <a:avLst/>
            <a:gdLst>
              <a:gd name="connsiteX0" fmla="*/ 0 w 3136392"/>
              <a:gd name="connsiteY0" fmla="*/ 522742 h 3529584"/>
              <a:gd name="connsiteX1" fmla="*/ 522742 w 3136392"/>
              <a:gd name="connsiteY1" fmla="*/ 0 h 3529584"/>
              <a:gd name="connsiteX2" fmla="*/ 2613650 w 3136392"/>
              <a:gd name="connsiteY2" fmla="*/ 0 h 3529584"/>
              <a:gd name="connsiteX3" fmla="*/ 3136392 w 3136392"/>
              <a:gd name="connsiteY3" fmla="*/ 522742 h 3529584"/>
              <a:gd name="connsiteX4" fmla="*/ 3136392 w 3136392"/>
              <a:gd name="connsiteY4" fmla="*/ 3006842 h 3529584"/>
              <a:gd name="connsiteX5" fmla="*/ 2613650 w 3136392"/>
              <a:gd name="connsiteY5" fmla="*/ 3529584 h 3529584"/>
              <a:gd name="connsiteX6" fmla="*/ 522742 w 3136392"/>
              <a:gd name="connsiteY6" fmla="*/ 3529584 h 3529584"/>
              <a:gd name="connsiteX7" fmla="*/ 0 w 3136392"/>
              <a:gd name="connsiteY7" fmla="*/ 3006842 h 3529584"/>
              <a:gd name="connsiteX8" fmla="*/ 0 w 3136392"/>
              <a:gd name="connsiteY8" fmla="*/ 522742 h 3529584"/>
              <a:gd name="connsiteX0" fmla="*/ 0 w 3136404"/>
              <a:gd name="connsiteY0" fmla="*/ 522742 h 3529584"/>
              <a:gd name="connsiteX1" fmla="*/ 522742 w 3136404"/>
              <a:gd name="connsiteY1" fmla="*/ 0 h 3529584"/>
              <a:gd name="connsiteX2" fmla="*/ 2854281 w 3136404"/>
              <a:gd name="connsiteY2" fmla="*/ 0 h 3529584"/>
              <a:gd name="connsiteX3" fmla="*/ 3136392 w 3136404"/>
              <a:gd name="connsiteY3" fmla="*/ 522742 h 3529584"/>
              <a:gd name="connsiteX4" fmla="*/ 3136392 w 3136404"/>
              <a:gd name="connsiteY4" fmla="*/ 3006842 h 3529584"/>
              <a:gd name="connsiteX5" fmla="*/ 2613650 w 3136404"/>
              <a:gd name="connsiteY5" fmla="*/ 3529584 h 3529584"/>
              <a:gd name="connsiteX6" fmla="*/ 522742 w 3136404"/>
              <a:gd name="connsiteY6" fmla="*/ 3529584 h 3529584"/>
              <a:gd name="connsiteX7" fmla="*/ 0 w 3136404"/>
              <a:gd name="connsiteY7" fmla="*/ 3006842 h 3529584"/>
              <a:gd name="connsiteX8" fmla="*/ 0 w 3136404"/>
              <a:gd name="connsiteY8" fmla="*/ 522742 h 3529584"/>
              <a:gd name="connsiteX0" fmla="*/ 0 w 3137803"/>
              <a:gd name="connsiteY0" fmla="*/ 522742 h 3529584"/>
              <a:gd name="connsiteX1" fmla="*/ 522742 w 3137803"/>
              <a:gd name="connsiteY1" fmla="*/ 0 h 3529584"/>
              <a:gd name="connsiteX2" fmla="*/ 2883464 w 3137803"/>
              <a:gd name="connsiteY2" fmla="*/ 0 h 3529584"/>
              <a:gd name="connsiteX3" fmla="*/ 3136392 w 3137803"/>
              <a:gd name="connsiteY3" fmla="*/ 522742 h 3529584"/>
              <a:gd name="connsiteX4" fmla="*/ 3136392 w 3137803"/>
              <a:gd name="connsiteY4" fmla="*/ 3006842 h 3529584"/>
              <a:gd name="connsiteX5" fmla="*/ 2613650 w 3137803"/>
              <a:gd name="connsiteY5" fmla="*/ 3529584 h 3529584"/>
              <a:gd name="connsiteX6" fmla="*/ 522742 w 3137803"/>
              <a:gd name="connsiteY6" fmla="*/ 3529584 h 3529584"/>
              <a:gd name="connsiteX7" fmla="*/ 0 w 3137803"/>
              <a:gd name="connsiteY7" fmla="*/ 3006842 h 3529584"/>
              <a:gd name="connsiteX8" fmla="*/ 0 w 3137803"/>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615337 w 3139490"/>
              <a:gd name="connsiteY5" fmla="*/ 3529584 h 3529584"/>
              <a:gd name="connsiteX6" fmla="*/ 524429 w 3139490"/>
              <a:gd name="connsiteY6" fmla="*/ 3529584 h 3529584"/>
              <a:gd name="connsiteX7" fmla="*/ 1687 w 3139490"/>
              <a:gd name="connsiteY7" fmla="*/ 3006842 h 3529584"/>
              <a:gd name="connsiteX8" fmla="*/ 1687 w 3139490"/>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615337 w 3139490"/>
              <a:gd name="connsiteY5" fmla="*/ 3529584 h 3529584"/>
              <a:gd name="connsiteX6" fmla="*/ 329876 w 3139490"/>
              <a:gd name="connsiteY6" fmla="*/ 3529584 h 3529584"/>
              <a:gd name="connsiteX7" fmla="*/ 1687 w 3139490"/>
              <a:gd name="connsiteY7" fmla="*/ 3006842 h 3529584"/>
              <a:gd name="connsiteX8" fmla="*/ 1687 w 3139490"/>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848801 w 3139490"/>
              <a:gd name="connsiteY5" fmla="*/ 3529584 h 3529584"/>
              <a:gd name="connsiteX6" fmla="*/ 329876 w 3139490"/>
              <a:gd name="connsiteY6" fmla="*/ 3529584 h 3529584"/>
              <a:gd name="connsiteX7" fmla="*/ 1687 w 3139490"/>
              <a:gd name="connsiteY7" fmla="*/ 3006842 h 3529584"/>
              <a:gd name="connsiteX8" fmla="*/ 1687 w 3139490"/>
              <a:gd name="connsiteY8" fmla="*/ 522742 h 352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9490" h="3529584">
                <a:moveTo>
                  <a:pt x="1687" y="522742"/>
                </a:moveTo>
                <a:cubicBezTo>
                  <a:pt x="1687" y="234040"/>
                  <a:pt x="-36647" y="0"/>
                  <a:pt x="252055" y="0"/>
                </a:cubicBezTo>
                <a:lnTo>
                  <a:pt x="2885151" y="0"/>
                </a:lnTo>
                <a:cubicBezTo>
                  <a:pt x="3173853" y="0"/>
                  <a:pt x="3138079" y="234040"/>
                  <a:pt x="3138079" y="522742"/>
                </a:cubicBezTo>
                <a:lnTo>
                  <a:pt x="3138079" y="3006842"/>
                </a:lnTo>
                <a:cubicBezTo>
                  <a:pt x="3138079" y="3295544"/>
                  <a:pt x="3137503" y="3529584"/>
                  <a:pt x="2848801" y="3529584"/>
                </a:cubicBezTo>
                <a:lnTo>
                  <a:pt x="329876" y="3529584"/>
                </a:lnTo>
                <a:cubicBezTo>
                  <a:pt x="41174" y="3529584"/>
                  <a:pt x="1687" y="3295544"/>
                  <a:pt x="1687" y="3006842"/>
                </a:cubicBezTo>
                <a:lnTo>
                  <a:pt x="1687" y="522742"/>
                </a:lnTo>
                <a:close/>
              </a:path>
            </a:pathLst>
          </a:custGeom>
          <a:noFill/>
          <a:ln>
            <a:solidFill>
              <a:srgbClr val="D14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8" name="Text Placeholder 11">
            <a:extLst>
              <a:ext uri="{FF2B5EF4-FFF2-40B4-BE49-F238E27FC236}">
                <a16:creationId xmlns="" xmlns:a16="http://schemas.microsoft.com/office/drawing/2014/main" id="{5294241C-27BC-4F81-86AC-BB6A1B6C317E}"/>
              </a:ext>
            </a:extLst>
          </p:cNvPr>
          <p:cNvSpPr>
            <a:spLocks noGrp="1"/>
          </p:cNvSpPr>
          <p:nvPr>
            <p:ph type="body" sz="quarter" idx="54"/>
          </p:nvPr>
        </p:nvSpPr>
        <p:spPr>
          <a:xfrm>
            <a:off x="4742351" y="3273318"/>
            <a:ext cx="2769902" cy="2361398"/>
          </a:xfrm>
        </p:spPr>
        <p:txBody>
          <a:bodyPr lIns="0" tIns="0" rIns="0" bIns="0">
            <a:normAutofit/>
          </a:bodyPr>
          <a:lstStyle>
            <a:lvl1pPr marL="216000" indent="-216000">
              <a:lnSpc>
                <a:spcPct val="100000"/>
              </a:lnSpc>
              <a:spcBef>
                <a:spcPts val="600"/>
              </a:spcBef>
              <a:buClr>
                <a:schemeClr val="bg1">
                  <a:lumMod val="50000"/>
                </a:schemeClr>
              </a:buClr>
              <a:buSzPct val="125000"/>
              <a:buFont typeface="Arial" panose="020B0604020202020204" pitchFamily="34" charset="0"/>
              <a:buChar char="•"/>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Click to edit Master text styles</a:t>
            </a:r>
          </a:p>
        </p:txBody>
      </p:sp>
      <p:sp>
        <p:nvSpPr>
          <p:cNvPr id="30" name="Picture Placeholder 11">
            <a:extLst>
              <a:ext uri="{FF2B5EF4-FFF2-40B4-BE49-F238E27FC236}">
                <a16:creationId xmlns="" xmlns:a16="http://schemas.microsoft.com/office/drawing/2014/main" id="{A174FF28-7765-4AA3-9FD4-CD935B4751C7}"/>
              </a:ext>
            </a:extLst>
          </p:cNvPr>
          <p:cNvSpPr>
            <a:spLocks noGrp="1"/>
          </p:cNvSpPr>
          <p:nvPr>
            <p:ph type="pic" sz="quarter" idx="55"/>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smtClean="0"/>
              <a:t>Click icon to add picture</a:t>
            </a:r>
            <a:endParaRPr lang="en-US" noProof="0" dirty="0"/>
          </a:p>
        </p:txBody>
      </p:sp>
    </p:spTree>
    <p:extLst>
      <p:ext uri="{BB962C8B-B14F-4D97-AF65-F5344CB8AC3E}">
        <p14:creationId xmlns:p14="http://schemas.microsoft.com/office/powerpoint/2010/main" val="26450686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ble and Chart Content Layout">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Rectangle 25">
            <a:extLst>
              <a:ext uri="{FF2B5EF4-FFF2-40B4-BE49-F238E27FC236}">
                <a16:creationId xmlns="" xmlns:a16="http://schemas.microsoft.com/office/drawing/2014/main" id="{0F0C2245-DE76-4D87-9695-FB48563BCAE4}"/>
              </a:ext>
            </a:extLst>
          </p:cNvPr>
          <p:cNvSpPr/>
          <p:nvPr userDrawn="1"/>
        </p:nvSpPr>
        <p:spPr>
          <a:xfrm>
            <a:off x="0" y="15802"/>
            <a:ext cx="12192000" cy="6842198"/>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 xmlns:a16="http://schemas.microsoft.com/office/drawing/2014/main" id="{DD60033C-E502-4C97-87DB-99F01B55681B}"/>
              </a:ext>
            </a:extLst>
          </p:cNvPr>
          <p:cNvSpPr/>
          <p:nvPr userDrawn="1"/>
        </p:nvSpPr>
        <p:spPr>
          <a:xfrm>
            <a:off x="0" y="2414016"/>
            <a:ext cx="12192000" cy="4443984"/>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noProof="0" smtClean="0"/>
              <a:t>Click to edit Master title style</a:t>
            </a:r>
            <a:endParaRPr lang="en-US" noProof="0"/>
          </a:p>
        </p:txBody>
      </p:sp>
      <p:sp>
        <p:nvSpPr>
          <p:cNvPr id="3" name="Date Placeholder 2">
            <a:extLst>
              <a:ext uri="{FF2B5EF4-FFF2-40B4-BE49-F238E27FC236}">
                <a16:creationId xmlns="" xmlns:a16="http://schemas.microsoft.com/office/drawing/2014/main" id="{847A35AD-A6B0-4735-8919-A2B1FC60B311}"/>
              </a:ext>
            </a:extLst>
          </p:cNvPr>
          <p:cNvSpPr>
            <a:spLocks noGrp="1"/>
          </p:cNvSpPr>
          <p:nvPr>
            <p:ph type="dt" sz="half" idx="10"/>
          </p:nvPr>
        </p:nvSpPr>
        <p:spPr/>
        <p:txBody>
          <a:bodyPr/>
          <a:lstStyle/>
          <a:p>
            <a:fld id="{06635E0E-9C79-42C0-8578-F9BFF4F36408}" type="datetime1">
              <a:rPr lang="en-US" noProof="0" smtClean="0"/>
              <a:t>11/17/2020</a:t>
            </a:fld>
            <a:endParaRPr lang="en-US" noProof="0" dirty="0"/>
          </a:p>
        </p:txBody>
      </p:sp>
      <p:sp>
        <p:nvSpPr>
          <p:cNvPr id="4" name="Footer Placeholder 3">
            <a:extLst>
              <a:ext uri="{FF2B5EF4-FFF2-40B4-BE49-F238E27FC236}">
                <a16:creationId xmlns="" xmlns:a16="http://schemas.microsoft.com/office/drawing/2014/main" id="{084BB4B8-6523-4A06-BB13-F2DFA9ADC904}"/>
              </a:ext>
            </a:extLst>
          </p:cNvPr>
          <p:cNvSpPr>
            <a:spLocks noGrp="1"/>
          </p:cNvSpPr>
          <p:nvPr>
            <p:ph type="ftr" sz="quarter" idx="11"/>
          </p:nvPr>
        </p:nvSpPr>
        <p:spPr/>
        <p:txBody>
          <a:bodyPr/>
          <a:lstStyle/>
          <a:p>
            <a:r>
              <a:rPr lang="en-US" noProof="0" smtClean="0"/>
              <a:t>t@riqmagura</a:t>
            </a:r>
            <a:endParaRPr lang="en-US" noProof="0" dirty="0"/>
          </a:p>
        </p:txBody>
      </p:sp>
      <p:sp>
        <p:nvSpPr>
          <p:cNvPr id="5" name="Slide Number Placeholder 4">
            <a:extLst>
              <a:ext uri="{FF2B5EF4-FFF2-40B4-BE49-F238E27FC236}">
                <a16:creationId xmlns=""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5" name="Text Placeholder 2">
            <a:extLst>
              <a:ext uri="{FF2B5EF4-FFF2-40B4-BE49-F238E27FC236}">
                <a16:creationId xmlns="" xmlns:a16="http://schemas.microsoft.com/office/drawing/2014/main" id="{FC1C00E5-E205-47D3-ACCC-BA3FDBF71013}"/>
              </a:ext>
            </a:extLst>
          </p:cNvPr>
          <p:cNvSpPr>
            <a:spLocks noGrp="1"/>
          </p:cNvSpPr>
          <p:nvPr>
            <p:ph type="body" idx="41" hasCustomPrompt="1"/>
          </p:nvPr>
        </p:nvSpPr>
        <p:spPr>
          <a:xfrm>
            <a:off x="838199" y="1928770"/>
            <a:ext cx="2769902" cy="334918"/>
          </a:xfrm>
        </p:spPr>
        <p:txBody>
          <a:bodyPr lIns="0" tIns="0" rIns="0" bIns="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23" name="Text Placeholder 2">
            <a:extLst>
              <a:ext uri="{FF2B5EF4-FFF2-40B4-BE49-F238E27FC236}">
                <a16:creationId xmlns="" xmlns:a16="http://schemas.microsoft.com/office/drawing/2014/main" id="{F074267C-7E1D-4515-B053-1121335429CD}"/>
              </a:ext>
            </a:extLst>
          </p:cNvPr>
          <p:cNvSpPr>
            <a:spLocks noGrp="1"/>
          </p:cNvSpPr>
          <p:nvPr>
            <p:ph type="body" idx="52" hasCustomPrompt="1"/>
          </p:nvPr>
        </p:nvSpPr>
        <p:spPr>
          <a:xfrm>
            <a:off x="6402339" y="1925467"/>
            <a:ext cx="2769902" cy="334918"/>
          </a:xfrm>
        </p:spPr>
        <p:txBody>
          <a:bodyPr lIns="0" tIns="0" rIns="0" bIns="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11" name="Content Placeholder 10">
            <a:extLst>
              <a:ext uri="{FF2B5EF4-FFF2-40B4-BE49-F238E27FC236}">
                <a16:creationId xmlns="" xmlns:a16="http://schemas.microsoft.com/office/drawing/2014/main" id="{207BEA77-6F19-47A4-89B3-773557D35ADD}"/>
              </a:ext>
            </a:extLst>
          </p:cNvPr>
          <p:cNvSpPr>
            <a:spLocks noGrp="1"/>
          </p:cNvSpPr>
          <p:nvPr>
            <p:ph sz="quarter" idx="53"/>
          </p:nvPr>
        </p:nvSpPr>
        <p:spPr>
          <a:xfrm>
            <a:off x="839788" y="2606834"/>
            <a:ext cx="4913312" cy="3022600"/>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25" name="Content Placeholder 10">
            <a:extLst>
              <a:ext uri="{FF2B5EF4-FFF2-40B4-BE49-F238E27FC236}">
                <a16:creationId xmlns="" xmlns:a16="http://schemas.microsoft.com/office/drawing/2014/main" id="{CB2E1E06-E22D-4555-9D15-BBCA0BE6F5F4}"/>
              </a:ext>
            </a:extLst>
          </p:cNvPr>
          <p:cNvSpPr>
            <a:spLocks noGrp="1"/>
          </p:cNvSpPr>
          <p:nvPr>
            <p:ph sz="quarter" idx="54"/>
          </p:nvPr>
        </p:nvSpPr>
        <p:spPr>
          <a:xfrm>
            <a:off x="6402339" y="2606834"/>
            <a:ext cx="4913312" cy="3022600"/>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29" name="Picture Placeholder 11">
            <a:extLst>
              <a:ext uri="{FF2B5EF4-FFF2-40B4-BE49-F238E27FC236}">
                <a16:creationId xmlns="" xmlns:a16="http://schemas.microsoft.com/office/drawing/2014/main" id="{BF4CB8DC-40CD-4909-8F71-4707DCC2606B}"/>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smtClean="0"/>
              <a:t>Click icon to add picture</a:t>
            </a:r>
            <a:endParaRPr lang="en-US" noProof="0" dirty="0"/>
          </a:p>
        </p:txBody>
      </p:sp>
    </p:spTree>
    <p:extLst>
      <p:ext uri="{BB962C8B-B14F-4D97-AF65-F5344CB8AC3E}">
        <p14:creationId xmlns:p14="http://schemas.microsoft.com/office/powerpoint/2010/main" val="10965251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meline Layout">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9" name="Rectangle 48">
            <a:extLst>
              <a:ext uri="{FF2B5EF4-FFF2-40B4-BE49-F238E27FC236}">
                <a16:creationId xmlns="" xmlns:a16="http://schemas.microsoft.com/office/drawing/2014/main" id="{318B7734-2772-4C9A-BD61-B27A99E74C14}"/>
              </a:ext>
            </a:extLst>
          </p:cNvPr>
          <p:cNvSpPr/>
          <p:nvPr userDrawn="1"/>
        </p:nvSpPr>
        <p:spPr>
          <a:xfrm>
            <a:off x="-3560" y="18540"/>
            <a:ext cx="12192000" cy="683946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 xmlns:a16="http://schemas.microsoft.com/office/drawing/2014/main" id="{DD60033C-E502-4C97-87DB-99F01B55681B}"/>
              </a:ext>
            </a:extLst>
          </p:cNvPr>
          <p:cNvSpPr/>
          <p:nvPr userDrawn="1"/>
        </p:nvSpPr>
        <p:spPr>
          <a:xfrm>
            <a:off x="0" y="3429000"/>
            <a:ext cx="12192000" cy="3429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1" name="Straight Connector 10">
            <a:extLst>
              <a:ext uri="{FF2B5EF4-FFF2-40B4-BE49-F238E27FC236}">
                <a16:creationId xmlns="" xmlns:a16="http://schemas.microsoft.com/office/drawing/2014/main" id="{137A0267-8AC8-4915-9542-1B14DD87BB22}"/>
              </a:ext>
            </a:extLst>
          </p:cNvPr>
          <p:cNvCxnSpPr/>
          <p:nvPr userDrawn="1"/>
        </p:nvCxnSpPr>
        <p:spPr>
          <a:xfrm>
            <a:off x="1743456" y="3429000"/>
            <a:ext cx="8705088" cy="0"/>
          </a:xfrm>
          <a:prstGeom prst="line">
            <a:avLst/>
          </a:prstGeom>
          <a:ln w="50800">
            <a:solidFill>
              <a:schemeClr val="bg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noProof="0" smtClean="0"/>
              <a:t>Click to edit Master title style</a:t>
            </a:r>
            <a:endParaRPr lang="en-US" noProof="0"/>
          </a:p>
        </p:txBody>
      </p:sp>
      <p:sp>
        <p:nvSpPr>
          <p:cNvPr id="3" name="Date Placeholder 2">
            <a:extLst>
              <a:ext uri="{FF2B5EF4-FFF2-40B4-BE49-F238E27FC236}">
                <a16:creationId xmlns="" xmlns:a16="http://schemas.microsoft.com/office/drawing/2014/main" id="{847A35AD-A6B0-4735-8919-A2B1FC60B311}"/>
              </a:ext>
            </a:extLst>
          </p:cNvPr>
          <p:cNvSpPr>
            <a:spLocks noGrp="1"/>
          </p:cNvSpPr>
          <p:nvPr>
            <p:ph type="dt" sz="half" idx="10"/>
          </p:nvPr>
        </p:nvSpPr>
        <p:spPr/>
        <p:txBody>
          <a:bodyPr/>
          <a:lstStyle/>
          <a:p>
            <a:fld id="{52D60CDC-18F5-462E-A7D3-882B57AE7690}" type="datetime1">
              <a:rPr lang="en-US" noProof="0" smtClean="0"/>
              <a:t>11/17/2020</a:t>
            </a:fld>
            <a:endParaRPr lang="en-US" noProof="0" dirty="0"/>
          </a:p>
        </p:txBody>
      </p:sp>
      <p:sp>
        <p:nvSpPr>
          <p:cNvPr id="4" name="Footer Placeholder 3">
            <a:extLst>
              <a:ext uri="{FF2B5EF4-FFF2-40B4-BE49-F238E27FC236}">
                <a16:creationId xmlns="" xmlns:a16="http://schemas.microsoft.com/office/drawing/2014/main" id="{084BB4B8-6523-4A06-BB13-F2DFA9ADC904}"/>
              </a:ext>
            </a:extLst>
          </p:cNvPr>
          <p:cNvSpPr>
            <a:spLocks noGrp="1"/>
          </p:cNvSpPr>
          <p:nvPr>
            <p:ph type="ftr" sz="quarter" idx="11"/>
          </p:nvPr>
        </p:nvSpPr>
        <p:spPr/>
        <p:txBody>
          <a:bodyPr/>
          <a:lstStyle/>
          <a:p>
            <a:r>
              <a:rPr lang="en-US" noProof="0" smtClean="0"/>
              <a:t>t@riqmagura</a:t>
            </a:r>
            <a:endParaRPr lang="en-US" noProof="0" dirty="0"/>
          </a:p>
        </p:txBody>
      </p:sp>
      <p:sp>
        <p:nvSpPr>
          <p:cNvPr id="5" name="Slide Number Placeholder 4">
            <a:extLst>
              <a:ext uri="{FF2B5EF4-FFF2-40B4-BE49-F238E27FC236}">
                <a16:creationId xmlns=""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5" name="Text Placeholder 2">
            <a:extLst>
              <a:ext uri="{FF2B5EF4-FFF2-40B4-BE49-F238E27FC236}">
                <a16:creationId xmlns="" xmlns:a16="http://schemas.microsoft.com/office/drawing/2014/main" id="{FC1C00E5-E205-47D3-ACCC-BA3FDBF71013}"/>
              </a:ext>
            </a:extLst>
          </p:cNvPr>
          <p:cNvSpPr>
            <a:spLocks noGrp="1"/>
          </p:cNvSpPr>
          <p:nvPr>
            <p:ph type="body" idx="41" hasCustomPrompt="1"/>
          </p:nvPr>
        </p:nvSpPr>
        <p:spPr>
          <a:xfrm>
            <a:off x="711126" y="4231099"/>
            <a:ext cx="2020824" cy="334918"/>
          </a:xfrm>
        </p:spPr>
        <p:txBody>
          <a:bodyPr lIns="0" tIns="0" rIns="0" bIns="0" anchor="b">
            <a:normAutofit/>
          </a:bodyPr>
          <a:lstStyle>
            <a:lvl1pPr marL="0" indent="0" algn="ctr">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16" name="Text Placeholder 11">
            <a:extLst>
              <a:ext uri="{FF2B5EF4-FFF2-40B4-BE49-F238E27FC236}">
                <a16:creationId xmlns="" xmlns:a16="http://schemas.microsoft.com/office/drawing/2014/main" id="{CC501F77-56D4-49F2-9772-EE01ACF5274B}"/>
              </a:ext>
            </a:extLst>
          </p:cNvPr>
          <p:cNvSpPr>
            <a:spLocks noGrp="1"/>
          </p:cNvSpPr>
          <p:nvPr>
            <p:ph type="body" sz="quarter" idx="42"/>
          </p:nvPr>
        </p:nvSpPr>
        <p:spPr>
          <a:xfrm>
            <a:off x="711127" y="4664315"/>
            <a:ext cx="2020824" cy="1178559"/>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Click to edit Master text styles</a:t>
            </a:r>
          </a:p>
        </p:txBody>
      </p:sp>
      <p:sp>
        <p:nvSpPr>
          <p:cNvPr id="19" name="Text Placeholder 11">
            <a:extLst>
              <a:ext uri="{FF2B5EF4-FFF2-40B4-BE49-F238E27FC236}">
                <a16:creationId xmlns="" xmlns:a16="http://schemas.microsoft.com/office/drawing/2014/main" id="{6E425E0E-28A3-4830-99E8-D93E5B20E77C}"/>
              </a:ext>
            </a:extLst>
          </p:cNvPr>
          <p:cNvSpPr>
            <a:spLocks noGrp="1"/>
          </p:cNvSpPr>
          <p:nvPr>
            <p:ph type="body" sz="quarter" idx="47"/>
          </p:nvPr>
        </p:nvSpPr>
        <p:spPr>
          <a:xfrm>
            <a:off x="836613" y="1392449"/>
            <a:ext cx="10515600" cy="935429"/>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Click to edit Master text styles</a:t>
            </a:r>
          </a:p>
        </p:txBody>
      </p:sp>
      <p:sp>
        <p:nvSpPr>
          <p:cNvPr id="8" name="Oval 7">
            <a:extLst>
              <a:ext uri="{FF2B5EF4-FFF2-40B4-BE49-F238E27FC236}">
                <a16:creationId xmlns="" xmlns:a16="http://schemas.microsoft.com/office/drawing/2014/main" id="{CD691C53-AE3E-4F20-95DD-9685FED4F5A1}"/>
              </a:ext>
            </a:extLst>
          </p:cNvPr>
          <p:cNvSpPr/>
          <p:nvPr userDrawn="1"/>
        </p:nvSpPr>
        <p:spPr>
          <a:xfrm>
            <a:off x="1053452" y="2763480"/>
            <a:ext cx="1335024" cy="1335024"/>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Oval 16">
            <a:extLst>
              <a:ext uri="{FF2B5EF4-FFF2-40B4-BE49-F238E27FC236}">
                <a16:creationId xmlns="" xmlns:a16="http://schemas.microsoft.com/office/drawing/2014/main" id="{C2CDE282-1A6F-4DBA-865E-1B11BA3ABC55}"/>
              </a:ext>
            </a:extLst>
          </p:cNvPr>
          <p:cNvSpPr/>
          <p:nvPr userDrawn="1"/>
        </p:nvSpPr>
        <p:spPr>
          <a:xfrm>
            <a:off x="9803524" y="2763480"/>
            <a:ext cx="1335024" cy="1335024"/>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Oval 17">
            <a:extLst>
              <a:ext uri="{FF2B5EF4-FFF2-40B4-BE49-F238E27FC236}">
                <a16:creationId xmlns="" xmlns:a16="http://schemas.microsoft.com/office/drawing/2014/main" id="{5EA74B15-692A-450D-B310-878022A27D88}"/>
              </a:ext>
            </a:extLst>
          </p:cNvPr>
          <p:cNvSpPr/>
          <p:nvPr userDrawn="1"/>
        </p:nvSpPr>
        <p:spPr>
          <a:xfrm>
            <a:off x="3240970" y="2763480"/>
            <a:ext cx="1335024" cy="1335024"/>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Oval 19">
            <a:extLst>
              <a:ext uri="{FF2B5EF4-FFF2-40B4-BE49-F238E27FC236}">
                <a16:creationId xmlns="" xmlns:a16="http://schemas.microsoft.com/office/drawing/2014/main" id="{6CE791CF-B7E8-4D71-8684-B32E8C8F4301}"/>
              </a:ext>
            </a:extLst>
          </p:cNvPr>
          <p:cNvSpPr/>
          <p:nvPr userDrawn="1"/>
        </p:nvSpPr>
        <p:spPr>
          <a:xfrm>
            <a:off x="5428488" y="2763480"/>
            <a:ext cx="1335024" cy="1335024"/>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Oval 20">
            <a:extLst>
              <a:ext uri="{FF2B5EF4-FFF2-40B4-BE49-F238E27FC236}">
                <a16:creationId xmlns="" xmlns:a16="http://schemas.microsoft.com/office/drawing/2014/main" id="{4AD3D6DD-0953-43C9-8188-184BE5DA2793}"/>
              </a:ext>
            </a:extLst>
          </p:cNvPr>
          <p:cNvSpPr/>
          <p:nvPr userDrawn="1"/>
        </p:nvSpPr>
        <p:spPr>
          <a:xfrm>
            <a:off x="7616006" y="2763480"/>
            <a:ext cx="1335024" cy="1335024"/>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Text Placeholder 2">
            <a:extLst>
              <a:ext uri="{FF2B5EF4-FFF2-40B4-BE49-F238E27FC236}">
                <a16:creationId xmlns="" xmlns:a16="http://schemas.microsoft.com/office/drawing/2014/main" id="{27E8A912-57C4-484A-BC10-933FA672E854}"/>
              </a:ext>
            </a:extLst>
          </p:cNvPr>
          <p:cNvSpPr>
            <a:spLocks noGrp="1"/>
          </p:cNvSpPr>
          <p:nvPr>
            <p:ph type="body" idx="48" hasCustomPrompt="1"/>
          </p:nvPr>
        </p:nvSpPr>
        <p:spPr>
          <a:xfrm>
            <a:off x="9452932" y="4231099"/>
            <a:ext cx="2020824" cy="334918"/>
          </a:xfrm>
        </p:spPr>
        <p:txBody>
          <a:bodyPr lIns="0" tIns="0" rIns="0" bIns="0" anchor="b">
            <a:normAutofit/>
          </a:bodyPr>
          <a:lstStyle>
            <a:lvl1pPr marL="0" indent="0" algn="ctr">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27" name="Text Placeholder 11">
            <a:extLst>
              <a:ext uri="{FF2B5EF4-FFF2-40B4-BE49-F238E27FC236}">
                <a16:creationId xmlns="" xmlns:a16="http://schemas.microsoft.com/office/drawing/2014/main" id="{B7A3AAFE-6461-4AE9-B70B-74CB089850AE}"/>
              </a:ext>
            </a:extLst>
          </p:cNvPr>
          <p:cNvSpPr>
            <a:spLocks noGrp="1"/>
          </p:cNvSpPr>
          <p:nvPr>
            <p:ph type="body" sz="quarter" idx="49"/>
          </p:nvPr>
        </p:nvSpPr>
        <p:spPr>
          <a:xfrm>
            <a:off x="9452933" y="4664315"/>
            <a:ext cx="2020824" cy="1178559"/>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Click to edit Master text styles</a:t>
            </a:r>
          </a:p>
        </p:txBody>
      </p:sp>
      <p:sp>
        <p:nvSpPr>
          <p:cNvPr id="28" name="Text Placeholder 2">
            <a:extLst>
              <a:ext uri="{FF2B5EF4-FFF2-40B4-BE49-F238E27FC236}">
                <a16:creationId xmlns="" xmlns:a16="http://schemas.microsoft.com/office/drawing/2014/main" id="{B3255040-19AE-4D3C-B7EB-0DFF91543E37}"/>
              </a:ext>
            </a:extLst>
          </p:cNvPr>
          <p:cNvSpPr>
            <a:spLocks noGrp="1"/>
          </p:cNvSpPr>
          <p:nvPr>
            <p:ph type="body" idx="50" hasCustomPrompt="1"/>
          </p:nvPr>
        </p:nvSpPr>
        <p:spPr>
          <a:xfrm>
            <a:off x="2896577" y="4231099"/>
            <a:ext cx="2020824" cy="334918"/>
          </a:xfrm>
        </p:spPr>
        <p:txBody>
          <a:bodyPr lIns="0" tIns="0" rIns="0" bIns="0" anchor="b">
            <a:normAutofit/>
          </a:bodyPr>
          <a:lstStyle>
            <a:lvl1pPr marL="0" indent="0" algn="ctr">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29" name="Text Placeholder 11">
            <a:extLst>
              <a:ext uri="{FF2B5EF4-FFF2-40B4-BE49-F238E27FC236}">
                <a16:creationId xmlns="" xmlns:a16="http://schemas.microsoft.com/office/drawing/2014/main" id="{FBE4D9BD-0351-4B91-B0BC-1DC3E5348A99}"/>
              </a:ext>
            </a:extLst>
          </p:cNvPr>
          <p:cNvSpPr>
            <a:spLocks noGrp="1"/>
          </p:cNvSpPr>
          <p:nvPr>
            <p:ph type="body" sz="quarter" idx="51"/>
          </p:nvPr>
        </p:nvSpPr>
        <p:spPr>
          <a:xfrm>
            <a:off x="2896578" y="4664315"/>
            <a:ext cx="2020824" cy="1178559"/>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Click to edit Master text styles</a:t>
            </a:r>
          </a:p>
        </p:txBody>
      </p:sp>
      <p:sp>
        <p:nvSpPr>
          <p:cNvPr id="30" name="Text Placeholder 2">
            <a:extLst>
              <a:ext uri="{FF2B5EF4-FFF2-40B4-BE49-F238E27FC236}">
                <a16:creationId xmlns="" xmlns:a16="http://schemas.microsoft.com/office/drawing/2014/main" id="{98AB56CF-F4C5-4F54-9C81-C6AF325445C4}"/>
              </a:ext>
            </a:extLst>
          </p:cNvPr>
          <p:cNvSpPr>
            <a:spLocks noGrp="1"/>
          </p:cNvSpPr>
          <p:nvPr>
            <p:ph type="body" idx="52" hasCustomPrompt="1"/>
          </p:nvPr>
        </p:nvSpPr>
        <p:spPr>
          <a:xfrm>
            <a:off x="5082028" y="4231099"/>
            <a:ext cx="2020824" cy="334918"/>
          </a:xfrm>
        </p:spPr>
        <p:txBody>
          <a:bodyPr lIns="0" tIns="0" rIns="0" bIns="0" anchor="b">
            <a:normAutofit/>
          </a:bodyPr>
          <a:lstStyle>
            <a:lvl1pPr marL="0" indent="0" algn="ctr">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31" name="Text Placeholder 11">
            <a:extLst>
              <a:ext uri="{FF2B5EF4-FFF2-40B4-BE49-F238E27FC236}">
                <a16:creationId xmlns="" xmlns:a16="http://schemas.microsoft.com/office/drawing/2014/main" id="{EDAADAFF-CDF8-4B5A-B4AF-07A1E3BDCFFD}"/>
              </a:ext>
            </a:extLst>
          </p:cNvPr>
          <p:cNvSpPr>
            <a:spLocks noGrp="1"/>
          </p:cNvSpPr>
          <p:nvPr>
            <p:ph type="body" sz="quarter" idx="53"/>
          </p:nvPr>
        </p:nvSpPr>
        <p:spPr>
          <a:xfrm>
            <a:off x="5082029" y="4664315"/>
            <a:ext cx="2020824" cy="1178559"/>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Click to edit Master text styles</a:t>
            </a:r>
          </a:p>
        </p:txBody>
      </p:sp>
      <p:sp>
        <p:nvSpPr>
          <p:cNvPr id="32" name="Text Placeholder 2">
            <a:extLst>
              <a:ext uri="{FF2B5EF4-FFF2-40B4-BE49-F238E27FC236}">
                <a16:creationId xmlns="" xmlns:a16="http://schemas.microsoft.com/office/drawing/2014/main" id="{455E4403-2A75-455B-8AB8-D9D2DEE6B4B8}"/>
              </a:ext>
            </a:extLst>
          </p:cNvPr>
          <p:cNvSpPr>
            <a:spLocks noGrp="1"/>
          </p:cNvSpPr>
          <p:nvPr>
            <p:ph type="body" idx="54" hasCustomPrompt="1"/>
          </p:nvPr>
        </p:nvSpPr>
        <p:spPr>
          <a:xfrm>
            <a:off x="7267480" y="4231099"/>
            <a:ext cx="2020824" cy="334918"/>
          </a:xfrm>
        </p:spPr>
        <p:txBody>
          <a:bodyPr lIns="0" tIns="0" rIns="0" bIns="0" anchor="b">
            <a:normAutofit/>
          </a:bodyPr>
          <a:lstStyle>
            <a:lvl1pPr marL="0" indent="0" algn="ctr">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33" name="Text Placeholder 11">
            <a:extLst>
              <a:ext uri="{FF2B5EF4-FFF2-40B4-BE49-F238E27FC236}">
                <a16:creationId xmlns="" xmlns:a16="http://schemas.microsoft.com/office/drawing/2014/main" id="{72A71372-85B1-4BE9-AFC9-78A34420C192}"/>
              </a:ext>
            </a:extLst>
          </p:cNvPr>
          <p:cNvSpPr>
            <a:spLocks noGrp="1"/>
          </p:cNvSpPr>
          <p:nvPr>
            <p:ph type="body" sz="quarter" idx="55"/>
          </p:nvPr>
        </p:nvSpPr>
        <p:spPr>
          <a:xfrm>
            <a:off x="7267481" y="4664315"/>
            <a:ext cx="2020824" cy="1178559"/>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Click to edit Master text styles</a:t>
            </a:r>
          </a:p>
        </p:txBody>
      </p:sp>
      <p:sp>
        <p:nvSpPr>
          <p:cNvPr id="39" name="Text Placeholder 2">
            <a:extLst>
              <a:ext uri="{FF2B5EF4-FFF2-40B4-BE49-F238E27FC236}">
                <a16:creationId xmlns="" xmlns:a16="http://schemas.microsoft.com/office/drawing/2014/main" id="{450A7337-3C0A-4855-BC87-AA251494827A}"/>
              </a:ext>
            </a:extLst>
          </p:cNvPr>
          <p:cNvSpPr>
            <a:spLocks noGrp="1"/>
          </p:cNvSpPr>
          <p:nvPr>
            <p:ph type="body" idx="56" hasCustomPrompt="1"/>
          </p:nvPr>
        </p:nvSpPr>
        <p:spPr>
          <a:xfrm>
            <a:off x="1053452" y="3074289"/>
            <a:ext cx="1335024" cy="462656"/>
          </a:xfrm>
        </p:spPr>
        <p:txBody>
          <a:bodyPr lIns="0" tIns="0" rIns="0" bIns="0" anchor="b">
            <a:normAutofit/>
          </a:bodyPr>
          <a:lstStyle>
            <a:lvl1pPr marL="0" indent="0" algn="ctr">
              <a:buNone/>
              <a:defRPr sz="29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20XX</a:t>
            </a:r>
          </a:p>
        </p:txBody>
      </p:sp>
      <p:sp>
        <p:nvSpPr>
          <p:cNvPr id="40" name="Text Placeholder 2">
            <a:extLst>
              <a:ext uri="{FF2B5EF4-FFF2-40B4-BE49-F238E27FC236}">
                <a16:creationId xmlns="" xmlns:a16="http://schemas.microsoft.com/office/drawing/2014/main" id="{D7169E62-2B9B-4CF2-B2E2-3FD55EEEFF87}"/>
              </a:ext>
            </a:extLst>
          </p:cNvPr>
          <p:cNvSpPr>
            <a:spLocks noGrp="1"/>
          </p:cNvSpPr>
          <p:nvPr>
            <p:ph type="body" idx="57" hasCustomPrompt="1"/>
          </p:nvPr>
        </p:nvSpPr>
        <p:spPr>
          <a:xfrm>
            <a:off x="1053452" y="3471539"/>
            <a:ext cx="1335024" cy="233857"/>
          </a:xfrm>
        </p:spPr>
        <p:txBody>
          <a:bodyPr lIns="0" tIns="0" rIns="0" bIns="0" anchor="t" anchorCtr="0">
            <a:normAutofit/>
          </a:bodyPr>
          <a:lstStyle>
            <a:lvl1pPr marL="0" indent="0" algn="ctr">
              <a:buNone/>
              <a:defRPr sz="1700" b="1">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Month</a:t>
            </a:r>
          </a:p>
        </p:txBody>
      </p:sp>
      <p:sp>
        <p:nvSpPr>
          <p:cNvPr id="41" name="Text Placeholder 2">
            <a:extLst>
              <a:ext uri="{FF2B5EF4-FFF2-40B4-BE49-F238E27FC236}">
                <a16:creationId xmlns="" xmlns:a16="http://schemas.microsoft.com/office/drawing/2014/main" id="{AC0575D2-AA1D-44C6-9FB3-21ADF8988B54}"/>
              </a:ext>
            </a:extLst>
          </p:cNvPr>
          <p:cNvSpPr>
            <a:spLocks noGrp="1"/>
          </p:cNvSpPr>
          <p:nvPr>
            <p:ph type="body" idx="58" hasCustomPrompt="1"/>
          </p:nvPr>
        </p:nvSpPr>
        <p:spPr>
          <a:xfrm>
            <a:off x="3240970" y="3068944"/>
            <a:ext cx="1335024" cy="462656"/>
          </a:xfrm>
        </p:spPr>
        <p:txBody>
          <a:bodyPr lIns="0" tIns="0" rIns="0" bIns="0" anchor="b">
            <a:normAutofit/>
          </a:bodyPr>
          <a:lstStyle>
            <a:lvl1pPr marL="0" indent="0" algn="ctr">
              <a:buNone/>
              <a:defRPr sz="29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20XX</a:t>
            </a:r>
          </a:p>
        </p:txBody>
      </p:sp>
      <p:sp>
        <p:nvSpPr>
          <p:cNvPr id="42" name="Text Placeholder 2">
            <a:extLst>
              <a:ext uri="{FF2B5EF4-FFF2-40B4-BE49-F238E27FC236}">
                <a16:creationId xmlns="" xmlns:a16="http://schemas.microsoft.com/office/drawing/2014/main" id="{2BBDBCDC-6887-4C68-B9B1-5692A081F030}"/>
              </a:ext>
            </a:extLst>
          </p:cNvPr>
          <p:cNvSpPr>
            <a:spLocks noGrp="1"/>
          </p:cNvSpPr>
          <p:nvPr>
            <p:ph type="body" idx="59" hasCustomPrompt="1"/>
          </p:nvPr>
        </p:nvSpPr>
        <p:spPr>
          <a:xfrm>
            <a:off x="3240970" y="3466194"/>
            <a:ext cx="1335024" cy="233857"/>
          </a:xfrm>
        </p:spPr>
        <p:txBody>
          <a:bodyPr lIns="0" tIns="0" rIns="0" bIns="0" anchor="t" anchorCtr="0">
            <a:normAutofit/>
          </a:bodyPr>
          <a:lstStyle>
            <a:lvl1pPr marL="0" indent="0" algn="ctr">
              <a:buNone/>
              <a:defRPr sz="1700" b="1">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Month</a:t>
            </a:r>
          </a:p>
        </p:txBody>
      </p:sp>
      <p:sp>
        <p:nvSpPr>
          <p:cNvPr id="43" name="Text Placeholder 2">
            <a:extLst>
              <a:ext uri="{FF2B5EF4-FFF2-40B4-BE49-F238E27FC236}">
                <a16:creationId xmlns="" xmlns:a16="http://schemas.microsoft.com/office/drawing/2014/main" id="{6ABCAEE9-21FE-4449-83EB-FBEC4248EE5E}"/>
              </a:ext>
            </a:extLst>
          </p:cNvPr>
          <p:cNvSpPr>
            <a:spLocks noGrp="1"/>
          </p:cNvSpPr>
          <p:nvPr>
            <p:ph type="body" idx="60" hasCustomPrompt="1"/>
          </p:nvPr>
        </p:nvSpPr>
        <p:spPr>
          <a:xfrm>
            <a:off x="5428488" y="3077096"/>
            <a:ext cx="1335024" cy="462656"/>
          </a:xfrm>
        </p:spPr>
        <p:txBody>
          <a:bodyPr lIns="0" tIns="0" rIns="0" bIns="0" anchor="b">
            <a:normAutofit/>
          </a:bodyPr>
          <a:lstStyle>
            <a:lvl1pPr marL="0" indent="0" algn="ctr">
              <a:buNone/>
              <a:defRPr sz="29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20XX</a:t>
            </a:r>
          </a:p>
        </p:txBody>
      </p:sp>
      <p:sp>
        <p:nvSpPr>
          <p:cNvPr id="44" name="Text Placeholder 2">
            <a:extLst>
              <a:ext uri="{FF2B5EF4-FFF2-40B4-BE49-F238E27FC236}">
                <a16:creationId xmlns="" xmlns:a16="http://schemas.microsoft.com/office/drawing/2014/main" id="{95136500-0830-4515-8356-C6B23041E5C7}"/>
              </a:ext>
            </a:extLst>
          </p:cNvPr>
          <p:cNvSpPr>
            <a:spLocks noGrp="1"/>
          </p:cNvSpPr>
          <p:nvPr>
            <p:ph type="body" idx="61" hasCustomPrompt="1"/>
          </p:nvPr>
        </p:nvSpPr>
        <p:spPr>
          <a:xfrm>
            <a:off x="5428488" y="3474346"/>
            <a:ext cx="1335024" cy="233857"/>
          </a:xfrm>
        </p:spPr>
        <p:txBody>
          <a:bodyPr lIns="0" tIns="0" rIns="0" bIns="0" anchor="t" anchorCtr="0">
            <a:normAutofit/>
          </a:bodyPr>
          <a:lstStyle>
            <a:lvl1pPr marL="0" indent="0" algn="ctr">
              <a:buNone/>
              <a:defRPr sz="1700" b="1">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Month</a:t>
            </a:r>
          </a:p>
        </p:txBody>
      </p:sp>
      <p:sp>
        <p:nvSpPr>
          <p:cNvPr id="45" name="Text Placeholder 2">
            <a:extLst>
              <a:ext uri="{FF2B5EF4-FFF2-40B4-BE49-F238E27FC236}">
                <a16:creationId xmlns="" xmlns:a16="http://schemas.microsoft.com/office/drawing/2014/main" id="{CBD503F2-AFE4-4764-8A65-FCC3DF905012}"/>
              </a:ext>
            </a:extLst>
          </p:cNvPr>
          <p:cNvSpPr>
            <a:spLocks noGrp="1"/>
          </p:cNvSpPr>
          <p:nvPr>
            <p:ph type="body" idx="62" hasCustomPrompt="1"/>
          </p:nvPr>
        </p:nvSpPr>
        <p:spPr>
          <a:xfrm>
            <a:off x="7616006" y="3082825"/>
            <a:ext cx="1335024" cy="462656"/>
          </a:xfrm>
        </p:spPr>
        <p:txBody>
          <a:bodyPr lIns="0" tIns="0" rIns="0" bIns="0" anchor="b">
            <a:normAutofit/>
          </a:bodyPr>
          <a:lstStyle>
            <a:lvl1pPr marL="0" indent="0" algn="ctr">
              <a:buNone/>
              <a:defRPr sz="29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20XX</a:t>
            </a:r>
          </a:p>
        </p:txBody>
      </p:sp>
      <p:sp>
        <p:nvSpPr>
          <p:cNvPr id="46" name="Text Placeholder 2">
            <a:extLst>
              <a:ext uri="{FF2B5EF4-FFF2-40B4-BE49-F238E27FC236}">
                <a16:creationId xmlns="" xmlns:a16="http://schemas.microsoft.com/office/drawing/2014/main" id="{7DC0A657-989F-4B29-8E27-DDC81B0140EE}"/>
              </a:ext>
            </a:extLst>
          </p:cNvPr>
          <p:cNvSpPr>
            <a:spLocks noGrp="1"/>
          </p:cNvSpPr>
          <p:nvPr>
            <p:ph type="body" idx="63" hasCustomPrompt="1"/>
          </p:nvPr>
        </p:nvSpPr>
        <p:spPr>
          <a:xfrm>
            <a:off x="7616006" y="3480075"/>
            <a:ext cx="1335024" cy="233857"/>
          </a:xfrm>
        </p:spPr>
        <p:txBody>
          <a:bodyPr lIns="0" tIns="0" rIns="0" bIns="0" anchor="t" anchorCtr="0">
            <a:normAutofit/>
          </a:bodyPr>
          <a:lstStyle>
            <a:lvl1pPr marL="0" indent="0" algn="ctr">
              <a:buNone/>
              <a:defRPr sz="1700" b="1">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Month</a:t>
            </a:r>
          </a:p>
        </p:txBody>
      </p:sp>
      <p:sp>
        <p:nvSpPr>
          <p:cNvPr id="47" name="Text Placeholder 2">
            <a:extLst>
              <a:ext uri="{FF2B5EF4-FFF2-40B4-BE49-F238E27FC236}">
                <a16:creationId xmlns="" xmlns:a16="http://schemas.microsoft.com/office/drawing/2014/main" id="{8437BAC6-4C02-46D8-AB5C-54416FDC4E11}"/>
              </a:ext>
            </a:extLst>
          </p:cNvPr>
          <p:cNvSpPr>
            <a:spLocks noGrp="1"/>
          </p:cNvSpPr>
          <p:nvPr>
            <p:ph type="body" idx="64" hasCustomPrompt="1"/>
          </p:nvPr>
        </p:nvSpPr>
        <p:spPr>
          <a:xfrm>
            <a:off x="9803524" y="3079749"/>
            <a:ext cx="1335024" cy="462656"/>
          </a:xfrm>
        </p:spPr>
        <p:txBody>
          <a:bodyPr lIns="0" tIns="0" rIns="0" bIns="0" anchor="b">
            <a:normAutofit/>
          </a:bodyPr>
          <a:lstStyle>
            <a:lvl1pPr marL="0" indent="0" algn="ctr">
              <a:buNone/>
              <a:defRPr sz="29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20XX</a:t>
            </a:r>
          </a:p>
        </p:txBody>
      </p:sp>
      <p:sp>
        <p:nvSpPr>
          <p:cNvPr id="48" name="Text Placeholder 2">
            <a:extLst>
              <a:ext uri="{FF2B5EF4-FFF2-40B4-BE49-F238E27FC236}">
                <a16:creationId xmlns="" xmlns:a16="http://schemas.microsoft.com/office/drawing/2014/main" id="{E0840D65-23FD-4BDF-B966-5BF3BE32F620}"/>
              </a:ext>
            </a:extLst>
          </p:cNvPr>
          <p:cNvSpPr>
            <a:spLocks noGrp="1"/>
          </p:cNvSpPr>
          <p:nvPr>
            <p:ph type="body" idx="65" hasCustomPrompt="1"/>
          </p:nvPr>
        </p:nvSpPr>
        <p:spPr>
          <a:xfrm>
            <a:off x="9803524" y="3476999"/>
            <a:ext cx="1335024" cy="233857"/>
          </a:xfrm>
        </p:spPr>
        <p:txBody>
          <a:bodyPr lIns="0" tIns="0" rIns="0" bIns="0" anchor="t" anchorCtr="0">
            <a:normAutofit/>
          </a:bodyPr>
          <a:lstStyle>
            <a:lvl1pPr marL="0" indent="0" algn="ctr">
              <a:buNone/>
              <a:defRPr sz="1700" b="1">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Month</a:t>
            </a:r>
          </a:p>
        </p:txBody>
      </p:sp>
      <p:sp>
        <p:nvSpPr>
          <p:cNvPr id="50" name="Picture Placeholder 11">
            <a:extLst>
              <a:ext uri="{FF2B5EF4-FFF2-40B4-BE49-F238E27FC236}">
                <a16:creationId xmlns="" xmlns:a16="http://schemas.microsoft.com/office/drawing/2014/main" id="{DBB3EB4E-1DA2-4278-B918-D5B7EDBD9B35}"/>
              </a:ext>
            </a:extLst>
          </p:cNvPr>
          <p:cNvSpPr>
            <a:spLocks noGrp="1"/>
          </p:cNvSpPr>
          <p:nvPr>
            <p:ph type="pic" sz="quarter" idx="66"/>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smtClean="0"/>
              <a:t>Click icon to add picture</a:t>
            </a:r>
            <a:endParaRPr lang="en-US" noProof="0" dirty="0"/>
          </a:p>
        </p:txBody>
      </p:sp>
    </p:spTree>
    <p:extLst>
      <p:ext uri="{BB962C8B-B14F-4D97-AF65-F5344CB8AC3E}">
        <p14:creationId xmlns:p14="http://schemas.microsoft.com/office/powerpoint/2010/main" val="15107192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Content, and Logo2">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 xmlns:a16="http://schemas.microsoft.com/office/drawing/2014/main" id="{46B665D0-4EDB-4342-BED1-27DA9BA746A8}"/>
              </a:ext>
            </a:extLst>
          </p:cNvPr>
          <p:cNvSpPr/>
          <p:nvPr userDrawn="1"/>
        </p:nvSpPr>
        <p:spPr>
          <a:xfrm>
            <a:off x="7454" y="-1"/>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 xmlns:a16="http://schemas.microsoft.com/office/drawing/2014/main" id="{DD60033C-E502-4C97-87DB-99F01B55681B}"/>
              </a:ext>
            </a:extLst>
          </p:cNvPr>
          <p:cNvSpPr/>
          <p:nvPr userDrawn="1"/>
        </p:nvSpPr>
        <p:spPr>
          <a:xfrm>
            <a:off x="0" y="1965960"/>
            <a:ext cx="12192000" cy="48920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noProof="0" smtClean="0"/>
              <a:t>Click to edit Master title style</a:t>
            </a:r>
            <a:endParaRPr lang="en-US" noProof="0"/>
          </a:p>
        </p:txBody>
      </p:sp>
      <p:sp>
        <p:nvSpPr>
          <p:cNvPr id="3" name="Date Placeholder 2">
            <a:extLst>
              <a:ext uri="{FF2B5EF4-FFF2-40B4-BE49-F238E27FC236}">
                <a16:creationId xmlns="" xmlns:a16="http://schemas.microsoft.com/office/drawing/2014/main" id="{847A35AD-A6B0-4735-8919-A2B1FC60B311}"/>
              </a:ext>
            </a:extLst>
          </p:cNvPr>
          <p:cNvSpPr>
            <a:spLocks noGrp="1"/>
          </p:cNvSpPr>
          <p:nvPr>
            <p:ph type="dt" sz="half" idx="10"/>
          </p:nvPr>
        </p:nvSpPr>
        <p:spPr/>
        <p:txBody>
          <a:bodyPr/>
          <a:lstStyle/>
          <a:p>
            <a:fld id="{0DDFCC0A-27F7-4450-AF38-8CC93F45CE35}" type="datetime1">
              <a:rPr lang="en-US" noProof="0" smtClean="0"/>
              <a:t>11/17/2020</a:t>
            </a:fld>
            <a:endParaRPr lang="en-US" noProof="0" dirty="0"/>
          </a:p>
        </p:txBody>
      </p:sp>
      <p:sp>
        <p:nvSpPr>
          <p:cNvPr id="4" name="Footer Placeholder 3">
            <a:extLst>
              <a:ext uri="{FF2B5EF4-FFF2-40B4-BE49-F238E27FC236}">
                <a16:creationId xmlns="" xmlns:a16="http://schemas.microsoft.com/office/drawing/2014/main" id="{084BB4B8-6523-4A06-BB13-F2DFA9ADC904}"/>
              </a:ext>
            </a:extLst>
          </p:cNvPr>
          <p:cNvSpPr>
            <a:spLocks noGrp="1"/>
          </p:cNvSpPr>
          <p:nvPr>
            <p:ph type="ftr" sz="quarter" idx="11"/>
          </p:nvPr>
        </p:nvSpPr>
        <p:spPr/>
        <p:txBody>
          <a:bodyPr/>
          <a:lstStyle/>
          <a:p>
            <a:r>
              <a:rPr lang="en-US" noProof="0" smtClean="0"/>
              <a:t>t@riqmagura</a:t>
            </a:r>
            <a:endParaRPr lang="en-US" noProof="0" dirty="0"/>
          </a:p>
        </p:txBody>
      </p:sp>
      <p:sp>
        <p:nvSpPr>
          <p:cNvPr id="5" name="Slide Number Placeholder 4">
            <a:extLst>
              <a:ext uri="{FF2B5EF4-FFF2-40B4-BE49-F238E27FC236}">
                <a16:creationId xmlns=""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1" name="Content Placeholder 10">
            <a:extLst>
              <a:ext uri="{FF2B5EF4-FFF2-40B4-BE49-F238E27FC236}">
                <a16:creationId xmlns="" xmlns:a16="http://schemas.microsoft.com/office/drawing/2014/main" id="{207BEA77-6F19-47A4-89B3-773557D35ADD}"/>
              </a:ext>
            </a:extLst>
          </p:cNvPr>
          <p:cNvSpPr>
            <a:spLocks noGrp="1"/>
          </p:cNvSpPr>
          <p:nvPr>
            <p:ph sz="quarter" idx="53"/>
          </p:nvPr>
        </p:nvSpPr>
        <p:spPr>
          <a:xfrm>
            <a:off x="839787" y="1943100"/>
            <a:ext cx="10512425" cy="3686334"/>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6" name="Picture Placeholder 11">
            <a:extLst>
              <a:ext uri="{FF2B5EF4-FFF2-40B4-BE49-F238E27FC236}">
                <a16:creationId xmlns="" xmlns:a16="http://schemas.microsoft.com/office/drawing/2014/main" id="{429030D9-F540-4B24-AA27-17B8726068F1}"/>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smtClean="0"/>
              <a:t>Click icon to add picture</a:t>
            </a:r>
            <a:endParaRPr lang="en-US" noProof="0" dirty="0"/>
          </a:p>
        </p:txBody>
      </p:sp>
    </p:spTree>
    <p:extLst>
      <p:ext uri="{BB962C8B-B14F-4D97-AF65-F5344CB8AC3E}">
        <p14:creationId xmlns:p14="http://schemas.microsoft.com/office/powerpoint/2010/main" val="41276746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am Content Layout">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5" name="Rectangle 34">
            <a:extLst>
              <a:ext uri="{FF2B5EF4-FFF2-40B4-BE49-F238E27FC236}">
                <a16:creationId xmlns="" xmlns:a16="http://schemas.microsoft.com/office/drawing/2014/main" id="{8CF4E3C4-06F3-4C9B-8844-62F3323AB7DD}"/>
              </a:ext>
            </a:extLst>
          </p:cNvPr>
          <p:cNvSpPr/>
          <p:nvPr userDrawn="1"/>
        </p:nvSpPr>
        <p:spPr>
          <a:xfrm>
            <a:off x="-1587" y="6408"/>
            <a:ext cx="12192000" cy="68515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 xmlns:a16="http://schemas.microsoft.com/office/drawing/2014/main" id="{DD60033C-E502-4C97-87DB-99F01B55681B}"/>
              </a:ext>
            </a:extLst>
          </p:cNvPr>
          <p:cNvSpPr/>
          <p:nvPr userDrawn="1"/>
        </p:nvSpPr>
        <p:spPr>
          <a:xfrm>
            <a:off x="0" y="3154680"/>
            <a:ext cx="12192000" cy="370332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noProof="0" smtClean="0"/>
              <a:t>Click to edit Master title style</a:t>
            </a:r>
            <a:endParaRPr lang="en-US" noProof="0"/>
          </a:p>
        </p:txBody>
      </p:sp>
      <p:sp>
        <p:nvSpPr>
          <p:cNvPr id="3" name="Date Placeholder 2">
            <a:extLst>
              <a:ext uri="{FF2B5EF4-FFF2-40B4-BE49-F238E27FC236}">
                <a16:creationId xmlns="" xmlns:a16="http://schemas.microsoft.com/office/drawing/2014/main" id="{847A35AD-A6B0-4735-8919-A2B1FC60B311}"/>
              </a:ext>
            </a:extLst>
          </p:cNvPr>
          <p:cNvSpPr>
            <a:spLocks noGrp="1"/>
          </p:cNvSpPr>
          <p:nvPr>
            <p:ph type="dt" sz="half" idx="10"/>
          </p:nvPr>
        </p:nvSpPr>
        <p:spPr/>
        <p:txBody>
          <a:bodyPr/>
          <a:lstStyle/>
          <a:p>
            <a:fld id="{5795CAB8-9DF4-4FBD-AC48-3588AD43B082}" type="datetime1">
              <a:rPr lang="en-US" noProof="0" smtClean="0"/>
              <a:t>11/17/2020</a:t>
            </a:fld>
            <a:endParaRPr lang="en-US" noProof="0" dirty="0"/>
          </a:p>
        </p:txBody>
      </p:sp>
      <p:sp>
        <p:nvSpPr>
          <p:cNvPr id="4" name="Footer Placeholder 3">
            <a:extLst>
              <a:ext uri="{FF2B5EF4-FFF2-40B4-BE49-F238E27FC236}">
                <a16:creationId xmlns="" xmlns:a16="http://schemas.microsoft.com/office/drawing/2014/main" id="{084BB4B8-6523-4A06-BB13-F2DFA9ADC904}"/>
              </a:ext>
            </a:extLst>
          </p:cNvPr>
          <p:cNvSpPr>
            <a:spLocks noGrp="1"/>
          </p:cNvSpPr>
          <p:nvPr>
            <p:ph type="ftr" sz="quarter" idx="11"/>
          </p:nvPr>
        </p:nvSpPr>
        <p:spPr/>
        <p:txBody>
          <a:bodyPr/>
          <a:lstStyle/>
          <a:p>
            <a:r>
              <a:rPr lang="en-US" noProof="0" smtClean="0"/>
              <a:t>t@riqmagura</a:t>
            </a:r>
            <a:endParaRPr lang="en-US" noProof="0" dirty="0"/>
          </a:p>
        </p:txBody>
      </p:sp>
      <p:sp>
        <p:nvSpPr>
          <p:cNvPr id="5" name="Slide Number Placeholder 4">
            <a:extLst>
              <a:ext uri="{FF2B5EF4-FFF2-40B4-BE49-F238E27FC236}">
                <a16:creationId xmlns=""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9" name="Text Placeholder 11">
            <a:extLst>
              <a:ext uri="{FF2B5EF4-FFF2-40B4-BE49-F238E27FC236}">
                <a16:creationId xmlns="" xmlns:a16="http://schemas.microsoft.com/office/drawing/2014/main" id="{6E425E0E-28A3-4830-99E8-D93E5B20E77C}"/>
              </a:ext>
            </a:extLst>
          </p:cNvPr>
          <p:cNvSpPr>
            <a:spLocks noGrp="1"/>
          </p:cNvSpPr>
          <p:nvPr>
            <p:ph type="body" sz="quarter" idx="47"/>
          </p:nvPr>
        </p:nvSpPr>
        <p:spPr>
          <a:xfrm>
            <a:off x="836613" y="1392450"/>
            <a:ext cx="10515600" cy="588736"/>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Click to edit Master text styles</a:t>
            </a:r>
          </a:p>
        </p:txBody>
      </p:sp>
      <p:sp>
        <p:nvSpPr>
          <p:cNvPr id="23" name="Text Placeholder 2">
            <a:extLst>
              <a:ext uri="{FF2B5EF4-FFF2-40B4-BE49-F238E27FC236}">
                <a16:creationId xmlns="" xmlns:a16="http://schemas.microsoft.com/office/drawing/2014/main" id="{F074267C-7E1D-4515-B053-1121335429CD}"/>
              </a:ext>
            </a:extLst>
          </p:cNvPr>
          <p:cNvSpPr>
            <a:spLocks noGrp="1"/>
          </p:cNvSpPr>
          <p:nvPr>
            <p:ph type="body" idx="52" hasCustomPrompt="1"/>
          </p:nvPr>
        </p:nvSpPr>
        <p:spPr>
          <a:xfrm>
            <a:off x="4711049" y="4355957"/>
            <a:ext cx="2769902" cy="334918"/>
          </a:xfrm>
        </p:spPr>
        <p:txBody>
          <a:bodyPr lIns="0" tIns="0" rIns="0" bIns="0" anchor="b">
            <a:normAutofit/>
          </a:bodyPr>
          <a:lstStyle>
            <a:lvl1pPr marL="0" indent="0" algn="ctr">
              <a:buFont typeface="Arial" panose="020B0604020202020204" pitchFamily="34" charse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24" name="Text Placeholder 11">
            <a:extLst>
              <a:ext uri="{FF2B5EF4-FFF2-40B4-BE49-F238E27FC236}">
                <a16:creationId xmlns="" xmlns:a16="http://schemas.microsoft.com/office/drawing/2014/main" id="{BED0DB43-ABA6-4E0E-BA64-F6DBD79467F6}"/>
              </a:ext>
            </a:extLst>
          </p:cNvPr>
          <p:cNvSpPr>
            <a:spLocks noGrp="1"/>
          </p:cNvSpPr>
          <p:nvPr>
            <p:ph type="body" sz="quarter" idx="53"/>
          </p:nvPr>
        </p:nvSpPr>
        <p:spPr>
          <a:xfrm>
            <a:off x="4711049" y="4736849"/>
            <a:ext cx="2769902" cy="214088"/>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1">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Click to edit Master text styles</a:t>
            </a:r>
          </a:p>
        </p:txBody>
      </p:sp>
      <p:sp>
        <p:nvSpPr>
          <p:cNvPr id="28" name="Text Placeholder 11">
            <a:extLst>
              <a:ext uri="{FF2B5EF4-FFF2-40B4-BE49-F238E27FC236}">
                <a16:creationId xmlns="" xmlns:a16="http://schemas.microsoft.com/office/drawing/2014/main" id="{5294241C-27BC-4F81-86AC-BB6A1B6C317E}"/>
              </a:ext>
            </a:extLst>
          </p:cNvPr>
          <p:cNvSpPr>
            <a:spLocks noGrp="1"/>
          </p:cNvSpPr>
          <p:nvPr>
            <p:ph type="body" sz="quarter" idx="54"/>
          </p:nvPr>
        </p:nvSpPr>
        <p:spPr>
          <a:xfrm>
            <a:off x="4711049" y="5004864"/>
            <a:ext cx="2769902" cy="824020"/>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Click to edit Master text styles</a:t>
            </a:r>
          </a:p>
        </p:txBody>
      </p:sp>
      <p:sp>
        <p:nvSpPr>
          <p:cNvPr id="11" name="Picture Placeholder 10">
            <a:extLst>
              <a:ext uri="{FF2B5EF4-FFF2-40B4-BE49-F238E27FC236}">
                <a16:creationId xmlns="" xmlns:a16="http://schemas.microsoft.com/office/drawing/2014/main" id="{FA998E5C-D637-4A1F-9056-73766B04FE2B}"/>
              </a:ext>
            </a:extLst>
          </p:cNvPr>
          <p:cNvSpPr>
            <a:spLocks noGrp="1"/>
          </p:cNvSpPr>
          <p:nvPr>
            <p:ph type="pic" sz="quarter" idx="55"/>
          </p:nvPr>
        </p:nvSpPr>
        <p:spPr>
          <a:xfrm>
            <a:off x="5145170" y="2212908"/>
            <a:ext cx="1901952" cy="1901952"/>
          </a:xfrm>
          <a:prstGeom prst="ellipse">
            <a:avLst/>
          </a:prstGeom>
          <a:ln>
            <a:solidFill>
              <a:schemeClr val="bg2"/>
            </a:solidFill>
          </a:ln>
        </p:spPr>
        <p:txBody>
          <a:bodyPr anchor="ctr" anchorCtr="0">
            <a:normAutofit/>
          </a:bodyPr>
          <a:lstStyle>
            <a:lvl1pPr marL="0" indent="0" algn="ctr">
              <a:buNone/>
              <a:defRPr sz="1400"/>
            </a:lvl1pPr>
          </a:lstStyle>
          <a:p>
            <a:r>
              <a:rPr lang="en-US" noProof="0" smtClean="0"/>
              <a:t>Click icon to add picture</a:t>
            </a:r>
            <a:endParaRPr lang="en-US" noProof="0" dirty="0"/>
          </a:p>
        </p:txBody>
      </p:sp>
      <p:sp>
        <p:nvSpPr>
          <p:cNvPr id="25" name="Text Placeholder 2">
            <a:extLst>
              <a:ext uri="{FF2B5EF4-FFF2-40B4-BE49-F238E27FC236}">
                <a16:creationId xmlns="" xmlns:a16="http://schemas.microsoft.com/office/drawing/2014/main" id="{F89779B3-74BD-410E-8DCD-302D161A4673}"/>
              </a:ext>
            </a:extLst>
          </p:cNvPr>
          <p:cNvSpPr>
            <a:spLocks noGrp="1"/>
          </p:cNvSpPr>
          <p:nvPr>
            <p:ph type="body" idx="56" hasCustomPrompt="1"/>
          </p:nvPr>
        </p:nvSpPr>
        <p:spPr>
          <a:xfrm>
            <a:off x="8147243" y="4357953"/>
            <a:ext cx="2769902" cy="334918"/>
          </a:xfrm>
        </p:spPr>
        <p:txBody>
          <a:bodyPr lIns="0" tIns="0" rIns="0" bIns="0" anchor="b">
            <a:normAutofit/>
          </a:bodyPr>
          <a:lstStyle>
            <a:lvl1pPr marL="0" indent="0" algn="ctr">
              <a:buFont typeface="Arial" panose="020B0604020202020204" pitchFamily="34" charse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26" name="Text Placeholder 11">
            <a:extLst>
              <a:ext uri="{FF2B5EF4-FFF2-40B4-BE49-F238E27FC236}">
                <a16:creationId xmlns="" xmlns:a16="http://schemas.microsoft.com/office/drawing/2014/main" id="{B367781E-9C82-4788-A807-0111EF793B63}"/>
              </a:ext>
            </a:extLst>
          </p:cNvPr>
          <p:cNvSpPr>
            <a:spLocks noGrp="1"/>
          </p:cNvSpPr>
          <p:nvPr>
            <p:ph type="body" sz="quarter" idx="57"/>
          </p:nvPr>
        </p:nvSpPr>
        <p:spPr>
          <a:xfrm>
            <a:off x="8147243" y="4738845"/>
            <a:ext cx="2769902" cy="214088"/>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1">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Click to edit Master text styles</a:t>
            </a:r>
          </a:p>
        </p:txBody>
      </p:sp>
      <p:sp>
        <p:nvSpPr>
          <p:cNvPr id="29" name="Text Placeholder 11">
            <a:extLst>
              <a:ext uri="{FF2B5EF4-FFF2-40B4-BE49-F238E27FC236}">
                <a16:creationId xmlns="" xmlns:a16="http://schemas.microsoft.com/office/drawing/2014/main" id="{C5484CD3-57F0-46B6-96E6-54BDB7A030D4}"/>
              </a:ext>
            </a:extLst>
          </p:cNvPr>
          <p:cNvSpPr>
            <a:spLocks noGrp="1"/>
          </p:cNvSpPr>
          <p:nvPr>
            <p:ph type="body" sz="quarter" idx="58"/>
          </p:nvPr>
        </p:nvSpPr>
        <p:spPr>
          <a:xfrm>
            <a:off x="8147243" y="5006860"/>
            <a:ext cx="2769902" cy="824020"/>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Click to edit Master text styles</a:t>
            </a:r>
          </a:p>
        </p:txBody>
      </p:sp>
      <p:sp>
        <p:nvSpPr>
          <p:cNvPr id="30" name="Picture Placeholder 10">
            <a:extLst>
              <a:ext uri="{FF2B5EF4-FFF2-40B4-BE49-F238E27FC236}">
                <a16:creationId xmlns="" xmlns:a16="http://schemas.microsoft.com/office/drawing/2014/main" id="{383DFDF4-9A8E-4653-9207-FC82A7B603A9}"/>
              </a:ext>
            </a:extLst>
          </p:cNvPr>
          <p:cNvSpPr>
            <a:spLocks noGrp="1"/>
          </p:cNvSpPr>
          <p:nvPr>
            <p:ph type="pic" sz="quarter" idx="59"/>
          </p:nvPr>
        </p:nvSpPr>
        <p:spPr>
          <a:xfrm>
            <a:off x="8580060" y="2212908"/>
            <a:ext cx="1901952" cy="1901952"/>
          </a:xfrm>
          <a:prstGeom prst="ellipse">
            <a:avLst/>
          </a:prstGeom>
          <a:ln>
            <a:solidFill>
              <a:schemeClr val="bg2"/>
            </a:solidFill>
          </a:ln>
        </p:spPr>
        <p:txBody>
          <a:bodyPr anchor="ctr" anchorCtr="0">
            <a:normAutofit/>
          </a:bodyPr>
          <a:lstStyle>
            <a:lvl1pPr marL="0" indent="0" algn="ctr">
              <a:buNone/>
              <a:defRPr sz="1400"/>
            </a:lvl1pPr>
          </a:lstStyle>
          <a:p>
            <a:r>
              <a:rPr lang="en-US" noProof="0" smtClean="0"/>
              <a:t>Click icon to add picture</a:t>
            </a:r>
            <a:endParaRPr lang="en-US" noProof="0" dirty="0"/>
          </a:p>
        </p:txBody>
      </p:sp>
      <p:sp>
        <p:nvSpPr>
          <p:cNvPr id="31" name="Text Placeholder 2">
            <a:extLst>
              <a:ext uri="{FF2B5EF4-FFF2-40B4-BE49-F238E27FC236}">
                <a16:creationId xmlns="" xmlns:a16="http://schemas.microsoft.com/office/drawing/2014/main" id="{E65875B3-5DCE-417D-9AF6-8A9319DAF12F}"/>
              </a:ext>
            </a:extLst>
          </p:cNvPr>
          <p:cNvSpPr>
            <a:spLocks noGrp="1"/>
          </p:cNvSpPr>
          <p:nvPr>
            <p:ph type="body" idx="60" hasCustomPrompt="1"/>
          </p:nvPr>
        </p:nvSpPr>
        <p:spPr>
          <a:xfrm>
            <a:off x="1272438" y="4372425"/>
            <a:ext cx="2769902" cy="334918"/>
          </a:xfrm>
        </p:spPr>
        <p:txBody>
          <a:bodyPr lIns="0" tIns="0" rIns="0" bIns="0" anchor="b">
            <a:normAutofit/>
          </a:bodyPr>
          <a:lstStyle>
            <a:lvl1pPr marL="0" indent="0" algn="ctr">
              <a:buFont typeface="Arial" panose="020B0604020202020204" pitchFamily="34" charse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32" name="Text Placeholder 11">
            <a:extLst>
              <a:ext uri="{FF2B5EF4-FFF2-40B4-BE49-F238E27FC236}">
                <a16:creationId xmlns="" xmlns:a16="http://schemas.microsoft.com/office/drawing/2014/main" id="{57610FCE-66D7-48F6-8133-2F14CEABF03C}"/>
              </a:ext>
            </a:extLst>
          </p:cNvPr>
          <p:cNvSpPr>
            <a:spLocks noGrp="1"/>
          </p:cNvSpPr>
          <p:nvPr>
            <p:ph type="body" sz="quarter" idx="61"/>
          </p:nvPr>
        </p:nvSpPr>
        <p:spPr>
          <a:xfrm>
            <a:off x="1272438" y="4753317"/>
            <a:ext cx="2769902" cy="214088"/>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1">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Click to edit Master text styles</a:t>
            </a:r>
          </a:p>
        </p:txBody>
      </p:sp>
      <p:sp>
        <p:nvSpPr>
          <p:cNvPr id="33" name="Text Placeholder 11">
            <a:extLst>
              <a:ext uri="{FF2B5EF4-FFF2-40B4-BE49-F238E27FC236}">
                <a16:creationId xmlns="" xmlns:a16="http://schemas.microsoft.com/office/drawing/2014/main" id="{A582499F-142E-436A-931B-C9E57565DF2F}"/>
              </a:ext>
            </a:extLst>
          </p:cNvPr>
          <p:cNvSpPr>
            <a:spLocks noGrp="1"/>
          </p:cNvSpPr>
          <p:nvPr>
            <p:ph type="body" sz="quarter" idx="62"/>
          </p:nvPr>
        </p:nvSpPr>
        <p:spPr>
          <a:xfrm>
            <a:off x="1272438" y="5021332"/>
            <a:ext cx="2769902" cy="824020"/>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Click to edit Master text styles</a:t>
            </a:r>
          </a:p>
        </p:txBody>
      </p:sp>
      <p:sp>
        <p:nvSpPr>
          <p:cNvPr id="34" name="Picture Placeholder 10">
            <a:extLst>
              <a:ext uri="{FF2B5EF4-FFF2-40B4-BE49-F238E27FC236}">
                <a16:creationId xmlns="" xmlns:a16="http://schemas.microsoft.com/office/drawing/2014/main" id="{950B3CF8-BCAD-487D-A0EB-0F031B9DFEB6}"/>
              </a:ext>
            </a:extLst>
          </p:cNvPr>
          <p:cNvSpPr>
            <a:spLocks noGrp="1"/>
          </p:cNvSpPr>
          <p:nvPr>
            <p:ph type="pic" sz="quarter" idx="63"/>
          </p:nvPr>
        </p:nvSpPr>
        <p:spPr>
          <a:xfrm>
            <a:off x="1710279" y="2212908"/>
            <a:ext cx="1901952" cy="1901952"/>
          </a:xfrm>
          <a:prstGeom prst="ellipse">
            <a:avLst/>
          </a:prstGeom>
          <a:ln>
            <a:solidFill>
              <a:schemeClr val="bg2"/>
            </a:solidFill>
          </a:ln>
        </p:spPr>
        <p:txBody>
          <a:bodyPr anchor="ctr" anchorCtr="0">
            <a:normAutofit/>
          </a:bodyPr>
          <a:lstStyle>
            <a:lvl1pPr marL="0" indent="0" algn="ctr">
              <a:buNone/>
              <a:defRPr sz="1400"/>
            </a:lvl1pPr>
          </a:lstStyle>
          <a:p>
            <a:r>
              <a:rPr lang="en-US" noProof="0" smtClean="0"/>
              <a:t>Click icon to add picture</a:t>
            </a:r>
            <a:endParaRPr lang="en-US" noProof="0" dirty="0"/>
          </a:p>
        </p:txBody>
      </p:sp>
      <p:sp>
        <p:nvSpPr>
          <p:cNvPr id="36" name="Picture Placeholder 11">
            <a:extLst>
              <a:ext uri="{FF2B5EF4-FFF2-40B4-BE49-F238E27FC236}">
                <a16:creationId xmlns="" xmlns:a16="http://schemas.microsoft.com/office/drawing/2014/main" id="{6CAD31EE-07E0-48DC-8A30-3C3AC6285B2A}"/>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smtClean="0"/>
              <a:t>Click icon to add picture</a:t>
            </a:r>
            <a:endParaRPr lang="en-US" noProof="0" dirty="0"/>
          </a:p>
        </p:txBody>
      </p:sp>
    </p:spTree>
    <p:extLst>
      <p:ext uri="{BB962C8B-B14F-4D97-AF65-F5344CB8AC3E}">
        <p14:creationId xmlns:p14="http://schemas.microsoft.com/office/powerpoint/2010/main" val="40349425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Content and Caption Layout">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0" name="Rectangle 79">
            <a:extLst>
              <a:ext uri="{FF2B5EF4-FFF2-40B4-BE49-F238E27FC236}">
                <a16:creationId xmlns="" xmlns:a16="http://schemas.microsoft.com/office/drawing/2014/main" id="{067B149A-3C8A-48D5-A7CF-D900619C493B}"/>
              </a:ext>
            </a:extLst>
          </p:cNvPr>
          <p:cNvSpPr/>
          <p:nvPr userDrawn="1"/>
        </p:nvSpPr>
        <p:spPr>
          <a:xfrm>
            <a:off x="0" y="4749"/>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 xmlns:a16="http://schemas.microsoft.com/office/drawing/2014/main" id="{DD60033C-E502-4C97-87DB-99F01B55681B}"/>
              </a:ext>
            </a:extLst>
          </p:cNvPr>
          <p:cNvSpPr/>
          <p:nvPr userDrawn="1"/>
        </p:nvSpPr>
        <p:spPr>
          <a:xfrm>
            <a:off x="0" y="2368296"/>
            <a:ext cx="12192000" cy="4489704"/>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noProof="0" smtClean="0"/>
              <a:t>Click to edit Master title style</a:t>
            </a:r>
            <a:endParaRPr lang="en-US" noProof="0"/>
          </a:p>
        </p:txBody>
      </p:sp>
      <p:sp>
        <p:nvSpPr>
          <p:cNvPr id="3" name="Date Placeholder 2">
            <a:extLst>
              <a:ext uri="{FF2B5EF4-FFF2-40B4-BE49-F238E27FC236}">
                <a16:creationId xmlns="" xmlns:a16="http://schemas.microsoft.com/office/drawing/2014/main" id="{847A35AD-A6B0-4735-8919-A2B1FC60B311}"/>
              </a:ext>
            </a:extLst>
          </p:cNvPr>
          <p:cNvSpPr>
            <a:spLocks noGrp="1"/>
          </p:cNvSpPr>
          <p:nvPr>
            <p:ph type="dt" sz="half" idx="10"/>
          </p:nvPr>
        </p:nvSpPr>
        <p:spPr/>
        <p:txBody>
          <a:bodyPr/>
          <a:lstStyle/>
          <a:p>
            <a:fld id="{F96996C1-6015-49EC-9B23-BA74D5A4CD3A}" type="datetime1">
              <a:rPr lang="en-US" noProof="0" smtClean="0"/>
              <a:t>11/17/2020</a:t>
            </a:fld>
            <a:endParaRPr lang="en-US" noProof="0" dirty="0"/>
          </a:p>
        </p:txBody>
      </p:sp>
      <p:sp>
        <p:nvSpPr>
          <p:cNvPr id="4" name="Footer Placeholder 3">
            <a:extLst>
              <a:ext uri="{FF2B5EF4-FFF2-40B4-BE49-F238E27FC236}">
                <a16:creationId xmlns="" xmlns:a16="http://schemas.microsoft.com/office/drawing/2014/main" id="{084BB4B8-6523-4A06-BB13-F2DFA9ADC904}"/>
              </a:ext>
            </a:extLst>
          </p:cNvPr>
          <p:cNvSpPr>
            <a:spLocks noGrp="1"/>
          </p:cNvSpPr>
          <p:nvPr>
            <p:ph type="ftr" sz="quarter" idx="11"/>
          </p:nvPr>
        </p:nvSpPr>
        <p:spPr/>
        <p:txBody>
          <a:bodyPr/>
          <a:lstStyle/>
          <a:p>
            <a:r>
              <a:rPr lang="en-US" noProof="0" smtClean="0"/>
              <a:t>t@riqmagura</a:t>
            </a:r>
            <a:endParaRPr lang="en-US" noProof="0" dirty="0"/>
          </a:p>
        </p:txBody>
      </p:sp>
      <p:sp>
        <p:nvSpPr>
          <p:cNvPr id="5" name="Slide Number Placeholder 4">
            <a:extLst>
              <a:ext uri="{FF2B5EF4-FFF2-40B4-BE49-F238E27FC236}">
                <a16:creationId xmlns=""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9" name="Text Placeholder 11">
            <a:extLst>
              <a:ext uri="{FF2B5EF4-FFF2-40B4-BE49-F238E27FC236}">
                <a16:creationId xmlns="" xmlns:a16="http://schemas.microsoft.com/office/drawing/2014/main" id="{6E425E0E-28A3-4830-99E8-D93E5B20E77C}"/>
              </a:ext>
            </a:extLst>
          </p:cNvPr>
          <p:cNvSpPr>
            <a:spLocks noGrp="1"/>
          </p:cNvSpPr>
          <p:nvPr>
            <p:ph type="body" sz="quarter" idx="47"/>
          </p:nvPr>
        </p:nvSpPr>
        <p:spPr>
          <a:xfrm>
            <a:off x="836613" y="1392450"/>
            <a:ext cx="10515600" cy="552848"/>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tx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Click to edit Master text styles</a:t>
            </a:r>
          </a:p>
        </p:txBody>
      </p:sp>
      <p:sp>
        <p:nvSpPr>
          <p:cNvPr id="31" name="Text Placeholder 2">
            <a:extLst>
              <a:ext uri="{FF2B5EF4-FFF2-40B4-BE49-F238E27FC236}">
                <a16:creationId xmlns="" xmlns:a16="http://schemas.microsoft.com/office/drawing/2014/main" id="{E65875B3-5DCE-417D-9AF6-8A9319DAF12F}"/>
              </a:ext>
            </a:extLst>
          </p:cNvPr>
          <p:cNvSpPr>
            <a:spLocks noGrp="1"/>
          </p:cNvSpPr>
          <p:nvPr>
            <p:ph type="body" idx="60" hasCustomPrompt="1"/>
          </p:nvPr>
        </p:nvSpPr>
        <p:spPr>
          <a:xfrm>
            <a:off x="2534173" y="3053492"/>
            <a:ext cx="1908000" cy="591259"/>
          </a:xfrm>
        </p:spPr>
        <p:txBody>
          <a:bodyPr lIns="0" tIns="0" rIns="0" bIns="0" anchor="b">
            <a:normAutofit/>
          </a:bodyPr>
          <a:lstStyle>
            <a:lvl1pPr marL="0" indent="0" algn="l">
              <a:buFont typeface="Arial" panose="020B0604020202020204" pitchFamily="34" charse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32" name="Text Placeholder 11">
            <a:extLst>
              <a:ext uri="{FF2B5EF4-FFF2-40B4-BE49-F238E27FC236}">
                <a16:creationId xmlns="" xmlns:a16="http://schemas.microsoft.com/office/drawing/2014/main" id="{57610FCE-66D7-48F6-8133-2F14CEABF03C}"/>
              </a:ext>
            </a:extLst>
          </p:cNvPr>
          <p:cNvSpPr>
            <a:spLocks noGrp="1"/>
          </p:cNvSpPr>
          <p:nvPr>
            <p:ph type="body" sz="quarter" idx="61"/>
          </p:nvPr>
        </p:nvSpPr>
        <p:spPr>
          <a:xfrm>
            <a:off x="2534173" y="3690725"/>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Click to edit Master text styles</a:t>
            </a:r>
          </a:p>
        </p:txBody>
      </p:sp>
      <p:sp>
        <p:nvSpPr>
          <p:cNvPr id="34" name="Picture Placeholder 10">
            <a:extLst>
              <a:ext uri="{FF2B5EF4-FFF2-40B4-BE49-F238E27FC236}">
                <a16:creationId xmlns="" xmlns:a16="http://schemas.microsoft.com/office/drawing/2014/main" id="{950B3CF8-BCAD-487D-A0EB-0F031B9DFEB6}"/>
              </a:ext>
            </a:extLst>
          </p:cNvPr>
          <p:cNvSpPr>
            <a:spLocks noGrp="1"/>
          </p:cNvSpPr>
          <p:nvPr>
            <p:ph type="pic" sz="quarter" idx="63"/>
          </p:nvPr>
        </p:nvSpPr>
        <p:spPr>
          <a:xfrm>
            <a:off x="1207008" y="2841244"/>
            <a:ext cx="1179576" cy="1179576"/>
          </a:xfrm>
          <a:prstGeom prst="ellipse">
            <a:avLst/>
          </a:prstGeom>
          <a:ln>
            <a:solidFill>
              <a:schemeClr val="tx2"/>
            </a:solidFill>
          </a:ln>
        </p:spPr>
        <p:txBody>
          <a:bodyPr anchor="ctr" anchorCtr="0">
            <a:normAutofit/>
          </a:bodyPr>
          <a:lstStyle>
            <a:lvl1pPr marL="0" indent="0" algn="ctr">
              <a:buNone/>
              <a:defRPr sz="1400">
                <a:solidFill>
                  <a:schemeClr val="bg1"/>
                </a:solidFill>
              </a:defRPr>
            </a:lvl1pPr>
          </a:lstStyle>
          <a:p>
            <a:r>
              <a:rPr lang="en-US" noProof="0" smtClean="0"/>
              <a:t>Click icon to add picture</a:t>
            </a:r>
            <a:endParaRPr lang="en-US" noProof="0" dirty="0"/>
          </a:p>
        </p:txBody>
      </p:sp>
      <p:sp>
        <p:nvSpPr>
          <p:cNvPr id="44" name="Text Placeholder 2">
            <a:extLst>
              <a:ext uri="{FF2B5EF4-FFF2-40B4-BE49-F238E27FC236}">
                <a16:creationId xmlns="" xmlns:a16="http://schemas.microsoft.com/office/drawing/2014/main" id="{A5B0328E-C8F6-40C1-8E47-5E04F8C378BC}"/>
              </a:ext>
            </a:extLst>
          </p:cNvPr>
          <p:cNvSpPr>
            <a:spLocks noGrp="1"/>
          </p:cNvSpPr>
          <p:nvPr>
            <p:ph type="body" idx="71" hasCustomPrompt="1"/>
          </p:nvPr>
        </p:nvSpPr>
        <p:spPr>
          <a:xfrm>
            <a:off x="6072016" y="3053492"/>
            <a:ext cx="1908000" cy="591259"/>
          </a:xfrm>
        </p:spPr>
        <p:txBody>
          <a:bodyPr lIns="0" tIns="0" rIns="0" bIns="0" anchor="b">
            <a:normAutofit/>
          </a:bodyPr>
          <a:lstStyle>
            <a:lvl1pPr marL="0" indent="0" algn="l">
              <a:buFont typeface="Arial" panose="020B0604020202020204" pitchFamily="34" charse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45" name="Text Placeholder 11">
            <a:extLst>
              <a:ext uri="{FF2B5EF4-FFF2-40B4-BE49-F238E27FC236}">
                <a16:creationId xmlns="" xmlns:a16="http://schemas.microsoft.com/office/drawing/2014/main" id="{FA001AE7-4E42-42A6-9347-729901FA288B}"/>
              </a:ext>
            </a:extLst>
          </p:cNvPr>
          <p:cNvSpPr>
            <a:spLocks noGrp="1"/>
          </p:cNvSpPr>
          <p:nvPr>
            <p:ph type="body" sz="quarter" idx="72"/>
          </p:nvPr>
        </p:nvSpPr>
        <p:spPr>
          <a:xfrm>
            <a:off x="6072016" y="3690725"/>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Click to edit Master text styles</a:t>
            </a:r>
          </a:p>
        </p:txBody>
      </p:sp>
      <p:sp>
        <p:nvSpPr>
          <p:cNvPr id="46" name="Picture Placeholder 10">
            <a:extLst>
              <a:ext uri="{FF2B5EF4-FFF2-40B4-BE49-F238E27FC236}">
                <a16:creationId xmlns="" xmlns:a16="http://schemas.microsoft.com/office/drawing/2014/main" id="{C3CA770E-AF5C-412A-8286-39C2516C33FB}"/>
              </a:ext>
            </a:extLst>
          </p:cNvPr>
          <p:cNvSpPr>
            <a:spLocks noGrp="1"/>
          </p:cNvSpPr>
          <p:nvPr>
            <p:ph type="pic" sz="quarter" idx="73"/>
          </p:nvPr>
        </p:nvSpPr>
        <p:spPr>
          <a:xfrm>
            <a:off x="4744851" y="2841244"/>
            <a:ext cx="1179576" cy="1179576"/>
          </a:xfrm>
          <a:prstGeom prst="ellipse">
            <a:avLst/>
          </a:prstGeom>
          <a:ln>
            <a:solidFill>
              <a:schemeClr val="tx2"/>
            </a:solidFill>
          </a:ln>
        </p:spPr>
        <p:txBody>
          <a:bodyPr anchor="ctr" anchorCtr="0">
            <a:normAutofit/>
          </a:bodyPr>
          <a:lstStyle>
            <a:lvl1pPr marL="0" indent="0" algn="ctr">
              <a:buNone/>
              <a:defRPr sz="1400">
                <a:solidFill>
                  <a:schemeClr val="bg1"/>
                </a:solidFill>
              </a:defRPr>
            </a:lvl1pPr>
          </a:lstStyle>
          <a:p>
            <a:r>
              <a:rPr lang="en-US" noProof="0" smtClean="0"/>
              <a:t>Click icon to add picture</a:t>
            </a:r>
            <a:endParaRPr lang="en-US" noProof="0" dirty="0"/>
          </a:p>
        </p:txBody>
      </p:sp>
      <p:sp>
        <p:nvSpPr>
          <p:cNvPr id="50" name="Text Placeholder 2">
            <a:extLst>
              <a:ext uri="{FF2B5EF4-FFF2-40B4-BE49-F238E27FC236}">
                <a16:creationId xmlns="" xmlns:a16="http://schemas.microsoft.com/office/drawing/2014/main" id="{42536D59-8909-4D52-8F15-FBD7DDF9B649}"/>
              </a:ext>
            </a:extLst>
          </p:cNvPr>
          <p:cNvSpPr>
            <a:spLocks noGrp="1"/>
          </p:cNvSpPr>
          <p:nvPr>
            <p:ph type="body" idx="74" hasCustomPrompt="1"/>
          </p:nvPr>
        </p:nvSpPr>
        <p:spPr>
          <a:xfrm>
            <a:off x="9516223" y="3053492"/>
            <a:ext cx="1908000" cy="591259"/>
          </a:xfrm>
        </p:spPr>
        <p:txBody>
          <a:bodyPr lIns="0" tIns="0" rIns="0" bIns="0" anchor="b">
            <a:normAutofit/>
          </a:bodyPr>
          <a:lstStyle>
            <a:lvl1pPr marL="0" indent="0" algn="l">
              <a:buFont typeface="Arial" panose="020B0604020202020204" pitchFamily="34" charse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51" name="Text Placeholder 11">
            <a:extLst>
              <a:ext uri="{FF2B5EF4-FFF2-40B4-BE49-F238E27FC236}">
                <a16:creationId xmlns="" xmlns:a16="http://schemas.microsoft.com/office/drawing/2014/main" id="{2222413B-A6E3-48FA-8BD0-7B34247C7881}"/>
              </a:ext>
            </a:extLst>
          </p:cNvPr>
          <p:cNvSpPr>
            <a:spLocks noGrp="1"/>
          </p:cNvSpPr>
          <p:nvPr>
            <p:ph type="body" sz="quarter" idx="75"/>
          </p:nvPr>
        </p:nvSpPr>
        <p:spPr>
          <a:xfrm>
            <a:off x="9516223" y="3690725"/>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Click to edit Master text styles</a:t>
            </a:r>
          </a:p>
        </p:txBody>
      </p:sp>
      <p:sp>
        <p:nvSpPr>
          <p:cNvPr id="52" name="Picture Placeholder 10">
            <a:extLst>
              <a:ext uri="{FF2B5EF4-FFF2-40B4-BE49-F238E27FC236}">
                <a16:creationId xmlns="" xmlns:a16="http://schemas.microsoft.com/office/drawing/2014/main" id="{6F69DD81-BD33-4878-BE6B-E6252B0E4610}"/>
              </a:ext>
            </a:extLst>
          </p:cNvPr>
          <p:cNvSpPr>
            <a:spLocks noGrp="1"/>
          </p:cNvSpPr>
          <p:nvPr>
            <p:ph type="pic" sz="quarter" idx="76"/>
          </p:nvPr>
        </p:nvSpPr>
        <p:spPr>
          <a:xfrm>
            <a:off x="8189058" y="2841244"/>
            <a:ext cx="1179576" cy="1179576"/>
          </a:xfrm>
          <a:prstGeom prst="ellipse">
            <a:avLst/>
          </a:prstGeom>
          <a:ln>
            <a:solidFill>
              <a:schemeClr val="tx2"/>
            </a:solidFill>
          </a:ln>
        </p:spPr>
        <p:txBody>
          <a:bodyPr anchor="ctr" anchorCtr="0">
            <a:normAutofit/>
          </a:bodyPr>
          <a:lstStyle>
            <a:lvl1pPr marL="0" indent="0" algn="ctr">
              <a:buNone/>
              <a:defRPr sz="1400">
                <a:solidFill>
                  <a:schemeClr val="bg1"/>
                </a:solidFill>
              </a:defRPr>
            </a:lvl1pPr>
          </a:lstStyle>
          <a:p>
            <a:r>
              <a:rPr lang="en-US" noProof="0" smtClean="0"/>
              <a:t>Click icon to add picture</a:t>
            </a:r>
            <a:endParaRPr lang="en-US" noProof="0" dirty="0"/>
          </a:p>
        </p:txBody>
      </p:sp>
      <p:sp>
        <p:nvSpPr>
          <p:cNvPr id="71" name="Text Placeholder 2">
            <a:extLst>
              <a:ext uri="{FF2B5EF4-FFF2-40B4-BE49-F238E27FC236}">
                <a16:creationId xmlns="" xmlns:a16="http://schemas.microsoft.com/office/drawing/2014/main" id="{F7F53399-AF88-4B19-8C26-1A63E023245D}"/>
              </a:ext>
            </a:extLst>
          </p:cNvPr>
          <p:cNvSpPr>
            <a:spLocks noGrp="1"/>
          </p:cNvSpPr>
          <p:nvPr>
            <p:ph type="body" idx="77" hasCustomPrompt="1"/>
          </p:nvPr>
        </p:nvSpPr>
        <p:spPr>
          <a:xfrm>
            <a:off x="2534173" y="4675444"/>
            <a:ext cx="1908000" cy="612438"/>
          </a:xfrm>
        </p:spPr>
        <p:txBody>
          <a:bodyPr lIns="0" tIns="0" rIns="0" bIns="0" anchor="b">
            <a:normAutofit/>
          </a:bodyPr>
          <a:lstStyle>
            <a:lvl1pPr marL="0" indent="0" algn="l">
              <a:buFont typeface="Arial" panose="020B0604020202020204" pitchFamily="34" charse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72" name="Text Placeholder 11">
            <a:extLst>
              <a:ext uri="{FF2B5EF4-FFF2-40B4-BE49-F238E27FC236}">
                <a16:creationId xmlns="" xmlns:a16="http://schemas.microsoft.com/office/drawing/2014/main" id="{CCEF4D60-F822-4C96-86FD-DE22EF496C76}"/>
              </a:ext>
            </a:extLst>
          </p:cNvPr>
          <p:cNvSpPr>
            <a:spLocks noGrp="1"/>
          </p:cNvSpPr>
          <p:nvPr>
            <p:ph type="body" sz="quarter" idx="78"/>
          </p:nvPr>
        </p:nvSpPr>
        <p:spPr>
          <a:xfrm>
            <a:off x="2534173" y="5333856"/>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Click to edit Master text styles</a:t>
            </a:r>
          </a:p>
        </p:txBody>
      </p:sp>
      <p:sp>
        <p:nvSpPr>
          <p:cNvPr id="73" name="Picture Placeholder 10">
            <a:extLst>
              <a:ext uri="{FF2B5EF4-FFF2-40B4-BE49-F238E27FC236}">
                <a16:creationId xmlns="" xmlns:a16="http://schemas.microsoft.com/office/drawing/2014/main" id="{B4A9AE49-2C61-49A9-BBAB-B10B7982EF05}"/>
              </a:ext>
            </a:extLst>
          </p:cNvPr>
          <p:cNvSpPr>
            <a:spLocks noGrp="1"/>
          </p:cNvSpPr>
          <p:nvPr>
            <p:ph type="pic" sz="quarter" idx="79"/>
          </p:nvPr>
        </p:nvSpPr>
        <p:spPr>
          <a:xfrm>
            <a:off x="1207008" y="4484375"/>
            <a:ext cx="1179576" cy="1179576"/>
          </a:xfrm>
          <a:prstGeom prst="ellipse">
            <a:avLst/>
          </a:prstGeom>
          <a:ln>
            <a:solidFill>
              <a:schemeClr val="tx2"/>
            </a:solidFill>
          </a:ln>
        </p:spPr>
        <p:txBody>
          <a:bodyPr anchor="ctr" anchorCtr="0">
            <a:normAutofit/>
          </a:bodyPr>
          <a:lstStyle>
            <a:lvl1pPr marL="0" indent="0" algn="ctr">
              <a:buNone/>
              <a:defRPr sz="1400">
                <a:solidFill>
                  <a:schemeClr val="bg1"/>
                </a:solidFill>
              </a:defRPr>
            </a:lvl1pPr>
          </a:lstStyle>
          <a:p>
            <a:r>
              <a:rPr lang="en-US" noProof="0" smtClean="0"/>
              <a:t>Click icon to add picture</a:t>
            </a:r>
            <a:endParaRPr lang="en-US" noProof="0" dirty="0"/>
          </a:p>
        </p:txBody>
      </p:sp>
      <p:sp>
        <p:nvSpPr>
          <p:cNvPr id="74" name="Text Placeholder 2">
            <a:extLst>
              <a:ext uri="{FF2B5EF4-FFF2-40B4-BE49-F238E27FC236}">
                <a16:creationId xmlns="" xmlns:a16="http://schemas.microsoft.com/office/drawing/2014/main" id="{59FC5F10-BCA0-4110-AEDF-4A9729F7FDF3}"/>
              </a:ext>
            </a:extLst>
          </p:cNvPr>
          <p:cNvSpPr>
            <a:spLocks noGrp="1"/>
          </p:cNvSpPr>
          <p:nvPr>
            <p:ph type="body" idx="80" hasCustomPrompt="1"/>
          </p:nvPr>
        </p:nvSpPr>
        <p:spPr>
          <a:xfrm>
            <a:off x="6072016" y="4675444"/>
            <a:ext cx="1908000" cy="612438"/>
          </a:xfrm>
        </p:spPr>
        <p:txBody>
          <a:bodyPr lIns="0" tIns="0" rIns="0" bIns="0" anchor="b">
            <a:normAutofit/>
          </a:bodyPr>
          <a:lstStyle>
            <a:lvl1pPr marL="0" indent="0" algn="l">
              <a:buFont typeface="Arial" panose="020B0604020202020204" pitchFamily="34" charse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75" name="Text Placeholder 11">
            <a:extLst>
              <a:ext uri="{FF2B5EF4-FFF2-40B4-BE49-F238E27FC236}">
                <a16:creationId xmlns="" xmlns:a16="http://schemas.microsoft.com/office/drawing/2014/main" id="{D74DE44D-21EB-4B7D-A729-0564A65C12D5}"/>
              </a:ext>
            </a:extLst>
          </p:cNvPr>
          <p:cNvSpPr>
            <a:spLocks noGrp="1"/>
          </p:cNvSpPr>
          <p:nvPr>
            <p:ph type="body" sz="quarter" idx="81"/>
          </p:nvPr>
        </p:nvSpPr>
        <p:spPr>
          <a:xfrm>
            <a:off x="6072016" y="5333856"/>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Click to edit Master text styles</a:t>
            </a:r>
          </a:p>
        </p:txBody>
      </p:sp>
      <p:sp>
        <p:nvSpPr>
          <p:cNvPr id="76" name="Picture Placeholder 10">
            <a:extLst>
              <a:ext uri="{FF2B5EF4-FFF2-40B4-BE49-F238E27FC236}">
                <a16:creationId xmlns="" xmlns:a16="http://schemas.microsoft.com/office/drawing/2014/main" id="{9F70A0CC-AF4B-47BB-A8FA-067E7844751E}"/>
              </a:ext>
            </a:extLst>
          </p:cNvPr>
          <p:cNvSpPr>
            <a:spLocks noGrp="1"/>
          </p:cNvSpPr>
          <p:nvPr>
            <p:ph type="pic" sz="quarter" idx="82"/>
          </p:nvPr>
        </p:nvSpPr>
        <p:spPr>
          <a:xfrm>
            <a:off x="4744851" y="4484375"/>
            <a:ext cx="1179576" cy="1179576"/>
          </a:xfrm>
          <a:prstGeom prst="ellipse">
            <a:avLst/>
          </a:prstGeom>
          <a:ln>
            <a:solidFill>
              <a:schemeClr val="tx2"/>
            </a:solidFill>
          </a:ln>
        </p:spPr>
        <p:txBody>
          <a:bodyPr anchor="ctr" anchorCtr="0">
            <a:normAutofit/>
          </a:bodyPr>
          <a:lstStyle>
            <a:lvl1pPr marL="0" indent="0" algn="ctr">
              <a:buNone/>
              <a:defRPr sz="1400">
                <a:solidFill>
                  <a:schemeClr val="bg1"/>
                </a:solidFill>
              </a:defRPr>
            </a:lvl1pPr>
          </a:lstStyle>
          <a:p>
            <a:r>
              <a:rPr lang="en-US" noProof="0" smtClean="0"/>
              <a:t>Click icon to add picture</a:t>
            </a:r>
            <a:endParaRPr lang="en-US" noProof="0" dirty="0"/>
          </a:p>
        </p:txBody>
      </p:sp>
      <p:sp>
        <p:nvSpPr>
          <p:cNvPr id="77" name="Text Placeholder 2">
            <a:extLst>
              <a:ext uri="{FF2B5EF4-FFF2-40B4-BE49-F238E27FC236}">
                <a16:creationId xmlns="" xmlns:a16="http://schemas.microsoft.com/office/drawing/2014/main" id="{9F607D0D-855E-4436-857B-20E66E881082}"/>
              </a:ext>
            </a:extLst>
          </p:cNvPr>
          <p:cNvSpPr>
            <a:spLocks noGrp="1"/>
          </p:cNvSpPr>
          <p:nvPr>
            <p:ph type="body" idx="83" hasCustomPrompt="1"/>
          </p:nvPr>
        </p:nvSpPr>
        <p:spPr>
          <a:xfrm>
            <a:off x="9516223" y="4675444"/>
            <a:ext cx="1908000" cy="612438"/>
          </a:xfrm>
        </p:spPr>
        <p:txBody>
          <a:bodyPr lIns="0" tIns="0" rIns="0" bIns="0" anchor="b">
            <a:normAutofit/>
          </a:bodyPr>
          <a:lstStyle>
            <a:lvl1pPr marL="0" indent="0" algn="l">
              <a:buFont typeface="Arial" panose="020B0604020202020204" pitchFamily="34" charse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78" name="Text Placeholder 11">
            <a:extLst>
              <a:ext uri="{FF2B5EF4-FFF2-40B4-BE49-F238E27FC236}">
                <a16:creationId xmlns="" xmlns:a16="http://schemas.microsoft.com/office/drawing/2014/main" id="{10099025-C128-45B2-90F6-5ABA8380C6C8}"/>
              </a:ext>
            </a:extLst>
          </p:cNvPr>
          <p:cNvSpPr>
            <a:spLocks noGrp="1"/>
          </p:cNvSpPr>
          <p:nvPr>
            <p:ph type="body" sz="quarter" idx="84"/>
          </p:nvPr>
        </p:nvSpPr>
        <p:spPr>
          <a:xfrm>
            <a:off x="9516223" y="5333856"/>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Click to edit Master text styles</a:t>
            </a:r>
          </a:p>
        </p:txBody>
      </p:sp>
      <p:sp>
        <p:nvSpPr>
          <p:cNvPr id="79" name="Picture Placeholder 10">
            <a:extLst>
              <a:ext uri="{FF2B5EF4-FFF2-40B4-BE49-F238E27FC236}">
                <a16:creationId xmlns="" xmlns:a16="http://schemas.microsoft.com/office/drawing/2014/main" id="{019F774E-7063-44F5-AE2D-146FCBD9B4C4}"/>
              </a:ext>
            </a:extLst>
          </p:cNvPr>
          <p:cNvSpPr>
            <a:spLocks noGrp="1"/>
          </p:cNvSpPr>
          <p:nvPr>
            <p:ph type="pic" sz="quarter" idx="85"/>
          </p:nvPr>
        </p:nvSpPr>
        <p:spPr>
          <a:xfrm>
            <a:off x="8189058" y="4484375"/>
            <a:ext cx="1179576" cy="1179576"/>
          </a:xfrm>
          <a:prstGeom prst="ellipse">
            <a:avLst/>
          </a:prstGeom>
          <a:ln>
            <a:solidFill>
              <a:schemeClr val="tx2"/>
            </a:solidFill>
          </a:ln>
        </p:spPr>
        <p:txBody>
          <a:bodyPr anchor="ctr" anchorCtr="0">
            <a:normAutofit/>
          </a:bodyPr>
          <a:lstStyle>
            <a:lvl1pPr marL="0" indent="0" algn="ctr">
              <a:buNone/>
              <a:defRPr sz="1400">
                <a:solidFill>
                  <a:schemeClr val="bg1"/>
                </a:solidFill>
              </a:defRPr>
            </a:lvl1pPr>
          </a:lstStyle>
          <a:p>
            <a:r>
              <a:rPr lang="en-US" noProof="0" smtClean="0"/>
              <a:t>Click icon to add picture</a:t>
            </a:r>
            <a:endParaRPr lang="en-US" noProof="0" dirty="0"/>
          </a:p>
        </p:txBody>
      </p:sp>
      <p:sp>
        <p:nvSpPr>
          <p:cNvPr id="81" name="Picture Placeholder 11">
            <a:extLst>
              <a:ext uri="{FF2B5EF4-FFF2-40B4-BE49-F238E27FC236}">
                <a16:creationId xmlns="" xmlns:a16="http://schemas.microsoft.com/office/drawing/2014/main" id="{FA89EF75-E798-40D3-897E-2FAC5108B5A5}"/>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smtClean="0"/>
              <a:t>Click icon to add picture</a:t>
            </a:r>
            <a:endParaRPr lang="en-US" noProof="0" dirty="0"/>
          </a:p>
        </p:txBody>
      </p:sp>
    </p:spTree>
    <p:extLst>
      <p:ext uri="{BB962C8B-B14F-4D97-AF65-F5344CB8AC3E}">
        <p14:creationId xmlns:p14="http://schemas.microsoft.com/office/powerpoint/2010/main" val="2096906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Logo">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4A7E2F25-E114-4A75-B5B3-F09D555DDFF8}"/>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 xmlns:a16="http://schemas.microsoft.com/office/drawing/2014/main" id="{509BEFEA-934B-49DB-9A67-071B716E9BCC}"/>
              </a:ext>
            </a:extLst>
          </p:cNvPr>
          <p:cNvSpPr/>
          <p:nvPr userDrawn="1"/>
        </p:nvSpPr>
        <p:spPr>
          <a:xfrm>
            <a:off x="6769608" y="0"/>
            <a:ext cx="5422392"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 xmlns:a16="http://schemas.microsoft.com/office/drawing/2014/main" id="{7D86D2BD-969D-4473-8460-B0377486ABC0}"/>
              </a:ext>
            </a:extLst>
          </p:cNvPr>
          <p:cNvSpPr>
            <a:spLocks noGrp="1"/>
          </p:cNvSpPr>
          <p:nvPr>
            <p:ph type="title" hasCustomPrompt="1"/>
          </p:nvPr>
        </p:nvSpPr>
        <p:spPr>
          <a:xfrm>
            <a:off x="7235826" y="3924940"/>
            <a:ext cx="4116387" cy="1740445"/>
          </a:xfrm>
        </p:spPr>
        <p:txBody>
          <a:bodyPr lIns="0" tIns="0" rIns="0" bIns="0" anchor="b" anchorCtr="0">
            <a:noAutofit/>
          </a:bodyPr>
          <a:lstStyle>
            <a:lvl1pPr algn="r">
              <a:defRPr sz="5500" b="1"/>
            </a:lvl1pPr>
          </a:lstStyle>
          <a:p>
            <a:r>
              <a:rPr lang="en-US" noProof="0"/>
              <a:t>Presentation Title</a:t>
            </a:r>
          </a:p>
        </p:txBody>
      </p:sp>
      <p:sp>
        <p:nvSpPr>
          <p:cNvPr id="10" name="Picture Placeholder 11">
            <a:extLst>
              <a:ext uri="{FF2B5EF4-FFF2-40B4-BE49-F238E27FC236}">
                <a16:creationId xmlns="" xmlns:a16="http://schemas.microsoft.com/office/drawing/2014/main" id="{2B65509E-400D-48FF-845C-D88E53CDAF9C}"/>
              </a:ext>
            </a:extLst>
          </p:cNvPr>
          <p:cNvSpPr>
            <a:spLocks noGrp="1"/>
          </p:cNvSpPr>
          <p:nvPr>
            <p:ph type="pic" sz="quarter" idx="13"/>
          </p:nvPr>
        </p:nvSpPr>
        <p:spPr>
          <a:xfrm>
            <a:off x="8965413" y="851603"/>
            <a:ext cx="2386800" cy="486000"/>
          </a:xfrm>
          <a:prstGeom prst="roundRect">
            <a:avLst/>
          </a:prstGeom>
        </p:spPr>
        <p:txBody>
          <a:bodyPr anchor="ctr" anchorCtr="0">
            <a:normAutofit/>
          </a:bodyPr>
          <a:lstStyle>
            <a:lvl1pPr marL="0" indent="0" algn="ctr">
              <a:buNone/>
              <a:defRPr sz="1600">
                <a:solidFill>
                  <a:schemeClr val="bg1"/>
                </a:solidFill>
              </a:defRPr>
            </a:lvl1pPr>
          </a:lstStyle>
          <a:p>
            <a:r>
              <a:rPr lang="en-US" noProof="0" smtClean="0"/>
              <a:t>Click icon to add picture</a:t>
            </a:r>
            <a:endParaRPr lang="en-US" noProof="0" dirty="0"/>
          </a:p>
        </p:txBody>
      </p:sp>
      <p:sp>
        <p:nvSpPr>
          <p:cNvPr id="11" name="Subtitle 2">
            <a:extLst>
              <a:ext uri="{FF2B5EF4-FFF2-40B4-BE49-F238E27FC236}">
                <a16:creationId xmlns="" xmlns:a16="http://schemas.microsoft.com/office/drawing/2014/main" id="{1124E491-FFE2-4D91-8211-BFEB67FC40B9}"/>
              </a:ext>
            </a:extLst>
          </p:cNvPr>
          <p:cNvSpPr>
            <a:spLocks noGrp="1"/>
          </p:cNvSpPr>
          <p:nvPr>
            <p:ph type="subTitle" idx="1" hasCustomPrompt="1"/>
          </p:nvPr>
        </p:nvSpPr>
        <p:spPr>
          <a:xfrm>
            <a:off x="7235826" y="5681266"/>
            <a:ext cx="4116387" cy="400081"/>
          </a:xfrm>
        </p:spPr>
        <p:txBody>
          <a:bodyPr lIns="0" tIns="0" rIns="0" bIns="0" anchor="b" anchorCtr="0">
            <a:normAutofit/>
          </a:bodyPr>
          <a:lstStyle>
            <a:lvl1pPr marL="0" indent="0" algn="r">
              <a:buNone/>
              <a:defRPr sz="28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Subtitle Here</a:t>
            </a:r>
          </a:p>
        </p:txBody>
      </p:sp>
    </p:spTree>
    <p:extLst>
      <p:ext uri="{BB962C8B-B14F-4D97-AF65-F5344CB8AC3E}">
        <p14:creationId xmlns:p14="http://schemas.microsoft.com/office/powerpoint/2010/main" val="34209518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rt Caption Layout">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3" name="Rectangle 42">
            <a:extLst>
              <a:ext uri="{FF2B5EF4-FFF2-40B4-BE49-F238E27FC236}">
                <a16:creationId xmlns="" xmlns:a16="http://schemas.microsoft.com/office/drawing/2014/main" id="{A4A87ED0-1555-4955-AB1F-016220F037D5}"/>
              </a:ext>
            </a:extLst>
          </p:cNvPr>
          <p:cNvSpPr/>
          <p:nvPr userDrawn="1"/>
        </p:nvSpPr>
        <p:spPr>
          <a:xfrm>
            <a:off x="0" y="-24971"/>
            <a:ext cx="12192000" cy="685799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 xmlns:a16="http://schemas.microsoft.com/office/drawing/2014/main" id="{DD60033C-E502-4C97-87DB-99F01B55681B}"/>
              </a:ext>
            </a:extLst>
          </p:cNvPr>
          <p:cNvSpPr/>
          <p:nvPr userDrawn="1"/>
        </p:nvSpPr>
        <p:spPr>
          <a:xfrm>
            <a:off x="0" y="2660904"/>
            <a:ext cx="12192000" cy="4197096"/>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noProof="0" smtClean="0"/>
              <a:t>Click to edit Master title style</a:t>
            </a:r>
            <a:endParaRPr lang="en-US" noProof="0"/>
          </a:p>
        </p:txBody>
      </p:sp>
      <p:sp>
        <p:nvSpPr>
          <p:cNvPr id="3" name="Date Placeholder 2">
            <a:extLst>
              <a:ext uri="{FF2B5EF4-FFF2-40B4-BE49-F238E27FC236}">
                <a16:creationId xmlns="" xmlns:a16="http://schemas.microsoft.com/office/drawing/2014/main" id="{847A35AD-A6B0-4735-8919-A2B1FC60B311}"/>
              </a:ext>
            </a:extLst>
          </p:cNvPr>
          <p:cNvSpPr>
            <a:spLocks noGrp="1"/>
          </p:cNvSpPr>
          <p:nvPr>
            <p:ph type="dt" sz="half" idx="10"/>
          </p:nvPr>
        </p:nvSpPr>
        <p:spPr/>
        <p:txBody>
          <a:bodyPr/>
          <a:lstStyle/>
          <a:p>
            <a:fld id="{66296330-10E3-48F1-BEBD-B2B3A11B52E8}" type="datetime1">
              <a:rPr lang="en-US" noProof="0" smtClean="0"/>
              <a:t>11/17/2020</a:t>
            </a:fld>
            <a:endParaRPr lang="en-US" noProof="0" dirty="0"/>
          </a:p>
        </p:txBody>
      </p:sp>
      <p:sp>
        <p:nvSpPr>
          <p:cNvPr id="4" name="Footer Placeholder 3">
            <a:extLst>
              <a:ext uri="{FF2B5EF4-FFF2-40B4-BE49-F238E27FC236}">
                <a16:creationId xmlns="" xmlns:a16="http://schemas.microsoft.com/office/drawing/2014/main" id="{084BB4B8-6523-4A06-BB13-F2DFA9ADC904}"/>
              </a:ext>
            </a:extLst>
          </p:cNvPr>
          <p:cNvSpPr>
            <a:spLocks noGrp="1"/>
          </p:cNvSpPr>
          <p:nvPr>
            <p:ph type="ftr" sz="quarter" idx="11"/>
          </p:nvPr>
        </p:nvSpPr>
        <p:spPr/>
        <p:txBody>
          <a:bodyPr/>
          <a:lstStyle/>
          <a:p>
            <a:r>
              <a:rPr lang="en-US" noProof="0" smtClean="0"/>
              <a:t>t@riqmagura</a:t>
            </a:r>
            <a:endParaRPr lang="en-US" noProof="0" dirty="0"/>
          </a:p>
        </p:txBody>
      </p:sp>
      <p:sp>
        <p:nvSpPr>
          <p:cNvPr id="5" name="Slide Number Placeholder 4">
            <a:extLst>
              <a:ext uri="{FF2B5EF4-FFF2-40B4-BE49-F238E27FC236}">
                <a16:creationId xmlns=""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31" name="Text Placeholder 2">
            <a:extLst>
              <a:ext uri="{FF2B5EF4-FFF2-40B4-BE49-F238E27FC236}">
                <a16:creationId xmlns="" xmlns:a16="http://schemas.microsoft.com/office/drawing/2014/main" id="{E65875B3-5DCE-417D-9AF6-8A9319DAF12F}"/>
              </a:ext>
            </a:extLst>
          </p:cNvPr>
          <p:cNvSpPr>
            <a:spLocks noGrp="1"/>
          </p:cNvSpPr>
          <p:nvPr>
            <p:ph type="body" idx="60" hasCustomPrompt="1"/>
          </p:nvPr>
        </p:nvSpPr>
        <p:spPr>
          <a:xfrm>
            <a:off x="5389917" y="3744378"/>
            <a:ext cx="1908000" cy="280200"/>
          </a:xfrm>
        </p:spPr>
        <p:txBody>
          <a:bodyPr lIns="0" tIns="0" rIns="0" bIns="0" anchor="b">
            <a:normAutofit/>
          </a:bodyPr>
          <a:lstStyle>
            <a:lvl1pPr marL="0" indent="0" algn="l">
              <a:buFont typeface="Arial" panose="020B0604020202020204" pitchFamily="34" charse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32" name="Text Placeholder 11">
            <a:extLst>
              <a:ext uri="{FF2B5EF4-FFF2-40B4-BE49-F238E27FC236}">
                <a16:creationId xmlns="" xmlns:a16="http://schemas.microsoft.com/office/drawing/2014/main" id="{57610FCE-66D7-48F6-8133-2F14CEABF03C}"/>
              </a:ext>
            </a:extLst>
          </p:cNvPr>
          <p:cNvSpPr>
            <a:spLocks noGrp="1"/>
          </p:cNvSpPr>
          <p:nvPr>
            <p:ph type="body" sz="quarter" idx="61"/>
          </p:nvPr>
        </p:nvSpPr>
        <p:spPr>
          <a:xfrm>
            <a:off x="5389917" y="4070552"/>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Click to edit Master text styles</a:t>
            </a:r>
          </a:p>
        </p:txBody>
      </p:sp>
      <p:sp>
        <p:nvSpPr>
          <p:cNvPr id="44" name="Text Placeholder 2">
            <a:extLst>
              <a:ext uri="{FF2B5EF4-FFF2-40B4-BE49-F238E27FC236}">
                <a16:creationId xmlns="" xmlns:a16="http://schemas.microsoft.com/office/drawing/2014/main" id="{A5B0328E-C8F6-40C1-8E47-5E04F8C378BC}"/>
              </a:ext>
            </a:extLst>
          </p:cNvPr>
          <p:cNvSpPr>
            <a:spLocks noGrp="1"/>
          </p:cNvSpPr>
          <p:nvPr>
            <p:ph type="body" idx="71" hasCustomPrompt="1"/>
          </p:nvPr>
        </p:nvSpPr>
        <p:spPr>
          <a:xfrm>
            <a:off x="7424934" y="3744378"/>
            <a:ext cx="1908000" cy="280200"/>
          </a:xfrm>
        </p:spPr>
        <p:txBody>
          <a:bodyPr lIns="0" tIns="0" rIns="0" bIns="0" anchor="b">
            <a:normAutofit/>
          </a:bodyPr>
          <a:lstStyle>
            <a:lvl1pPr marL="0" indent="0" algn="l">
              <a:buFont typeface="Arial" panose="020B0604020202020204" pitchFamily="34" charse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45" name="Text Placeholder 11">
            <a:extLst>
              <a:ext uri="{FF2B5EF4-FFF2-40B4-BE49-F238E27FC236}">
                <a16:creationId xmlns="" xmlns:a16="http://schemas.microsoft.com/office/drawing/2014/main" id="{FA001AE7-4E42-42A6-9347-729901FA288B}"/>
              </a:ext>
            </a:extLst>
          </p:cNvPr>
          <p:cNvSpPr>
            <a:spLocks noGrp="1"/>
          </p:cNvSpPr>
          <p:nvPr>
            <p:ph type="body" sz="quarter" idx="72"/>
          </p:nvPr>
        </p:nvSpPr>
        <p:spPr>
          <a:xfrm>
            <a:off x="7424934" y="4070552"/>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Click to edit Master text styles</a:t>
            </a:r>
          </a:p>
        </p:txBody>
      </p:sp>
      <p:sp>
        <p:nvSpPr>
          <p:cNvPr id="50" name="Text Placeholder 2">
            <a:extLst>
              <a:ext uri="{FF2B5EF4-FFF2-40B4-BE49-F238E27FC236}">
                <a16:creationId xmlns="" xmlns:a16="http://schemas.microsoft.com/office/drawing/2014/main" id="{42536D59-8909-4D52-8F15-FBD7DDF9B649}"/>
              </a:ext>
            </a:extLst>
          </p:cNvPr>
          <p:cNvSpPr>
            <a:spLocks noGrp="1"/>
          </p:cNvSpPr>
          <p:nvPr>
            <p:ph type="body" idx="74" hasCustomPrompt="1"/>
          </p:nvPr>
        </p:nvSpPr>
        <p:spPr>
          <a:xfrm>
            <a:off x="9459951" y="3744378"/>
            <a:ext cx="1908000" cy="280200"/>
          </a:xfrm>
        </p:spPr>
        <p:txBody>
          <a:bodyPr lIns="0" tIns="0" rIns="0" bIns="0" anchor="b">
            <a:normAutofit/>
          </a:bodyPr>
          <a:lstStyle>
            <a:lvl1pPr marL="0" indent="0" algn="l">
              <a:buFont typeface="Arial" panose="020B0604020202020204" pitchFamily="34" charse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51" name="Text Placeholder 11">
            <a:extLst>
              <a:ext uri="{FF2B5EF4-FFF2-40B4-BE49-F238E27FC236}">
                <a16:creationId xmlns="" xmlns:a16="http://schemas.microsoft.com/office/drawing/2014/main" id="{2222413B-A6E3-48FA-8BD0-7B34247C7881}"/>
              </a:ext>
            </a:extLst>
          </p:cNvPr>
          <p:cNvSpPr>
            <a:spLocks noGrp="1"/>
          </p:cNvSpPr>
          <p:nvPr>
            <p:ph type="body" sz="quarter" idx="75"/>
          </p:nvPr>
        </p:nvSpPr>
        <p:spPr>
          <a:xfrm>
            <a:off x="9459951" y="4070552"/>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Click to edit Master text styles</a:t>
            </a:r>
          </a:p>
        </p:txBody>
      </p:sp>
      <p:sp>
        <p:nvSpPr>
          <p:cNvPr id="29" name="Text Placeholder 2">
            <a:extLst>
              <a:ext uri="{FF2B5EF4-FFF2-40B4-BE49-F238E27FC236}">
                <a16:creationId xmlns="" xmlns:a16="http://schemas.microsoft.com/office/drawing/2014/main" id="{4D76DCFE-3432-4A5F-955D-7561AB292330}"/>
              </a:ext>
            </a:extLst>
          </p:cNvPr>
          <p:cNvSpPr>
            <a:spLocks noGrp="1"/>
          </p:cNvSpPr>
          <p:nvPr>
            <p:ph type="body" idx="76" hasCustomPrompt="1"/>
          </p:nvPr>
        </p:nvSpPr>
        <p:spPr>
          <a:xfrm>
            <a:off x="5389917" y="4784422"/>
            <a:ext cx="1908000" cy="280200"/>
          </a:xfrm>
        </p:spPr>
        <p:txBody>
          <a:bodyPr lIns="0" tIns="0" rIns="0" bIns="0" anchor="b">
            <a:normAutofit/>
          </a:bodyPr>
          <a:lstStyle>
            <a:lvl1pPr marL="0" indent="0" algn="l">
              <a:buFont typeface="Arial" panose="020B0604020202020204" pitchFamily="34" charse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30" name="Text Placeholder 11">
            <a:extLst>
              <a:ext uri="{FF2B5EF4-FFF2-40B4-BE49-F238E27FC236}">
                <a16:creationId xmlns="" xmlns:a16="http://schemas.microsoft.com/office/drawing/2014/main" id="{11F291FA-EABF-4C0D-AF94-B7A47A81ECED}"/>
              </a:ext>
            </a:extLst>
          </p:cNvPr>
          <p:cNvSpPr>
            <a:spLocks noGrp="1"/>
          </p:cNvSpPr>
          <p:nvPr>
            <p:ph type="body" sz="quarter" idx="77"/>
          </p:nvPr>
        </p:nvSpPr>
        <p:spPr>
          <a:xfrm>
            <a:off x="5389917" y="5110596"/>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Click to edit Master text styles</a:t>
            </a:r>
          </a:p>
        </p:txBody>
      </p:sp>
      <p:sp>
        <p:nvSpPr>
          <p:cNvPr id="33" name="Text Placeholder 2">
            <a:extLst>
              <a:ext uri="{FF2B5EF4-FFF2-40B4-BE49-F238E27FC236}">
                <a16:creationId xmlns="" xmlns:a16="http://schemas.microsoft.com/office/drawing/2014/main" id="{922A983C-97ED-4D4F-90B9-78A07353BC8F}"/>
              </a:ext>
            </a:extLst>
          </p:cNvPr>
          <p:cNvSpPr>
            <a:spLocks noGrp="1"/>
          </p:cNvSpPr>
          <p:nvPr>
            <p:ph type="body" idx="78" hasCustomPrompt="1"/>
          </p:nvPr>
        </p:nvSpPr>
        <p:spPr>
          <a:xfrm>
            <a:off x="7424934" y="4784422"/>
            <a:ext cx="1908000" cy="280200"/>
          </a:xfrm>
        </p:spPr>
        <p:txBody>
          <a:bodyPr lIns="0" tIns="0" rIns="0" bIns="0" anchor="b">
            <a:normAutofit/>
          </a:bodyPr>
          <a:lstStyle>
            <a:lvl1pPr marL="0" indent="0" algn="l">
              <a:buFont typeface="Arial" panose="020B0604020202020204" pitchFamily="34" charse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35" name="Text Placeholder 11">
            <a:extLst>
              <a:ext uri="{FF2B5EF4-FFF2-40B4-BE49-F238E27FC236}">
                <a16:creationId xmlns="" xmlns:a16="http://schemas.microsoft.com/office/drawing/2014/main" id="{FD1E7350-7D86-49FC-8701-EE982A922CD1}"/>
              </a:ext>
            </a:extLst>
          </p:cNvPr>
          <p:cNvSpPr>
            <a:spLocks noGrp="1"/>
          </p:cNvSpPr>
          <p:nvPr>
            <p:ph type="body" sz="quarter" idx="79"/>
          </p:nvPr>
        </p:nvSpPr>
        <p:spPr>
          <a:xfrm>
            <a:off x="7424934" y="5110596"/>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Click to edit Master text styles</a:t>
            </a:r>
          </a:p>
        </p:txBody>
      </p:sp>
      <p:sp>
        <p:nvSpPr>
          <p:cNvPr id="36" name="Text Placeholder 2">
            <a:extLst>
              <a:ext uri="{FF2B5EF4-FFF2-40B4-BE49-F238E27FC236}">
                <a16:creationId xmlns="" xmlns:a16="http://schemas.microsoft.com/office/drawing/2014/main" id="{BD11603C-59B8-4FC2-97A6-FA9D7C86E67F}"/>
              </a:ext>
            </a:extLst>
          </p:cNvPr>
          <p:cNvSpPr>
            <a:spLocks noGrp="1"/>
          </p:cNvSpPr>
          <p:nvPr>
            <p:ph type="body" idx="80" hasCustomPrompt="1"/>
          </p:nvPr>
        </p:nvSpPr>
        <p:spPr>
          <a:xfrm>
            <a:off x="9459951" y="4784422"/>
            <a:ext cx="1908000" cy="280200"/>
          </a:xfrm>
        </p:spPr>
        <p:txBody>
          <a:bodyPr lIns="0" tIns="0" rIns="0" bIns="0" anchor="b">
            <a:normAutofit/>
          </a:bodyPr>
          <a:lstStyle>
            <a:lvl1pPr marL="0" indent="0" algn="l">
              <a:buFont typeface="Arial" panose="020B0604020202020204" pitchFamily="34" charse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37" name="Text Placeholder 11">
            <a:extLst>
              <a:ext uri="{FF2B5EF4-FFF2-40B4-BE49-F238E27FC236}">
                <a16:creationId xmlns="" xmlns:a16="http://schemas.microsoft.com/office/drawing/2014/main" id="{6E490732-5FB8-4E3E-9D69-E5406F92F7FB}"/>
              </a:ext>
            </a:extLst>
          </p:cNvPr>
          <p:cNvSpPr>
            <a:spLocks noGrp="1"/>
          </p:cNvSpPr>
          <p:nvPr>
            <p:ph type="body" sz="quarter" idx="81"/>
          </p:nvPr>
        </p:nvSpPr>
        <p:spPr>
          <a:xfrm>
            <a:off x="9459951" y="5110596"/>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Click to edit Master text styles</a:t>
            </a:r>
          </a:p>
        </p:txBody>
      </p:sp>
      <p:sp>
        <p:nvSpPr>
          <p:cNvPr id="9" name="Rectangle 8">
            <a:extLst>
              <a:ext uri="{FF2B5EF4-FFF2-40B4-BE49-F238E27FC236}">
                <a16:creationId xmlns="" xmlns:a16="http://schemas.microsoft.com/office/drawing/2014/main" id="{E86A0EC4-BC37-4FC9-9F26-E3C1334A4C34}"/>
              </a:ext>
            </a:extLst>
          </p:cNvPr>
          <p:cNvSpPr/>
          <p:nvPr userDrawn="1"/>
        </p:nvSpPr>
        <p:spPr>
          <a:xfrm>
            <a:off x="5381032" y="3305997"/>
            <a:ext cx="265176" cy="266400"/>
          </a:xfrm>
          <a:prstGeom prst="rect">
            <a:avLst/>
          </a:prstGeom>
          <a:solidFill>
            <a:srgbClr val="21468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38" name="Rectangle 37">
            <a:extLst>
              <a:ext uri="{FF2B5EF4-FFF2-40B4-BE49-F238E27FC236}">
                <a16:creationId xmlns="" xmlns:a16="http://schemas.microsoft.com/office/drawing/2014/main" id="{81BD5238-9183-4891-90FE-BFADE39D52EE}"/>
              </a:ext>
            </a:extLst>
          </p:cNvPr>
          <p:cNvSpPr/>
          <p:nvPr userDrawn="1"/>
        </p:nvSpPr>
        <p:spPr>
          <a:xfrm>
            <a:off x="7416049" y="3305997"/>
            <a:ext cx="265176" cy="266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39" name="Rectangle 38">
            <a:extLst>
              <a:ext uri="{FF2B5EF4-FFF2-40B4-BE49-F238E27FC236}">
                <a16:creationId xmlns="" xmlns:a16="http://schemas.microsoft.com/office/drawing/2014/main" id="{92B2D4CE-3326-4F5C-847C-7ADD21460FA5}"/>
              </a:ext>
            </a:extLst>
          </p:cNvPr>
          <p:cNvSpPr/>
          <p:nvPr userDrawn="1"/>
        </p:nvSpPr>
        <p:spPr>
          <a:xfrm>
            <a:off x="9451066" y="3305997"/>
            <a:ext cx="265176" cy="266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40" name="Rectangle 39">
            <a:extLst>
              <a:ext uri="{FF2B5EF4-FFF2-40B4-BE49-F238E27FC236}">
                <a16:creationId xmlns="" xmlns:a16="http://schemas.microsoft.com/office/drawing/2014/main" id="{CBFBD00C-155A-4E35-84F8-6154CA214B93}"/>
              </a:ext>
            </a:extLst>
          </p:cNvPr>
          <p:cNvSpPr/>
          <p:nvPr userDrawn="1"/>
        </p:nvSpPr>
        <p:spPr>
          <a:xfrm>
            <a:off x="5381032" y="4401622"/>
            <a:ext cx="265176" cy="26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41" name="Rectangle 40">
            <a:extLst>
              <a:ext uri="{FF2B5EF4-FFF2-40B4-BE49-F238E27FC236}">
                <a16:creationId xmlns="" xmlns:a16="http://schemas.microsoft.com/office/drawing/2014/main" id="{B80A9D06-023A-4BEC-A29D-DB94D1C5D09B}"/>
              </a:ext>
            </a:extLst>
          </p:cNvPr>
          <p:cNvSpPr/>
          <p:nvPr userDrawn="1"/>
        </p:nvSpPr>
        <p:spPr>
          <a:xfrm>
            <a:off x="7416049" y="4401622"/>
            <a:ext cx="265176" cy="266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42" name="Rectangle 41">
            <a:extLst>
              <a:ext uri="{FF2B5EF4-FFF2-40B4-BE49-F238E27FC236}">
                <a16:creationId xmlns="" xmlns:a16="http://schemas.microsoft.com/office/drawing/2014/main" id="{B7783EDA-47B1-4EE9-9DF1-72DA4FBB6EBB}"/>
              </a:ext>
            </a:extLst>
          </p:cNvPr>
          <p:cNvSpPr/>
          <p:nvPr userDrawn="1"/>
        </p:nvSpPr>
        <p:spPr>
          <a:xfrm>
            <a:off x="9451066" y="4401622"/>
            <a:ext cx="265176" cy="266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12" name="Chart Placeholder 11">
            <a:extLst>
              <a:ext uri="{FF2B5EF4-FFF2-40B4-BE49-F238E27FC236}">
                <a16:creationId xmlns="" xmlns:a16="http://schemas.microsoft.com/office/drawing/2014/main" id="{0A6297C2-03D3-4827-8174-BFCF830BF105}"/>
              </a:ext>
            </a:extLst>
          </p:cNvPr>
          <p:cNvSpPr>
            <a:spLocks noGrp="1"/>
          </p:cNvSpPr>
          <p:nvPr>
            <p:ph type="chart" sz="quarter" idx="82"/>
          </p:nvPr>
        </p:nvSpPr>
        <p:spPr>
          <a:xfrm>
            <a:off x="839788" y="2039527"/>
            <a:ext cx="4110037" cy="3284948"/>
          </a:xfrm>
        </p:spPr>
        <p:txBody>
          <a:bodyPr anchor="ctr" anchorCtr="0">
            <a:normAutofit/>
          </a:bodyPr>
          <a:lstStyle>
            <a:lvl1pPr marL="0" indent="0" algn="ctr">
              <a:buNone/>
              <a:defRPr sz="1400"/>
            </a:lvl1pPr>
          </a:lstStyle>
          <a:p>
            <a:r>
              <a:rPr lang="en-US" noProof="0" smtClean="0"/>
              <a:t>Click icon to add chart</a:t>
            </a:r>
            <a:endParaRPr lang="en-US" noProof="0" dirty="0"/>
          </a:p>
        </p:txBody>
      </p:sp>
      <p:sp>
        <p:nvSpPr>
          <p:cNvPr id="47" name="Picture Placeholder 11">
            <a:extLst>
              <a:ext uri="{FF2B5EF4-FFF2-40B4-BE49-F238E27FC236}">
                <a16:creationId xmlns="" xmlns:a16="http://schemas.microsoft.com/office/drawing/2014/main" id="{99F0FD6D-EAFC-4719-A178-145AF6E9077F}"/>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smtClean="0"/>
              <a:t>Click icon to add picture</a:t>
            </a:r>
            <a:endParaRPr lang="en-US" noProof="0" dirty="0"/>
          </a:p>
        </p:txBody>
      </p:sp>
    </p:spTree>
    <p:extLst>
      <p:ext uri="{BB962C8B-B14F-4D97-AF65-F5344CB8AC3E}">
        <p14:creationId xmlns:p14="http://schemas.microsoft.com/office/powerpoint/2010/main" val="34683154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Text Layout">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66225329-2B3F-4E19-87FA-6CF5BB878D23}"/>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Rectangle 12">
            <a:extLst>
              <a:ext uri="{FF2B5EF4-FFF2-40B4-BE49-F238E27FC236}">
                <a16:creationId xmlns="" xmlns:a16="http://schemas.microsoft.com/office/drawing/2014/main" id="{3B142097-9D10-4804-A189-9D860F05AC59}"/>
              </a:ext>
            </a:extLst>
          </p:cNvPr>
          <p:cNvSpPr/>
          <p:nvPr userDrawn="1"/>
        </p:nvSpPr>
        <p:spPr>
          <a:xfrm>
            <a:off x="0" y="2807208"/>
            <a:ext cx="12192000" cy="405079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Date Placeholder 4">
            <a:extLst>
              <a:ext uri="{FF2B5EF4-FFF2-40B4-BE49-F238E27FC236}">
                <a16:creationId xmlns="" xmlns:a16="http://schemas.microsoft.com/office/drawing/2014/main" id="{C32F87FB-CCAF-450C-B1BC-067126CC6B11}"/>
              </a:ext>
            </a:extLst>
          </p:cNvPr>
          <p:cNvSpPr>
            <a:spLocks noGrp="1"/>
          </p:cNvSpPr>
          <p:nvPr>
            <p:ph type="dt" sz="half" idx="10"/>
          </p:nvPr>
        </p:nvSpPr>
        <p:spPr/>
        <p:txBody>
          <a:bodyPr/>
          <a:lstStyle/>
          <a:p>
            <a:fld id="{8CB19E65-F392-4312-8E52-A8A453399060}" type="datetime1">
              <a:rPr lang="en-US" noProof="0" smtClean="0"/>
              <a:t>11/17/2020</a:t>
            </a:fld>
            <a:endParaRPr lang="en-US" noProof="0" dirty="0"/>
          </a:p>
        </p:txBody>
      </p:sp>
      <p:sp>
        <p:nvSpPr>
          <p:cNvPr id="6" name="Footer Placeholder 5">
            <a:extLst>
              <a:ext uri="{FF2B5EF4-FFF2-40B4-BE49-F238E27FC236}">
                <a16:creationId xmlns="" xmlns:a16="http://schemas.microsoft.com/office/drawing/2014/main" id="{5825AABB-EED6-4CD0-A5E2-A15FCDD4119F}"/>
              </a:ext>
            </a:extLst>
          </p:cNvPr>
          <p:cNvSpPr>
            <a:spLocks noGrp="1"/>
          </p:cNvSpPr>
          <p:nvPr>
            <p:ph type="ftr" sz="quarter" idx="11"/>
          </p:nvPr>
        </p:nvSpPr>
        <p:spPr/>
        <p:txBody>
          <a:bodyPr/>
          <a:lstStyle/>
          <a:p>
            <a:r>
              <a:rPr lang="en-US" noProof="0" smtClean="0"/>
              <a:t>t@riqmagura</a:t>
            </a:r>
            <a:endParaRPr lang="en-US" noProof="0" dirty="0"/>
          </a:p>
        </p:txBody>
      </p:sp>
      <p:sp>
        <p:nvSpPr>
          <p:cNvPr id="7" name="Slide Number Placeholder 6">
            <a:extLst>
              <a:ext uri="{FF2B5EF4-FFF2-40B4-BE49-F238E27FC236}">
                <a16:creationId xmlns="" xmlns:a16="http://schemas.microsoft.com/office/drawing/2014/main" id="{5912491C-7FC6-4C1F-9912-4584E8CAA8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0" name="Text Placeholder 2">
            <a:extLst>
              <a:ext uri="{FF2B5EF4-FFF2-40B4-BE49-F238E27FC236}">
                <a16:creationId xmlns="" xmlns:a16="http://schemas.microsoft.com/office/drawing/2014/main" id="{697FFDD0-A08E-4CF1-A48B-295DE8087177}"/>
              </a:ext>
            </a:extLst>
          </p:cNvPr>
          <p:cNvSpPr>
            <a:spLocks noGrp="1"/>
          </p:cNvSpPr>
          <p:nvPr>
            <p:ph type="body" idx="1"/>
          </p:nvPr>
        </p:nvSpPr>
        <p:spPr>
          <a:xfrm>
            <a:off x="831850" y="4096261"/>
            <a:ext cx="4927266" cy="1654052"/>
          </a:xfrm>
        </p:spPr>
        <p:txBody>
          <a:bodyPr lIns="0" tIns="0" rIns="0" bIns="0">
            <a:normAutofit/>
          </a:bodyPr>
          <a:lstStyle>
            <a:lvl1pPr marL="216000" indent="-216000">
              <a:spcBef>
                <a:spcPts val="600"/>
              </a:spcBef>
              <a:buClr>
                <a:schemeClr val="bg1">
                  <a:lumMod val="50000"/>
                </a:schemeClr>
              </a:buClr>
              <a:buFont typeface="Arial" panose="020B0604020202020204" pitchFamily="34" charset="0"/>
              <a:buChar char="•"/>
              <a:defRPr sz="17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Click to edit Master text styles</a:t>
            </a:r>
          </a:p>
        </p:txBody>
      </p:sp>
      <p:sp>
        <p:nvSpPr>
          <p:cNvPr id="11" name="Title 1">
            <a:extLst>
              <a:ext uri="{FF2B5EF4-FFF2-40B4-BE49-F238E27FC236}">
                <a16:creationId xmlns="" xmlns:a16="http://schemas.microsoft.com/office/drawing/2014/main" id="{ED7430E2-DDF4-4D72-AF97-86B66F119B62}"/>
              </a:ext>
            </a:extLst>
          </p:cNvPr>
          <p:cNvSpPr>
            <a:spLocks noGrp="1"/>
          </p:cNvSpPr>
          <p:nvPr>
            <p:ph type="title"/>
          </p:nvPr>
        </p:nvSpPr>
        <p:spPr>
          <a:xfrm>
            <a:off x="838200" y="3324399"/>
            <a:ext cx="10515600" cy="636340"/>
          </a:xfrm>
        </p:spPr>
        <p:txBody>
          <a:bodyPr lIns="0" tIns="0" rIns="0" bIns="0"/>
          <a:lstStyle>
            <a:lvl1pPr>
              <a:defRPr b="1"/>
            </a:lvl1pPr>
          </a:lstStyle>
          <a:p>
            <a:r>
              <a:rPr lang="en-US" noProof="0" smtClean="0"/>
              <a:t>Click to edit Master title style</a:t>
            </a:r>
            <a:endParaRPr lang="en-US" noProof="0"/>
          </a:p>
        </p:txBody>
      </p:sp>
      <p:sp>
        <p:nvSpPr>
          <p:cNvPr id="14" name="Text Placeholder 2">
            <a:extLst>
              <a:ext uri="{FF2B5EF4-FFF2-40B4-BE49-F238E27FC236}">
                <a16:creationId xmlns="" xmlns:a16="http://schemas.microsoft.com/office/drawing/2014/main" id="{A46E1E0F-4E59-4E81-9D45-686A3E2B32EC}"/>
              </a:ext>
            </a:extLst>
          </p:cNvPr>
          <p:cNvSpPr>
            <a:spLocks noGrp="1"/>
          </p:cNvSpPr>
          <p:nvPr>
            <p:ph type="body" idx="14"/>
          </p:nvPr>
        </p:nvSpPr>
        <p:spPr>
          <a:xfrm>
            <a:off x="6424947" y="4096261"/>
            <a:ext cx="4927266" cy="1654052"/>
          </a:xfrm>
        </p:spPr>
        <p:txBody>
          <a:bodyPr lIns="0" tIns="0" rIns="0" bIns="0">
            <a:normAutofit/>
          </a:bodyPr>
          <a:lstStyle>
            <a:lvl1pPr marL="216000" indent="-216000">
              <a:spcBef>
                <a:spcPts val="600"/>
              </a:spcBef>
              <a:buClr>
                <a:schemeClr val="bg1">
                  <a:lumMod val="50000"/>
                </a:schemeClr>
              </a:buClr>
              <a:buFont typeface="Arial" panose="020B0604020202020204" pitchFamily="34" charset="0"/>
              <a:buChar char="•"/>
              <a:defRPr sz="17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Click to edit Master text styles</a:t>
            </a:r>
          </a:p>
        </p:txBody>
      </p:sp>
      <p:sp>
        <p:nvSpPr>
          <p:cNvPr id="15" name="Picture Placeholder 11">
            <a:extLst>
              <a:ext uri="{FF2B5EF4-FFF2-40B4-BE49-F238E27FC236}">
                <a16:creationId xmlns="" xmlns:a16="http://schemas.microsoft.com/office/drawing/2014/main" id="{1C431EA9-1FA6-4AB8-B683-837876623C19}"/>
              </a:ext>
            </a:extLst>
          </p:cNvPr>
          <p:cNvSpPr>
            <a:spLocks noGrp="1"/>
          </p:cNvSpPr>
          <p:nvPr>
            <p:ph type="pic" sz="quarter" idx="50"/>
          </p:nvPr>
        </p:nvSpPr>
        <p:spPr>
          <a:xfrm>
            <a:off x="831850"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smtClean="0"/>
              <a:t>Click icon to add picture</a:t>
            </a:r>
            <a:endParaRPr lang="en-US" noProof="0" dirty="0"/>
          </a:p>
        </p:txBody>
      </p:sp>
    </p:spTree>
    <p:extLst>
      <p:ext uri="{BB962C8B-B14F-4D97-AF65-F5344CB8AC3E}">
        <p14:creationId xmlns:p14="http://schemas.microsoft.com/office/powerpoint/2010/main" val="33887147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anks Content Layout">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A883BD79-B5BB-43E2-BB74-F9008C3AA58F}"/>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 xmlns:a16="http://schemas.microsoft.com/office/drawing/2014/main" id="{FBC13AD7-0902-4462-AE2E-A3198854D169}"/>
              </a:ext>
            </a:extLst>
          </p:cNvPr>
          <p:cNvSpPr/>
          <p:nvPr userDrawn="1"/>
        </p:nvSpPr>
        <p:spPr>
          <a:xfrm>
            <a:off x="0" y="0"/>
            <a:ext cx="658368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 xmlns:a16="http://schemas.microsoft.com/office/drawing/2014/main" id="{3CF7F729-1298-4F0B-B725-EFAD88305BF0}"/>
              </a:ext>
            </a:extLst>
          </p:cNvPr>
          <p:cNvSpPr>
            <a:spLocks noGrp="1"/>
          </p:cNvSpPr>
          <p:nvPr>
            <p:ph type="title" hasCustomPrompt="1"/>
          </p:nvPr>
        </p:nvSpPr>
        <p:spPr>
          <a:xfrm>
            <a:off x="825458" y="1514007"/>
            <a:ext cx="4585780" cy="1091078"/>
          </a:xfrm>
        </p:spPr>
        <p:txBody>
          <a:bodyPr lIns="0" tIns="0" rIns="0" bIns="0" anchor="b" anchorCtr="0">
            <a:noAutofit/>
          </a:bodyPr>
          <a:lstStyle>
            <a:lvl1pPr>
              <a:defRPr sz="5500"/>
            </a:lvl1pPr>
          </a:lstStyle>
          <a:p>
            <a:r>
              <a:rPr lang="en-US" noProof="0"/>
              <a:t>Thank You!</a:t>
            </a:r>
          </a:p>
        </p:txBody>
      </p:sp>
      <p:sp>
        <p:nvSpPr>
          <p:cNvPr id="7" name="Date Placeholder 6">
            <a:extLst>
              <a:ext uri="{FF2B5EF4-FFF2-40B4-BE49-F238E27FC236}">
                <a16:creationId xmlns="" xmlns:a16="http://schemas.microsoft.com/office/drawing/2014/main" id="{7AC8DEE1-3923-45D0-A00B-AD5831D56CF0}"/>
              </a:ext>
            </a:extLst>
          </p:cNvPr>
          <p:cNvSpPr>
            <a:spLocks noGrp="1"/>
          </p:cNvSpPr>
          <p:nvPr>
            <p:ph type="dt" sz="half" idx="10"/>
          </p:nvPr>
        </p:nvSpPr>
        <p:spPr/>
        <p:txBody>
          <a:bodyPr/>
          <a:lstStyle/>
          <a:p>
            <a:fld id="{D460F0B7-1F81-4CD0-9132-7D3E72B5F20F}" type="datetime1">
              <a:rPr lang="en-US" noProof="0" smtClean="0"/>
              <a:t>11/17/2020</a:t>
            </a:fld>
            <a:endParaRPr lang="en-US" noProof="0" dirty="0"/>
          </a:p>
        </p:txBody>
      </p:sp>
      <p:sp>
        <p:nvSpPr>
          <p:cNvPr id="8" name="Footer Placeholder 7">
            <a:extLst>
              <a:ext uri="{FF2B5EF4-FFF2-40B4-BE49-F238E27FC236}">
                <a16:creationId xmlns="" xmlns:a16="http://schemas.microsoft.com/office/drawing/2014/main" id="{488EFA31-738D-4389-B010-AFFC2C33FF64}"/>
              </a:ext>
            </a:extLst>
          </p:cNvPr>
          <p:cNvSpPr>
            <a:spLocks noGrp="1"/>
          </p:cNvSpPr>
          <p:nvPr>
            <p:ph type="ftr" sz="quarter" idx="11"/>
          </p:nvPr>
        </p:nvSpPr>
        <p:spPr/>
        <p:txBody>
          <a:bodyPr/>
          <a:lstStyle/>
          <a:p>
            <a:r>
              <a:rPr lang="en-US" noProof="0" smtClean="0"/>
              <a:t>t@riqmagura</a:t>
            </a:r>
            <a:endParaRPr lang="en-US" noProof="0" dirty="0"/>
          </a:p>
        </p:txBody>
      </p:sp>
      <p:sp>
        <p:nvSpPr>
          <p:cNvPr id="9" name="Slide Number Placeholder 8">
            <a:extLst>
              <a:ext uri="{FF2B5EF4-FFF2-40B4-BE49-F238E27FC236}">
                <a16:creationId xmlns="" xmlns:a16="http://schemas.microsoft.com/office/drawing/2014/main" id="{F0437203-A295-48FE-B1AD-A4AE4FD1FFA2}"/>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3" name="Picture Placeholder 11">
            <a:extLst>
              <a:ext uri="{FF2B5EF4-FFF2-40B4-BE49-F238E27FC236}">
                <a16:creationId xmlns="" xmlns:a16="http://schemas.microsoft.com/office/drawing/2014/main" id="{3A35B9E4-40D9-41FE-A3DD-5A314E6E0B1C}"/>
              </a:ext>
            </a:extLst>
          </p:cNvPr>
          <p:cNvSpPr>
            <a:spLocks noGrp="1"/>
          </p:cNvSpPr>
          <p:nvPr>
            <p:ph type="pic" sz="quarter" idx="14"/>
          </p:nvPr>
        </p:nvSpPr>
        <p:spPr>
          <a:xfrm>
            <a:off x="831850" y="851603"/>
            <a:ext cx="2386800" cy="486000"/>
          </a:xfrm>
          <a:prstGeom prst="roundRect">
            <a:avLst/>
          </a:prstGeom>
        </p:spPr>
        <p:txBody>
          <a:bodyPr anchor="ctr" anchorCtr="0">
            <a:normAutofit/>
          </a:bodyPr>
          <a:lstStyle>
            <a:lvl1pPr marL="0" indent="0" algn="ctr">
              <a:buNone/>
              <a:defRPr sz="1600">
                <a:solidFill>
                  <a:schemeClr val="bg1"/>
                </a:solidFill>
              </a:defRPr>
            </a:lvl1pPr>
          </a:lstStyle>
          <a:p>
            <a:r>
              <a:rPr lang="en-US" noProof="0" smtClean="0"/>
              <a:t>Click icon to add picture</a:t>
            </a:r>
            <a:endParaRPr lang="en-US" noProof="0" dirty="0"/>
          </a:p>
        </p:txBody>
      </p:sp>
      <p:sp>
        <p:nvSpPr>
          <p:cNvPr id="12" name="Text Placeholder 3">
            <a:extLst>
              <a:ext uri="{FF2B5EF4-FFF2-40B4-BE49-F238E27FC236}">
                <a16:creationId xmlns="" xmlns:a16="http://schemas.microsoft.com/office/drawing/2014/main" id="{F1815864-FC8F-40F2-AB2F-2E8B29A59E1C}"/>
              </a:ext>
            </a:extLst>
          </p:cNvPr>
          <p:cNvSpPr>
            <a:spLocks noGrp="1"/>
          </p:cNvSpPr>
          <p:nvPr>
            <p:ph type="body" sz="quarter" idx="15" hasCustomPrompt="1"/>
          </p:nvPr>
        </p:nvSpPr>
        <p:spPr>
          <a:xfrm>
            <a:off x="825335" y="3132086"/>
            <a:ext cx="4586288" cy="509472"/>
          </a:xfrm>
        </p:spPr>
        <p:txBody>
          <a:bodyPr lIns="0" tIns="0" rIns="0" bIns="0">
            <a:noAutofit/>
          </a:bodyPr>
          <a:lstStyle>
            <a:lvl1pPr marL="0" indent="0">
              <a:buNone/>
              <a:defRPr sz="3600" b="1">
                <a:solidFill>
                  <a:schemeClr val="bg2"/>
                </a:solidFill>
                <a:latin typeface="+mj-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noProof="0"/>
              <a:t>Allan Mattsson</a:t>
            </a:r>
          </a:p>
        </p:txBody>
      </p:sp>
      <p:sp>
        <p:nvSpPr>
          <p:cNvPr id="14" name="Text Placeholder 3">
            <a:extLst>
              <a:ext uri="{FF2B5EF4-FFF2-40B4-BE49-F238E27FC236}">
                <a16:creationId xmlns="" xmlns:a16="http://schemas.microsoft.com/office/drawing/2014/main" id="{EF892DC1-71DA-42B0-9222-A94944D56D86}"/>
              </a:ext>
            </a:extLst>
          </p:cNvPr>
          <p:cNvSpPr>
            <a:spLocks noGrp="1"/>
          </p:cNvSpPr>
          <p:nvPr>
            <p:ph type="body" sz="quarter" idx="16" hasCustomPrompt="1"/>
          </p:nvPr>
        </p:nvSpPr>
        <p:spPr>
          <a:xfrm>
            <a:off x="831850" y="3703834"/>
            <a:ext cx="4586288" cy="230941"/>
          </a:xfrm>
        </p:spPr>
        <p:txBody>
          <a:bodyPr lIns="0" tIns="0" rIns="0" bIns="0">
            <a:noAutofit/>
          </a:bodyPr>
          <a:lstStyle>
            <a:lvl1pPr marL="0" indent="0">
              <a:buNone/>
              <a:defRPr sz="1700" b="1">
                <a:solidFill>
                  <a:schemeClr val="bg2"/>
                </a:solidFill>
                <a:latin typeface="+mn-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noProof="0"/>
              <a:t>Phone:</a:t>
            </a:r>
          </a:p>
        </p:txBody>
      </p:sp>
      <p:sp>
        <p:nvSpPr>
          <p:cNvPr id="15" name="Text Placeholder 3">
            <a:extLst>
              <a:ext uri="{FF2B5EF4-FFF2-40B4-BE49-F238E27FC236}">
                <a16:creationId xmlns="" xmlns:a16="http://schemas.microsoft.com/office/drawing/2014/main" id="{0717FFFD-9D64-40AB-9C05-B5348E9B83FE}"/>
              </a:ext>
            </a:extLst>
          </p:cNvPr>
          <p:cNvSpPr>
            <a:spLocks noGrp="1"/>
          </p:cNvSpPr>
          <p:nvPr>
            <p:ph type="body" sz="quarter" idx="17" hasCustomPrompt="1"/>
          </p:nvPr>
        </p:nvSpPr>
        <p:spPr>
          <a:xfrm>
            <a:off x="824950" y="3946707"/>
            <a:ext cx="4586288" cy="290167"/>
          </a:xfrm>
        </p:spPr>
        <p:txBody>
          <a:bodyPr lIns="0" tIns="0" rIns="0" bIns="0">
            <a:noAutofit/>
          </a:bodyPr>
          <a:lstStyle>
            <a:lvl1pPr marL="0" indent="0">
              <a:buNone/>
              <a:defRPr sz="2800" b="0">
                <a:solidFill>
                  <a:schemeClr val="bg1"/>
                </a:solidFill>
                <a:latin typeface="+mn-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noProof="0"/>
              <a:t>208-555-0183</a:t>
            </a:r>
          </a:p>
        </p:txBody>
      </p:sp>
      <p:sp>
        <p:nvSpPr>
          <p:cNvPr id="16" name="Text Placeholder 3">
            <a:extLst>
              <a:ext uri="{FF2B5EF4-FFF2-40B4-BE49-F238E27FC236}">
                <a16:creationId xmlns="" xmlns:a16="http://schemas.microsoft.com/office/drawing/2014/main" id="{FD85ADCA-D658-49E9-B312-5F5BFFDF252B}"/>
              </a:ext>
            </a:extLst>
          </p:cNvPr>
          <p:cNvSpPr>
            <a:spLocks noGrp="1"/>
          </p:cNvSpPr>
          <p:nvPr>
            <p:ph type="body" sz="quarter" idx="18" hasCustomPrompt="1"/>
          </p:nvPr>
        </p:nvSpPr>
        <p:spPr>
          <a:xfrm>
            <a:off x="838750" y="4423954"/>
            <a:ext cx="4586288" cy="230941"/>
          </a:xfrm>
        </p:spPr>
        <p:txBody>
          <a:bodyPr lIns="0" tIns="0" rIns="0" bIns="0">
            <a:noAutofit/>
          </a:bodyPr>
          <a:lstStyle>
            <a:lvl1pPr marL="0" indent="0">
              <a:buNone/>
              <a:defRPr sz="1700" b="1">
                <a:solidFill>
                  <a:schemeClr val="bg2"/>
                </a:solidFill>
                <a:latin typeface="+mn-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noProof="0"/>
              <a:t>Email:</a:t>
            </a:r>
          </a:p>
        </p:txBody>
      </p:sp>
      <p:sp>
        <p:nvSpPr>
          <p:cNvPr id="17" name="Text Placeholder 3">
            <a:extLst>
              <a:ext uri="{FF2B5EF4-FFF2-40B4-BE49-F238E27FC236}">
                <a16:creationId xmlns="" xmlns:a16="http://schemas.microsoft.com/office/drawing/2014/main" id="{D200E180-BBC5-45C4-B9FE-291D676739E2}"/>
              </a:ext>
            </a:extLst>
          </p:cNvPr>
          <p:cNvSpPr>
            <a:spLocks noGrp="1"/>
          </p:cNvSpPr>
          <p:nvPr>
            <p:ph type="body" sz="quarter" idx="19" hasCustomPrompt="1"/>
          </p:nvPr>
        </p:nvSpPr>
        <p:spPr>
          <a:xfrm>
            <a:off x="831850" y="4650785"/>
            <a:ext cx="4586288" cy="364479"/>
          </a:xfrm>
        </p:spPr>
        <p:txBody>
          <a:bodyPr lIns="0" tIns="0" rIns="0" bIns="0">
            <a:noAutofit/>
          </a:bodyPr>
          <a:lstStyle>
            <a:lvl1pPr marL="0" indent="0">
              <a:buNone/>
              <a:defRPr sz="2800" b="0">
                <a:solidFill>
                  <a:schemeClr val="bg1"/>
                </a:solidFill>
                <a:latin typeface="+mn-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noProof="0"/>
              <a:t>alaan@fineartschool.net</a:t>
            </a:r>
          </a:p>
        </p:txBody>
      </p:sp>
      <p:sp>
        <p:nvSpPr>
          <p:cNvPr id="18" name="Text Placeholder 3">
            <a:extLst>
              <a:ext uri="{FF2B5EF4-FFF2-40B4-BE49-F238E27FC236}">
                <a16:creationId xmlns="" xmlns:a16="http://schemas.microsoft.com/office/drawing/2014/main" id="{5E52E9F4-4D2A-4D77-A34F-A611634DDD9F}"/>
              </a:ext>
            </a:extLst>
          </p:cNvPr>
          <p:cNvSpPr>
            <a:spLocks noGrp="1"/>
          </p:cNvSpPr>
          <p:nvPr>
            <p:ph type="body" sz="quarter" idx="20" hasCustomPrompt="1"/>
          </p:nvPr>
        </p:nvSpPr>
        <p:spPr>
          <a:xfrm>
            <a:off x="831850" y="5153025"/>
            <a:ext cx="4586288" cy="230941"/>
          </a:xfrm>
        </p:spPr>
        <p:txBody>
          <a:bodyPr lIns="0" tIns="0" rIns="0" bIns="0">
            <a:noAutofit/>
          </a:bodyPr>
          <a:lstStyle>
            <a:lvl1pPr marL="0" indent="0">
              <a:buNone/>
              <a:defRPr sz="1700" b="1">
                <a:solidFill>
                  <a:schemeClr val="bg2"/>
                </a:solidFill>
                <a:latin typeface="+mn-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noProof="0"/>
              <a:t>Website:</a:t>
            </a:r>
          </a:p>
        </p:txBody>
      </p:sp>
      <p:sp>
        <p:nvSpPr>
          <p:cNvPr id="19" name="Text Placeholder 3">
            <a:extLst>
              <a:ext uri="{FF2B5EF4-FFF2-40B4-BE49-F238E27FC236}">
                <a16:creationId xmlns="" xmlns:a16="http://schemas.microsoft.com/office/drawing/2014/main" id="{A0CC1407-FB5D-49EA-B205-A8DD06DF0218}"/>
              </a:ext>
            </a:extLst>
          </p:cNvPr>
          <p:cNvSpPr>
            <a:spLocks noGrp="1"/>
          </p:cNvSpPr>
          <p:nvPr>
            <p:ph type="body" sz="quarter" idx="21" hasCustomPrompt="1"/>
          </p:nvPr>
        </p:nvSpPr>
        <p:spPr>
          <a:xfrm>
            <a:off x="824950" y="5363814"/>
            <a:ext cx="4586288" cy="364479"/>
          </a:xfrm>
        </p:spPr>
        <p:txBody>
          <a:bodyPr lIns="0" tIns="0" rIns="0" bIns="0">
            <a:noAutofit/>
          </a:bodyPr>
          <a:lstStyle>
            <a:lvl1pPr marL="0" indent="0">
              <a:buNone/>
              <a:defRPr sz="2800" b="0">
                <a:solidFill>
                  <a:schemeClr val="bg1"/>
                </a:solidFill>
                <a:latin typeface="+mn-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noProof="0"/>
              <a:t>www.fineartschool.net</a:t>
            </a:r>
          </a:p>
        </p:txBody>
      </p:sp>
    </p:spTree>
    <p:extLst>
      <p:ext uri="{BB962C8B-B14F-4D97-AF65-F5344CB8AC3E}">
        <p14:creationId xmlns:p14="http://schemas.microsoft.com/office/powerpoint/2010/main" val="10267576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ppendix Section Content">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66225329-2B3F-4E19-87FA-6CF5BB878D23}"/>
              </a:ext>
            </a:extLst>
          </p:cNvPr>
          <p:cNvSpPr/>
          <p:nvPr userDrawn="1"/>
        </p:nvSpPr>
        <p:spPr>
          <a:xfrm>
            <a:off x="0" y="0"/>
            <a:ext cx="12192000" cy="6858000"/>
          </a:xfrm>
          <a:prstGeom prst="rect">
            <a:avLst/>
          </a:prstGeom>
          <a:blipFill>
            <a:blip r:embed="rId2"/>
            <a:srcRect/>
            <a:stretch>
              <a:fillRect l="-1" r="-3288" b="-329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 xmlns:a16="http://schemas.microsoft.com/office/drawing/2014/main" id="{65E2087C-0B0E-4369-B682-3BD45618E7AC}"/>
              </a:ext>
            </a:extLst>
          </p:cNvPr>
          <p:cNvSpPr/>
          <p:nvPr userDrawn="1"/>
        </p:nvSpPr>
        <p:spPr>
          <a:xfrm>
            <a:off x="0" y="0"/>
            <a:ext cx="12192000"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 xmlns:a16="http://schemas.microsoft.com/office/drawing/2014/main" id="{6F35480A-D762-4968-B35D-F8EBD1135B65}"/>
              </a:ext>
            </a:extLst>
          </p:cNvPr>
          <p:cNvSpPr/>
          <p:nvPr userDrawn="1"/>
        </p:nvSpPr>
        <p:spPr>
          <a:xfrm>
            <a:off x="0" y="4498848"/>
            <a:ext cx="12192000" cy="2359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 xmlns:a16="http://schemas.microsoft.com/office/drawing/2014/main" id="{1F7FF6A3-D40E-4089-92AF-A2DB4994946A}"/>
              </a:ext>
            </a:extLst>
          </p:cNvPr>
          <p:cNvSpPr>
            <a:spLocks noGrp="1"/>
          </p:cNvSpPr>
          <p:nvPr>
            <p:ph type="title"/>
          </p:nvPr>
        </p:nvSpPr>
        <p:spPr>
          <a:xfrm>
            <a:off x="838200" y="5291317"/>
            <a:ext cx="10515600" cy="636340"/>
          </a:xfrm>
        </p:spPr>
        <p:txBody>
          <a:bodyPr lIns="0" tIns="0" rIns="0" bIns="0"/>
          <a:lstStyle>
            <a:lvl1pPr algn="ctr">
              <a:defRPr b="1"/>
            </a:lvl1pPr>
          </a:lstStyle>
          <a:p>
            <a:r>
              <a:rPr lang="en-US" noProof="0" smtClean="0"/>
              <a:t>Click to edit Master title style</a:t>
            </a:r>
            <a:endParaRPr lang="en-US" noProof="0"/>
          </a:p>
        </p:txBody>
      </p:sp>
      <p:sp>
        <p:nvSpPr>
          <p:cNvPr id="5" name="Date Placeholder 4">
            <a:extLst>
              <a:ext uri="{FF2B5EF4-FFF2-40B4-BE49-F238E27FC236}">
                <a16:creationId xmlns="" xmlns:a16="http://schemas.microsoft.com/office/drawing/2014/main" id="{C32F87FB-CCAF-450C-B1BC-067126CC6B11}"/>
              </a:ext>
            </a:extLst>
          </p:cNvPr>
          <p:cNvSpPr>
            <a:spLocks noGrp="1"/>
          </p:cNvSpPr>
          <p:nvPr>
            <p:ph type="dt" sz="half" idx="10"/>
          </p:nvPr>
        </p:nvSpPr>
        <p:spPr/>
        <p:txBody>
          <a:bodyPr/>
          <a:lstStyle/>
          <a:p>
            <a:fld id="{1065C24B-97E1-4887-85B7-4B84B8E5410E}" type="datetime1">
              <a:rPr lang="en-US" noProof="0" smtClean="0"/>
              <a:t>11/17/2020</a:t>
            </a:fld>
            <a:endParaRPr lang="en-US" noProof="0" dirty="0"/>
          </a:p>
        </p:txBody>
      </p:sp>
      <p:sp>
        <p:nvSpPr>
          <p:cNvPr id="6" name="Footer Placeholder 5">
            <a:extLst>
              <a:ext uri="{FF2B5EF4-FFF2-40B4-BE49-F238E27FC236}">
                <a16:creationId xmlns="" xmlns:a16="http://schemas.microsoft.com/office/drawing/2014/main" id="{5825AABB-EED6-4CD0-A5E2-A15FCDD4119F}"/>
              </a:ext>
            </a:extLst>
          </p:cNvPr>
          <p:cNvSpPr>
            <a:spLocks noGrp="1"/>
          </p:cNvSpPr>
          <p:nvPr>
            <p:ph type="ftr" sz="quarter" idx="11"/>
          </p:nvPr>
        </p:nvSpPr>
        <p:spPr/>
        <p:txBody>
          <a:bodyPr/>
          <a:lstStyle/>
          <a:p>
            <a:r>
              <a:rPr lang="en-US" noProof="0" smtClean="0"/>
              <a:t>t@riqmagura</a:t>
            </a:r>
            <a:endParaRPr lang="en-US" noProof="0" dirty="0"/>
          </a:p>
        </p:txBody>
      </p:sp>
      <p:sp>
        <p:nvSpPr>
          <p:cNvPr id="7" name="Slide Number Placeholder 6">
            <a:extLst>
              <a:ext uri="{FF2B5EF4-FFF2-40B4-BE49-F238E27FC236}">
                <a16:creationId xmlns="" xmlns:a16="http://schemas.microsoft.com/office/drawing/2014/main" id="{5912491C-7FC6-4C1F-9912-4584E8CAA8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4" name="Picture Placeholder 11">
            <a:extLst>
              <a:ext uri="{FF2B5EF4-FFF2-40B4-BE49-F238E27FC236}">
                <a16:creationId xmlns="" xmlns:a16="http://schemas.microsoft.com/office/drawing/2014/main" id="{B21449DB-6E23-41CB-AD61-C3F2044E825A}"/>
              </a:ext>
            </a:extLst>
          </p:cNvPr>
          <p:cNvSpPr>
            <a:spLocks noGrp="1"/>
          </p:cNvSpPr>
          <p:nvPr>
            <p:ph type="pic" sz="quarter" idx="50"/>
          </p:nvPr>
        </p:nvSpPr>
        <p:spPr>
          <a:xfrm>
            <a:off x="5126736"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smtClean="0"/>
              <a:t>Click icon to add picture</a:t>
            </a:r>
            <a:endParaRPr lang="en-US" noProof="0" dirty="0"/>
          </a:p>
        </p:txBody>
      </p:sp>
    </p:spTree>
    <p:extLst>
      <p:ext uri="{BB962C8B-B14F-4D97-AF65-F5344CB8AC3E}">
        <p14:creationId xmlns:p14="http://schemas.microsoft.com/office/powerpoint/2010/main" val="2477061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stimonials Content Layout">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3" name="Rectangle 32">
            <a:extLst>
              <a:ext uri="{FF2B5EF4-FFF2-40B4-BE49-F238E27FC236}">
                <a16:creationId xmlns="" xmlns:a16="http://schemas.microsoft.com/office/drawing/2014/main" id="{5160F428-57C5-4F3D-A940-BE104D4E7EB6}"/>
              </a:ext>
            </a:extLst>
          </p:cNvPr>
          <p:cNvSpPr/>
          <p:nvPr userDrawn="1"/>
        </p:nvSpPr>
        <p:spPr>
          <a:xfrm>
            <a:off x="0" y="0"/>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 xmlns:a16="http://schemas.microsoft.com/office/drawing/2014/main" id="{DD60033C-E502-4C97-87DB-99F01B55681B}"/>
              </a:ext>
            </a:extLst>
          </p:cNvPr>
          <p:cNvSpPr/>
          <p:nvPr userDrawn="1"/>
        </p:nvSpPr>
        <p:spPr>
          <a:xfrm>
            <a:off x="0" y="3541262"/>
            <a:ext cx="12192000" cy="3316737"/>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noProof="0" smtClean="0"/>
              <a:t>Click to edit Master title style</a:t>
            </a:r>
            <a:endParaRPr lang="en-US" noProof="0"/>
          </a:p>
        </p:txBody>
      </p:sp>
      <p:sp>
        <p:nvSpPr>
          <p:cNvPr id="3" name="Date Placeholder 2">
            <a:extLst>
              <a:ext uri="{FF2B5EF4-FFF2-40B4-BE49-F238E27FC236}">
                <a16:creationId xmlns="" xmlns:a16="http://schemas.microsoft.com/office/drawing/2014/main" id="{847A35AD-A6B0-4735-8919-A2B1FC60B311}"/>
              </a:ext>
            </a:extLst>
          </p:cNvPr>
          <p:cNvSpPr>
            <a:spLocks noGrp="1"/>
          </p:cNvSpPr>
          <p:nvPr>
            <p:ph type="dt" sz="half" idx="10"/>
          </p:nvPr>
        </p:nvSpPr>
        <p:spPr/>
        <p:txBody>
          <a:bodyPr/>
          <a:lstStyle/>
          <a:p>
            <a:fld id="{3D2C8547-BA08-41C7-9CE5-D1109B65DB3A}" type="datetime1">
              <a:rPr lang="en-US" noProof="0" smtClean="0"/>
              <a:t>11/17/2020</a:t>
            </a:fld>
            <a:endParaRPr lang="en-US" noProof="0" dirty="0"/>
          </a:p>
        </p:txBody>
      </p:sp>
      <p:sp>
        <p:nvSpPr>
          <p:cNvPr id="4" name="Footer Placeholder 3">
            <a:extLst>
              <a:ext uri="{FF2B5EF4-FFF2-40B4-BE49-F238E27FC236}">
                <a16:creationId xmlns="" xmlns:a16="http://schemas.microsoft.com/office/drawing/2014/main" id="{084BB4B8-6523-4A06-BB13-F2DFA9ADC904}"/>
              </a:ext>
            </a:extLst>
          </p:cNvPr>
          <p:cNvSpPr>
            <a:spLocks noGrp="1"/>
          </p:cNvSpPr>
          <p:nvPr>
            <p:ph type="ftr" sz="quarter" idx="11"/>
          </p:nvPr>
        </p:nvSpPr>
        <p:spPr/>
        <p:txBody>
          <a:bodyPr/>
          <a:lstStyle/>
          <a:p>
            <a:r>
              <a:rPr lang="en-US" noProof="0" smtClean="0"/>
              <a:t>t@riqmagura</a:t>
            </a:r>
            <a:endParaRPr lang="en-US" noProof="0" dirty="0"/>
          </a:p>
        </p:txBody>
      </p:sp>
      <p:sp>
        <p:nvSpPr>
          <p:cNvPr id="5" name="Slide Number Placeholder 4">
            <a:extLst>
              <a:ext uri="{FF2B5EF4-FFF2-40B4-BE49-F238E27FC236}">
                <a16:creationId xmlns=""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31" name="Text Placeholder 2">
            <a:extLst>
              <a:ext uri="{FF2B5EF4-FFF2-40B4-BE49-F238E27FC236}">
                <a16:creationId xmlns="" xmlns:a16="http://schemas.microsoft.com/office/drawing/2014/main" id="{E65875B3-5DCE-417D-9AF6-8A9319DAF12F}"/>
              </a:ext>
            </a:extLst>
          </p:cNvPr>
          <p:cNvSpPr>
            <a:spLocks noGrp="1"/>
          </p:cNvSpPr>
          <p:nvPr>
            <p:ph type="body" idx="60" hasCustomPrompt="1"/>
          </p:nvPr>
        </p:nvSpPr>
        <p:spPr>
          <a:xfrm>
            <a:off x="2742719" y="2572232"/>
            <a:ext cx="1908000" cy="591259"/>
          </a:xfrm>
        </p:spPr>
        <p:txBody>
          <a:bodyPr lIns="0" tIns="0" rIns="0" bIns="0" anchor="b">
            <a:normAutofit/>
          </a:bodyPr>
          <a:lstStyle>
            <a:lvl1pPr marL="0" indent="0" algn="l">
              <a:buFont typeface="Arial" panose="020B0604020202020204" pitchFamily="34" charse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32" name="Text Placeholder 11">
            <a:extLst>
              <a:ext uri="{FF2B5EF4-FFF2-40B4-BE49-F238E27FC236}">
                <a16:creationId xmlns="" xmlns:a16="http://schemas.microsoft.com/office/drawing/2014/main" id="{57610FCE-66D7-48F6-8133-2F14CEABF03C}"/>
              </a:ext>
            </a:extLst>
          </p:cNvPr>
          <p:cNvSpPr>
            <a:spLocks noGrp="1"/>
          </p:cNvSpPr>
          <p:nvPr>
            <p:ph type="body" sz="quarter" idx="61"/>
          </p:nvPr>
        </p:nvSpPr>
        <p:spPr>
          <a:xfrm>
            <a:off x="2742719" y="3209465"/>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Click to edit Master text styles</a:t>
            </a:r>
          </a:p>
        </p:txBody>
      </p:sp>
      <p:sp>
        <p:nvSpPr>
          <p:cNvPr id="34" name="Picture Placeholder 10">
            <a:extLst>
              <a:ext uri="{FF2B5EF4-FFF2-40B4-BE49-F238E27FC236}">
                <a16:creationId xmlns="" xmlns:a16="http://schemas.microsoft.com/office/drawing/2014/main" id="{950B3CF8-BCAD-487D-A0EB-0F031B9DFEB6}"/>
              </a:ext>
            </a:extLst>
          </p:cNvPr>
          <p:cNvSpPr>
            <a:spLocks noGrp="1"/>
          </p:cNvSpPr>
          <p:nvPr>
            <p:ph type="pic" sz="quarter" idx="63"/>
          </p:nvPr>
        </p:nvSpPr>
        <p:spPr>
          <a:xfrm>
            <a:off x="1030546" y="2440194"/>
            <a:ext cx="1389888" cy="1389888"/>
          </a:xfrm>
          <a:prstGeom prst="ellipse">
            <a:avLst/>
          </a:prstGeom>
          <a:ln>
            <a:solidFill>
              <a:schemeClr val="bg2"/>
            </a:solidFill>
          </a:ln>
        </p:spPr>
        <p:txBody>
          <a:bodyPr anchor="ctr" anchorCtr="0">
            <a:normAutofit/>
          </a:bodyPr>
          <a:lstStyle>
            <a:lvl1pPr marL="0" indent="0" algn="ctr">
              <a:buNone/>
              <a:defRPr sz="1400"/>
            </a:lvl1pPr>
          </a:lstStyle>
          <a:p>
            <a:r>
              <a:rPr lang="en-US" noProof="0" smtClean="0"/>
              <a:t>Click icon to add picture</a:t>
            </a:r>
            <a:endParaRPr lang="en-US" noProof="0" dirty="0"/>
          </a:p>
        </p:txBody>
      </p:sp>
      <p:sp>
        <p:nvSpPr>
          <p:cNvPr id="44" name="Text Placeholder 2">
            <a:extLst>
              <a:ext uri="{FF2B5EF4-FFF2-40B4-BE49-F238E27FC236}">
                <a16:creationId xmlns="" xmlns:a16="http://schemas.microsoft.com/office/drawing/2014/main" id="{A5B0328E-C8F6-40C1-8E47-5E04F8C378BC}"/>
              </a:ext>
            </a:extLst>
          </p:cNvPr>
          <p:cNvSpPr>
            <a:spLocks noGrp="1"/>
          </p:cNvSpPr>
          <p:nvPr>
            <p:ph type="body" idx="71" hasCustomPrompt="1"/>
          </p:nvPr>
        </p:nvSpPr>
        <p:spPr>
          <a:xfrm>
            <a:off x="7916852" y="2572232"/>
            <a:ext cx="1908000" cy="591259"/>
          </a:xfrm>
        </p:spPr>
        <p:txBody>
          <a:bodyPr lIns="0" tIns="0" rIns="0" bIns="0" anchor="b">
            <a:normAutofit/>
          </a:bodyPr>
          <a:lstStyle>
            <a:lvl1pPr marL="0" indent="0" algn="l">
              <a:buFont typeface="Arial" panose="020B0604020202020204" pitchFamily="34" charse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45" name="Text Placeholder 11">
            <a:extLst>
              <a:ext uri="{FF2B5EF4-FFF2-40B4-BE49-F238E27FC236}">
                <a16:creationId xmlns="" xmlns:a16="http://schemas.microsoft.com/office/drawing/2014/main" id="{FA001AE7-4E42-42A6-9347-729901FA288B}"/>
              </a:ext>
            </a:extLst>
          </p:cNvPr>
          <p:cNvSpPr>
            <a:spLocks noGrp="1"/>
          </p:cNvSpPr>
          <p:nvPr>
            <p:ph type="body" sz="quarter" idx="72"/>
          </p:nvPr>
        </p:nvSpPr>
        <p:spPr>
          <a:xfrm>
            <a:off x="7916852" y="3209465"/>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Click to edit Master text styles</a:t>
            </a:r>
          </a:p>
        </p:txBody>
      </p:sp>
      <p:sp>
        <p:nvSpPr>
          <p:cNvPr id="46" name="Picture Placeholder 10">
            <a:extLst>
              <a:ext uri="{FF2B5EF4-FFF2-40B4-BE49-F238E27FC236}">
                <a16:creationId xmlns="" xmlns:a16="http://schemas.microsoft.com/office/drawing/2014/main" id="{C3CA770E-AF5C-412A-8286-39C2516C33FB}"/>
              </a:ext>
            </a:extLst>
          </p:cNvPr>
          <p:cNvSpPr>
            <a:spLocks noGrp="1"/>
          </p:cNvSpPr>
          <p:nvPr>
            <p:ph type="pic" sz="quarter" idx="73"/>
          </p:nvPr>
        </p:nvSpPr>
        <p:spPr>
          <a:xfrm>
            <a:off x="6252805" y="2440194"/>
            <a:ext cx="1389888" cy="1389888"/>
          </a:xfrm>
          <a:prstGeom prst="ellipse">
            <a:avLst/>
          </a:prstGeom>
          <a:ln>
            <a:solidFill>
              <a:schemeClr val="bg2"/>
            </a:solidFill>
          </a:ln>
        </p:spPr>
        <p:txBody>
          <a:bodyPr anchor="ctr" anchorCtr="0">
            <a:normAutofit/>
          </a:bodyPr>
          <a:lstStyle>
            <a:lvl1pPr marL="0" indent="0" algn="ctr">
              <a:buNone/>
              <a:defRPr sz="1400"/>
            </a:lvl1pPr>
          </a:lstStyle>
          <a:p>
            <a:r>
              <a:rPr lang="en-US" noProof="0" smtClean="0"/>
              <a:t>Click icon to add picture</a:t>
            </a:r>
            <a:endParaRPr lang="en-US" noProof="0" dirty="0"/>
          </a:p>
        </p:txBody>
      </p:sp>
      <p:sp>
        <p:nvSpPr>
          <p:cNvPr id="28" name="Text Placeholder 11">
            <a:extLst>
              <a:ext uri="{FF2B5EF4-FFF2-40B4-BE49-F238E27FC236}">
                <a16:creationId xmlns="" xmlns:a16="http://schemas.microsoft.com/office/drawing/2014/main" id="{18E76348-9871-4FA1-9460-69F230C89BDA}"/>
              </a:ext>
            </a:extLst>
          </p:cNvPr>
          <p:cNvSpPr>
            <a:spLocks noGrp="1"/>
          </p:cNvSpPr>
          <p:nvPr>
            <p:ph type="body" sz="quarter" idx="74"/>
          </p:nvPr>
        </p:nvSpPr>
        <p:spPr>
          <a:xfrm>
            <a:off x="2742719" y="3874620"/>
            <a:ext cx="3039906" cy="1874702"/>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Click to edit Master text styles</a:t>
            </a:r>
          </a:p>
        </p:txBody>
      </p:sp>
      <p:sp>
        <p:nvSpPr>
          <p:cNvPr id="29" name="Text Placeholder 11">
            <a:extLst>
              <a:ext uri="{FF2B5EF4-FFF2-40B4-BE49-F238E27FC236}">
                <a16:creationId xmlns="" xmlns:a16="http://schemas.microsoft.com/office/drawing/2014/main" id="{7C11E7F0-ED81-4CB0-8A14-4C97909FDA1C}"/>
              </a:ext>
            </a:extLst>
          </p:cNvPr>
          <p:cNvSpPr>
            <a:spLocks noGrp="1"/>
          </p:cNvSpPr>
          <p:nvPr>
            <p:ph type="body" sz="quarter" idx="75"/>
          </p:nvPr>
        </p:nvSpPr>
        <p:spPr>
          <a:xfrm>
            <a:off x="7916852" y="3874620"/>
            <a:ext cx="3039906" cy="1874702"/>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Click to edit Master text styles</a:t>
            </a:r>
          </a:p>
        </p:txBody>
      </p:sp>
      <p:sp>
        <p:nvSpPr>
          <p:cNvPr id="35" name="Picture Placeholder 11">
            <a:extLst>
              <a:ext uri="{FF2B5EF4-FFF2-40B4-BE49-F238E27FC236}">
                <a16:creationId xmlns="" xmlns:a16="http://schemas.microsoft.com/office/drawing/2014/main" id="{6B1C1861-9B5E-4FAB-A6BD-7DB0815CBD78}"/>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smtClean="0"/>
              <a:t>Click icon to add picture</a:t>
            </a:r>
            <a:endParaRPr lang="en-US" noProof="0" dirty="0"/>
          </a:p>
        </p:txBody>
      </p:sp>
    </p:spTree>
    <p:extLst>
      <p:ext uri="{BB962C8B-B14F-4D97-AF65-F5344CB8AC3E}">
        <p14:creationId xmlns:p14="http://schemas.microsoft.com/office/powerpoint/2010/main" val="27887733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and Caption Layout">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Rectangle 17">
            <a:extLst>
              <a:ext uri="{FF2B5EF4-FFF2-40B4-BE49-F238E27FC236}">
                <a16:creationId xmlns="" xmlns:a16="http://schemas.microsoft.com/office/drawing/2014/main" id="{01B7F5A1-ACE9-48DF-BB64-61C809D3A883}"/>
              </a:ext>
            </a:extLst>
          </p:cNvPr>
          <p:cNvSpPr/>
          <p:nvPr userDrawn="1"/>
        </p:nvSpPr>
        <p:spPr>
          <a:xfrm>
            <a:off x="0" y="-14228"/>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 xmlns:a16="http://schemas.microsoft.com/office/drawing/2014/main" id="{DD60033C-E502-4C97-87DB-99F01B55681B}"/>
              </a:ext>
            </a:extLst>
          </p:cNvPr>
          <p:cNvSpPr/>
          <p:nvPr userDrawn="1"/>
        </p:nvSpPr>
        <p:spPr>
          <a:xfrm>
            <a:off x="0" y="3541262"/>
            <a:ext cx="12192000" cy="3316737"/>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noProof="0" smtClean="0"/>
              <a:t>Click to edit Master title style</a:t>
            </a:r>
            <a:endParaRPr lang="en-US" noProof="0"/>
          </a:p>
        </p:txBody>
      </p:sp>
      <p:sp>
        <p:nvSpPr>
          <p:cNvPr id="3" name="Date Placeholder 2">
            <a:extLst>
              <a:ext uri="{FF2B5EF4-FFF2-40B4-BE49-F238E27FC236}">
                <a16:creationId xmlns="" xmlns:a16="http://schemas.microsoft.com/office/drawing/2014/main" id="{847A35AD-A6B0-4735-8919-A2B1FC60B311}"/>
              </a:ext>
            </a:extLst>
          </p:cNvPr>
          <p:cNvSpPr>
            <a:spLocks noGrp="1"/>
          </p:cNvSpPr>
          <p:nvPr>
            <p:ph type="dt" sz="half" idx="10"/>
          </p:nvPr>
        </p:nvSpPr>
        <p:spPr/>
        <p:txBody>
          <a:bodyPr/>
          <a:lstStyle/>
          <a:p>
            <a:fld id="{AD90EE08-4BB6-487A-8F50-A9B7F596982E}" type="datetime1">
              <a:rPr lang="en-US" noProof="0" smtClean="0"/>
              <a:t>11/17/2020</a:t>
            </a:fld>
            <a:endParaRPr lang="en-US" noProof="0" dirty="0"/>
          </a:p>
        </p:txBody>
      </p:sp>
      <p:sp>
        <p:nvSpPr>
          <p:cNvPr id="4" name="Footer Placeholder 3">
            <a:extLst>
              <a:ext uri="{FF2B5EF4-FFF2-40B4-BE49-F238E27FC236}">
                <a16:creationId xmlns="" xmlns:a16="http://schemas.microsoft.com/office/drawing/2014/main" id="{084BB4B8-6523-4A06-BB13-F2DFA9ADC904}"/>
              </a:ext>
            </a:extLst>
          </p:cNvPr>
          <p:cNvSpPr>
            <a:spLocks noGrp="1"/>
          </p:cNvSpPr>
          <p:nvPr>
            <p:ph type="ftr" sz="quarter" idx="11"/>
          </p:nvPr>
        </p:nvSpPr>
        <p:spPr/>
        <p:txBody>
          <a:bodyPr/>
          <a:lstStyle/>
          <a:p>
            <a:r>
              <a:rPr lang="en-US" noProof="0" smtClean="0"/>
              <a:t>t@riqmagura</a:t>
            </a:r>
            <a:endParaRPr lang="en-US" noProof="0" dirty="0"/>
          </a:p>
        </p:txBody>
      </p:sp>
      <p:sp>
        <p:nvSpPr>
          <p:cNvPr id="5" name="Slide Number Placeholder 4">
            <a:extLst>
              <a:ext uri="{FF2B5EF4-FFF2-40B4-BE49-F238E27FC236}">
                <a16:creationId xmlns=""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28" name="Text Placeholder 11">
            <a:extLst>
              <a:ext uri="{FF2B5EF4-FFF2-40B4-BE49-F238E27FC236}">
                <a16:creationId xmlns="" xmlns:a16="http://schemas.microsoft.com/office/drawing/2014/main" id="{18E76348-9871-4FA1-9460-69F230C89BDA}"/>
              </a:ext>
            </a:extLst>
          </p:cNvPr>
          <p:cNvSpPr>
            <a:spLocks noGrp="1"/>
          </p:cNvSpPr>
          <p:nvPr>
            <p:ph type="body" sz="quarter" idx="74"/>
          </p:nvPr>
        </p:nvSpPr>
        <p:spPr>
          <a:xfrm>
            <a:off x="839788" y="3938788"/>
            <a:ext cx="4942837" cy="1874702"/>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Click to edit Master text styles</a:t>
            </a:r>
          </a:p>
        </p:txBody>
      </p:sp>
      <p:sp>
        <p:nvSpPr>
          <p:cNvPr id="29" name="Text Placeholder 11">
            <a:extLst>
              <a:ext uri="{FF2B5EF4-FFF2-40B4-BE49-F238E27FC236}">
                <a16:creationId xmlns="" xmlns:a16="http://schemas.microsoft.com/office/drawing/2014/main" id="{7C11E7F0-ED81-4CB0-8A14-4C97909FDA1C}"/>
              </a:ext>
            </a:extLst>
          </p:cNvPr>
          <p:cNvSpPr>
            <a:spLocks noGrp="1"/>
          </p:cNvSpPr>
          <p:nvPr>
            <p:ph type="body" sz="quarter" idx="75"/>
          </p:nvPr>
        </p:nvSpPr>
        <p:spPr>
          <a:xfrm>
            <a:off x="6409377" y="3938788"/>
            <a:ext cx="4942836" cy="1874702"/>
          </a:xfrm>
        </p:spPr>
        <p:txBody>
          <a:bodyPr lIns="0" tIns="0" rIns="0" bIns="0">
            <a:normAutofit/>
          </a:bodyPr>
          <a:lstStyle>
            <a:lvl1pPr marL="216000" indent="-216000" algn="l">
              <a:spcBef>
                <a:spcPts val="600"/>
              </a:spcBef>
              <a:buClr>
                <a:schemeClr val="bg1">
                  <a:lumMod val="50000"/>
                </a:schemeClr>
              </a:buClr>
              <a:buSzPct val="125000"/>
              <a:buFont typeface="Arial" panose="020B0604020202020204" pitchFamily="34" charset="0"/>
              <a:buChar char="•"/>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Click to edit Master text styles</a:t>
            </a:r>
          </a:p>
        </p:txBody>
      </p:sp>
      <p:sp>
        <p:nvSpPr>
          <p:cNvPr id="17" name="Text Placeholder 11">
            <a:extLst>
              <a:ext uri="{FF2B5EF4-FFF2-40B4-BE49-F238E27FC236}">
                <a16:creationId xmlns="" xmlns:a16="http://schemas.microsoft.com/office/drawing/2014/main" id="{6118C391-74F9-4973-A7A7-1B372BA2986C}"/>
              </a:ext>
            </a:extLst>
          </p:cNvPr>
          <p:cNvSpPr>
            <a:spLocks noGrp="1"/>
          </p:cNvSpPr>
          <p:nvPr>
            <p:ph type="body" sz="quarter" idx="47"/>
          </p:nvPr>
        </p:nvSpPr>
        <p:spPr>
          <a:xfrm>
            <a:off x="836613" y="1392449"/>
            <a:ext cx="8128800" cy="870309"/>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tx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Click to edit Master text styles</a:t>
            </a:r>
          </a:p>
        </p:txBody>
      </p:sp>
      <p:sp>
        <p:nvSpPr>
          <p:cNvPr id="19" name="Picture Placeholder 11">
            <a:extLst>
              <a:ext uri="{FF2B5EF4-FFF2-40B4-BE49-F238E27FC236}">
                <a16:creationId xmlns="" xmlns:a16="http://schemas.microsoft.com/office/drawing/2014/main" id="{9112DCB4-4925-43FD-B9C6-F2236950857F}"/>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smtClean="0"/>
              <a:t>Click icon to add picture</a:t>
            </a:r>
            <a:endParaRPr lang="en-US" noProof="0" dirty="0"/>
          </a:p>
        </p:txBody>
      </p:sp>
    </p:spTree>
    <p:extLst>
      <p:ext uri="{BB962C8B-B14F-4D97-AF65-F5344CB8AC3E}">
        <p14:creationId xmlns:p14="http://schemas.microsoft.com/office/powerpoint/2010/main" val="17279261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Mobile Content and Caption Layout">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Rectangle 18">
            <a:extLst>
              <a:ext uri="{FF2B5EF4-FFF2-40B4-BE49-F238E27FC236}">
                <a16:creationId xmlns="" xmlns:a16="http://schemas.microsoft.com/office/drawing/2014/main" id="{DB6A5190-405E-4BAD-9D24-C60BCE1026AC}"/>
              </a:ext>
            </a:extLst>
          </p:cNvPr>
          <p:cNvSpPr/>
          <p:nvPr userDrawn="1"/>
        </p:nvSpPr>
        <p:spPr>
          <a:xfrm>
            <a:off x="0" y="-336"/>
            <a:ext cx="12192000" cy="685799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 xmlns:a16="http://schemas.microsoft.com/office/drawing/2014/main" id="{DD60033C-E502-4C97-87DB-99F01B55681B}"/>
              </a:ext>
            </a:extLst>
          </p:cNvPr>
          <p:cNvSpPr/>
          <p:nvPr userDrawn="1"/>
        </p:nvSpPr>
        <p:spPr>
          <a:xfrm>
            <a:off x="0" y="4050792"/>
            <a:ext cx="12192000" cy="2807208"/>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noProof="0" smtClean="0"/>
              <a:t>Click to edit Master title style</a:t>
            </a:r>
            <a:endParaRPr lang="en-US" noProof="0"/>
          </a:p>
        </p:txBody>
      </p:sp>
      <p:sp>
        <p:nvSpPr>
          <p:cNvPr id="3" name="Date Placeholder 2">
            <a:extLst>
              <a:ext uri="{FF2B5EF4-FFF2-40B4-BE49-F238E27FC236}">
                <a16:creationId xmlns="" xmlns:a16="http://schemas.microsoft.com/office/drawing/2014/main" id="{847A35AD-A6B0-4735-8919-A2B1FC60B311}"/>
              </a:ext>
            </a:extLst>
          </p:cNvPr>
          <p:cNvSpPr>
            <a:spLocks noGrp="1"/>
          </p:cNvSpPr>
          <p:nvPr>
            <p:ph type="dt" sz="half" idx="10"/>
          </p:nvPr>
        </p:nvSpPr>
        <p:spPr/>
        <p:txBody>
          <a:bodyPr/>
          <a:lstStyle/>
          <a:p>
            <a:fld id="{60B3CCFE-49B2-4352-A5D0-8966B165FB1E}" type="datetime1">
              <a:rPr lang="en-US" noProof="0" smtClean="0"/>
              <a:t>11/17/2020</a:t>
            </a:fld>
            <a:endParaRPr lang="en-US" noProof="0" dirty="0"/>
          </a:p>
        </p:txBody>
      </p:sp>
      <p:sp>
        <p:nvSpPr>
          <p:cNvPr id="4" name="Footer Placeholder 3">
            <a:extLst>
              <a:ext uri="{FF2B5EF4-FFF2-40B4-BE49-F238E27FC236}">
                <a16:creationId xmlns="" xmlns:a16="http://schemas.microsoft.com/office/drawing/2014/main" id="{084BB4B8-6523-4A06-BB13-F2DFA9ADC904}"/>
              </a:ext>
            </a:extLst>
          </p:cNvPr>
          <p:cNvSpPr>
            <a:spLocks noGrp="1"/>
          </p:cNvSpPr>
          <p:nvPr>
            <p:ph type="ftr" sz="quarter" idx="11"/>
          </p:nvPr>
        </p:nvSpPr>
        <p:spPr/>
        <p:txBody>
          <a:bodyPr/>
          <a:lstStyle/>
          <a:p>
            <a:r>
              <a:rPr lang="en-US" noProof="0" smtClean="0"/>
              <a:t>t@riqmagura</a:t>
            </a:r>
            <a:endParaRPr lang="en-US" noProof="0" dirty="0"/>
          </a:p>
        </p:txBody>
      </p:sp>
      <p:sp>
        <p:nvSpPr>
          <p:cNvPr id="5" name="Slide Number Placeholder 4">
            <a:extLst>
              <a:ext uri="{FF2B5EF4-FFF2-40B4-BE49-F238E27FC236}">
                <a16:creationId xmlns=""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28" name="Text Placeholder 11">
            <a:extLst>
              <a:ext uri="{FF2B5EF4-FFF2-40B4-BE49-F238E27FC236}">
                <a16:creationId xmlns="" xmlns:a16="http://schemas.microsoft.com/office/drawing/2014/main" id="{18E76348-9871-4FA1-9460-69F230C89BDA}"/>
              </a:ext>
            </a:extLst>
          </p:cNvPr>
          <p:cNvSpPr>
            <a:spLocks noGrp="1"/>
          </p:cNvSpPr>
          <p:nvPr>
            <p:ph type="body" sz="quarter" idx="74" hasCustomPrompt="1"/>
          </p:nvPr>
        </p:nvSpPr>
        <p:spPr>
          <a:xfrm>
            <a:off x="839787" y="4512195"/>
            <a:ext cx="2176272" cy="300437"/>
          </a:xfrm>
        </p:spPr>
        <p:txBody>
          <a:bodyPr lIns="0" tIns="0" rIns="0" bIns="0">
            <a:noAutofit/>
          </a:bodyPr>
          <a:lstStyle>
            <a:lvl1pPr marL="0" indent="0" algn="l">
              <a:spcBef>
                <a:spcPts val="600"/>
              </a:spcBef>
              <a:buClr>
                <a:schemeClr val="bg1">
                  <a:lumMod val="50000"/>
                </a:schemeClr>
              </a:buClr>
              <a:buSzPct val="125000"/>
              <a:buFont typeface="Arial" panose="020B0604020202020204" pitchFamily="34" charset="0"/>
              <a:buNone/>
              <a:defRPr sz="2200" b="1" i="0">
                <a:solidFill>
                  <a:schemeClr val="bg2"/>
                </a:solidFill>
                <a:latin typeface="+mj-lt"/>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Section Title</a:t>
            </a:r>
          </a:p>
        </p:txBody>
      </p:sp>
      <p:sp>
        <p:nvSpPr>
          <p:cNvPr id="29" name="Text Placeholder 11">
            <a:extLst>
              <a:ext uri="{FF2B5EF4-FFF2-40B4-BE49-F238E27FC236}">
                <a16:creationId xmlns="" xmlns:a16="http://schemas.microsoft.com/office/drawing/2014/main" id="{7C11E7F0-ED81-4CB0-8A14-4C97909FDA1C}"/>
              </a:ext>
            </a:extLst>
          </p:cNvPr>
          <p:cNvSpPr>
            <a:spLocks noGrp="1"/>
          </p:cNvSpPr>
          <p:nvPr>
            <p:ph type="body" sz="quarter" idx="75"/>
          </p:nvPr>
        </p:nvSpPr>
        <p:spPr>
          <a:xfrm>
            <a:off x="828570" y="4850265"/>
            <a:ext cx="2176272" cy="938012"/>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Click to edit Master text styles</a:t>
            </a:r>
          </a:p>
        </p:txBody>
      </p:sp>
      <p:sp>
        <p:nvSpPr>
          <p:cNvPr id="17" name="Text Placeholder 11">
            <a:extLst>
              <a:ext uri="{FF2B5EF4-FFF2-40B4-BE49-F238E27FC236}">
                <a16:creationId xmlns="" xmlns:a16="http://schemas.microsoft.com/office/drawing/2014/main" id="{6118C391-74F9-4973-A7A7-1B372BA2986C}"/>
              </a:ext>
            </a:extLst>
          </p:cNvPr>
          <p:cNvSpPr>
            <a:spLocks noGrp="1"/>
          </p:cNvSpPr>
          <p:nvPr>
            <p:ph type="body" sz="quarter" idx="47"/>
          </p:nvPr>
        </p:nvSpPr>
        <p:spPr>
          <a:xfrm>
            <a:off x="836613" y="1392449"/>
            <a:ext cx="8128800" cy="600249"/>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Click to edit Master text styles</a:t>
            </a:r>
          </a:p>
        </p:txBody>
      </p:sp>
      <p:sp>
        <p:nvSpPr>
          <p:cNvPr id="12" name="Picture Placeholder 20">
            <a:extLst>
              <a:ext uri="{FF2B5EF4-FFF2-40B4-BE49-F238E27FC236}">
                <a16:creationId xmlns="" xmlns:a16="http://schemas.microsoft.com/office/drawing/2014/main" id="{BC5C1227-3435-44A2-A29B-3E34D7E6EDFA}"/>
              </a:ext>
            </a:extLst>
          </p:cNvPr>
          <p:cNvSpPr>
            <a:spLocks noGrp="1"/>
          </p:cNvSpPr>
          <p:nvPr>
            <p:ph type="pic" sz="quarter" idx="50"/>
          </p:nvPr>
        </p:nvSpPr>
        <p:spPr>
          <a:xfrm>
            <a:off x="828570" y="2880087"/>
            <a:ext cx="1069848" cy="795528"/>
          </a:xfrm>
        </p:spPr>
        <p:txBody>
          <a:bodyPr anchor="ctr" anchorCtr="0">
            <a:noAutofit/>
          </a:bodyPr>
          <a:lstStyle>
            <a:lvl1pPr marL="0" indent="0" algn="ctr">
              <a:buNone/>
              <a:defRPr sz="1400"/>
            </a:lvl1pPr>
          </a:lstStyle>
          <a:p>
            <a:r>
              <a:rPr lang="en-US" noProof="0" smtClean="0"/>
              <a:t>Click icon to add picture</a:t>
            </a:r>
            <a:endParaRPr lang="en-US" noProof="0" dirty="0"/>
          </a:p>
        </p:txBody>
      </p:sp>
      <p:sp>
        <p:nvSpPr>
          <p:cNvPr id="13" name="Picture Placeholder 20">
            <a:extLst>
              <a:ext uri="{FF2B5EF4-FFF2-40B4-BE49-F238E27FC236}">
                <a16:creationId xmlns="" xmlns:a16="http://schemas.microsoft.com/office/drawing/2014/main" id="{84E6553B-BFD6-41B1-B2FB-B2FF92DCFFFB}"/>
              </a:ext>
            </a:extLst>
          </p:cNvPr>
          <p:cNvSpPr>
            <a:spLocks noGrp="1"/>
          </p:cNvSpPr>
          <p:nvPr>
            <p:ph type="pic" sz="quarter" idx="51"/>
          </p:nvPr>
        </p:nvSpPr>
        <p:spPr>
          <a:xfrm>
            <a:off x="3614288" y="2880087"/>
            <a:ext cx="1069848" cy="795528"/>
          </a:xfrm>
        </p:spPr>
        <p:txBody>
          <a:bodyPr anchor="ctr" anchorCtr="0">
            <a:noAutofit/>
          </a:bodyPr>
          <a:lstStyle>
            <a:lvl1pPr marL="0" indent="0" algn="ctr">
              <a:buNone/>
              <a:defRPr sz="1400"/>
            </a:lvl1pPr>
          </a:lstStyle>
          <a:p>
            <a:r>
              <a:rPr lang="en-US" noProof="0" smtClean="0"/>
              <a:t>Click icon to add picture</a:t>
            </a:r>
            <a:endParaRPr lang="en-US" noProof="0" dirty="0"/>
          </a:p>
        </p:txBody>
      </p:sp>
      <p:sp>
        <p:nvSpPr>
          <p:cNvPr id="15" name="Text Placeholder 11">
            <a:extLst>
              <a:ext uri="{FF2B5EF4-FFF2-40B4-BE49-F238E27FC236}">
                <a16:creationId xmlns="" xmlns:a16="http://schemas.microsoft.com/office/drawing/2014/main" id="{D88F4128-E844-49D5-B896-F5B8360E0547}"/>
              </a:ext>
            </a:extLst>
          </p:cNvPr>
          <p:cNvSpPr>
            <a:spLocks noGrp="1"/>
          </p:cNvSpPr>
          <p:nvPr>
            <p:ph type="body" sz="quarter" idx="76" hasCustomPrompt="1"/>
          </p:nvPr>
        </p:nvSpPr>
        <p:spPr>
          <a:xfrm>
            <a:off x="3479372" y="4512195"/>
            <a:ext cx="2176272" cy="300437"/>
          </a:xfrm>
        </p:spPr>
        <p:txBody>
          <a:bodyPr lIns="0" tIns="0" rIns="0" bIns="0">
            <a:noAutofit/>
          </a:bodyPr>
          <a:lstStyle>
            <a:lvl1pPr marL="0" indent="0" algn="l">
              <a:spcBef>
                <a:spcPts val="600"/>
              </a:spcBef>
              <a:buClr>
                <a:schemeClr val="bg1">
                  <a:lumMod val="50000"/>
                </a:schemeClr>
              </a:buClr>
              <a:buSzPct val="125000"/>
              <a:buFont typeface="Arial" panose="020B0604020202020204" pitchFamily="34" charset="0"/>
              <a:buNone/>
              <a:defRPr sz="2200" b="1" i="0">
                <a:solidFill>
                  <a:schemeClr val="bg2"/>
                </a:solidFill>
                <a:latin typeface="+mj-lt"/>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Section Title</a:t>
            </a:r>
          </a:p>
        </p:txBody>
      </p:sp>
      <p:sp>
        <p:nvSpPr>
          <p:cNvPr id="16" name="Text Placeholder 11">
            <a:extLst>
              <a:ext uri="{FF2B5EF4-FFF2-40B4-BE49-F238E27FC236}">
                <a16:creationId xmlns="" xmlns:a16="http://schemas.microsoft.com/office/drawing/2014/main" id="{A4D9A5A5-DC49-42A9-AF1C-03EE63FAC03F}"/>
              </a:ext>
            </a:extLst>
          </p:cNvPr>
          <p:cNvSpPr>
            <a:spLocks noGrp="1"/>
          </p:cNvSpPr>
          <p:nvPr>
            <p:ph type="body" sz="quarter" idx="77"/>
          </p:nvPr>
        </p:nvSpPr>
        <p:spPr>
          <a:xfrm>
            <a:off x="3468155" y="4850265"/>
            <a:ext cx="2176272" cy="938012"/>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Click to edit Master text styles</a:t>
            </a:r>
          </a:p>
        </p:txBody>
      </p:sp>
      <p:sp>
        <p:nvSpPr>
          <p:cNvPr id="9" name="Rectangle 8">
            <a:extLst>
              <a:ext uri="{FF2B5EF4-FFF2-40B4-BE49-F238E27FC236}">
                <a16:creationId xmlns="" xmlns:a16="http://schemas.microsoft.com/office/drawing/2014/main" id="{7F48B1E6-F024-4B3C-B742-0BF9E09286E4}"/>
              </a:ext>
            </a:extLst>
          </p:cNvPr>
          <p:cNvSpPr/>
          <p:nvPr userDrawn="1"/>
        </p:nvSpPr>
        <p:spPr>
          <a:xfrm>
            <a:off x="6125937" y="2250550"/>
            <a:ext cx="2286000" cy="3657600"/>
          </a:xfrm>
          <a:prstGeom prst="rect">
            <a:avLst/>
          </a:prstGeom>
          <a:blipFill>
            <a:blip r:embed="rId3">
              <a:extLst>
                <a:ext uri="{96DAC541-7B7A-43D3-8B79-37D633B846F1}">
                  <asvg:svgBlip xmlns="" xmlns:asvg="http://schemas.microsoft.com/office/drawing/2016/SVG/main" r:embed="rId4"/>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1" name="Rectangle 20">
            <a:extLst>
              <a:ext uri="{FF2B5EF4-FFF2-40B4-BE49-F238E27FC236}">
                <a16:creationId xmlns="" xmlns:a16="http://schemas.microsoft.com/office/drawing/2014/main" id="{4C43F6EC-68DC-4837-BACC-5AD6767A59B3}"/>
              </a:ext>
            </a:extLst>
          </p:cNvPr>
          <p:cNvSpPr/>
          <p:nvPr userDrawn="1"/>
        </p:nvSpPr>
        <p:spPr>
          <a:xfrm rot="5400000">
            <a:off x="8598924" y="2762976"/>
            <a:ext cx="2286000" cy="2684355"/>
          </a:xfrm>
          <a:prstGeom prst="rect">
            <a:avLst/>
          </a:prstGeom>
          <a:blipFill>
            <a:blip r:embed="rId3">
              <a:extLst>
                <a:ext uri="{96DAC541-7B7A-43D3-8B79-37D633B846F1}">
                  <asvg:svgBlip xmlns="" xmlns:asvg="http://schemas.microsoft.com/office/drawing/2016/SVG/main" r:embed="rId4"/>
                </a:ext>
              </a:extLst>
            </a:blip>
            <a:stretch>
              <a:fillRect b="-3625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14" name="Picture Placeholder 13">
            <a:extLst>
              <a:ext uri="{FF2B5EF4-FFF2-40B4-BE49-F238E27FC236}">
                <a16:creationId xmlns="" xmlns:a16="http://schemas.microsoft.com/office/drawing/2014/main" id="{4629E6EA-0F70-4614-B242-4AE3E4301398}"/>
              </a:ext>
            </a:extLst>
          </p:cNvPr>
          <p:cNvSpPr>
            <a:spLocks noGrp="1"/>
          </p:cNvSpPr>
          <p:nvPr>
            <p:ph type="pic" sz="quarter" idx="78"/>
          </p:nvPr>
        </p:nvSpPr>
        <p:spPr>
          <a:xfrm>
            <a:off x="6283325" y="2410395"/>
            <a:ext cx="1974850" cy="3047430"/>
          </a:xfrm>
          <a:ln w="25400">
            <a:solidFill>
              <a:schemeClr val="bg2"/>
            </a:solidFill>
          </a:ln>
        </p:spPr>
        <p:txBody>
          <a:bodyPr anchor="ctr" anchorCtr="0">
            <a:normAutofit/>
          </a:bodyPr>
          <a:lstStyle>
            <a:lvl1pPr marL="0" indent="0" algn="ctr">
              <a:buNone/>
              <a:defRPr sz="1400"/>
            </a:lvl1pPr>
          </a:lstStyle>
          <a:p>
            <a:r>
              <a:rPr lang="en-US" noProof="0" smtClean="0"/>
              <a:t>Click icon to add picture</a:t>
            </a:r>
            <a:endParaRPr lang="en-US" noProof="0" dirty="0"/>
          </a:p>
        </p:txBody>
      </p:sp>
      <p:sp>
        <p:nvSpPr>
          <p:cNvPr id="23" name="Picture Placeholder 22">
            <a:extLst>
              <a:ext uri="{FF2B5EF4-FFF2-40B4-BE49-F238E27FC236}">
                <a16:creationId xmlns="" xmlns:a16="http://schemas.microsoft.com/office/drawing/2014/main" id="{32379FE9-C48F-4225-A40A-A3E6CAD4F51E}"/>
              </a:ext>
            </a:extLst>
          </p:cNvPr>
          <p:cNvSpPr>
            <a:spLocks noGrp="1"/>
          </p:cNvSpPr>
          <p:nvPr>
            <p:ph type="pic" sz="quarter" idx="79"/>
          </p:nvPr>
        </p:nvSpPr>
        <p:spPr>
          <a:xfrm>
            <a:off x="8412163" y="3124606"/>
            <a:ext cx="2511425" cy="1976400"/>
          </a:xfrm>
          <a:ln w="25400">
            <a:solidFill>
              <a:schemeClr val="bg2"/>
            </a:solidFill>
          </a:ln>
        </p:spPr>
        <p:txBody>
          <a:bodyPr anchor="ctr" anchorCtr="0">
            <a:normAutofit/>
          </a:bodyPr>
          <a:lstStyle>
            <a:lvl1pPr marL="0" indent="0" algn="ctr">
              <a:buNone/>
              <a:defRPr sz="1400"/>
            </a:lvl1pPr>
          </a:lstStyle>
          <a:p>
            <a:r>
              <a:rPr lang="en-US" noProof="0" smtClean="0"/>
              <a:t>Click icon to add picture</a:t>
            </a:r>
            <a:endParaRPr lang="en-US" noProof="0" dirty="0"/>
          </a:p>
        </p:txBody>
      </p:sp>
      <p:sp>
        <p:nvSpPr>
          <p:cNvPr id="26" name="Picture Placeholder 11">
            <a:extLst>
              <a:ext uri="{FF2B5EF4-FFF2-40B4-BE49-F238E27FC236}">
                <a16:creationId xmlns="" xmlns:a16="http://schemas.microsoft.com/office/drawing/2014/main" id="{FFDA0C1B-4B80-4211-8E8D-A19CA0D2A593}"/>
              </a:ext>
            </a:extLst>
          </p:cNvPr>
          <p:cNvSpPr>
            <a:spLocks noGrp="1"/>
          </p:cNvSpPr>
          <p:nvPr>
            <p:ph type="pic" sz="quarter" idx="8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smtClean="0"/>
              <a:t>Click icon to add picture</a:t>
            </a:r>
            <a:endParaRPr lang="en-US" noProof="0" dirty="0"/>
          </a:p>
        </p:txBody>
      </p:sp>
    </p:spTree>
    <p:extLst>
      <p:ext uri="{BB962C8B-B14F-4D97-AF65-F5344CB8AC3E}">
        <p14:creationId xmlns:p14="http://schemas.microsoft.com/office/powerpoint/2010/main" val="12892176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F09A5174-1112-4D75-9ACE-EB000DE44EEE}"/>
              </a:ext>
            </a:extLst>
          </p:cNvPr>
          <p:cNvSpPr/>
          <p:nvPr userDrawn="1"/>
        </p:nvSpPr>
        <p:spPr>
          <a:xfrm>
            <a:off x="0" y="0"/>
            <a:ext cx="12192000" cy="6858000"/>
          </a:xfrm>
          <a:prstGeom prst="rect">
            <a:avLst/>
          </a:prstGeom>
          <a:blipFill>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 xmlns:a16="http://schemas.microsoft.com/office/drawing/2014/main" id="{7B241F2F-6D67-4597-AB7C-D982860837A5}"/>
              </a:ext>
            </a:extLst>
          </p:cNvPr>
          <p:cNvSpPr/>
          <p:nvPr userDrawn="1"/>
        </p:nvSpPr>
        <p:spPr>
          <a:xfrm>
            <a:off x="3585972" y="0"/>
            <a:ext cx="5020056"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 xmlns:a16="http://schemas.microsoft.com/office/drawing/2014/main" id="{597639DF-BB81-43B2-81DF-DC0942E88459}"/>
              </a:ext>
            </a:extLst>
          </p:cNvPr>
          <p:cNvSpPr>
            <a:spLocks noGrp="1"/>
          </p:cNvSpPr>
          <p:nvPr>
            <p:ph type="ctrTitle" hasCustomPrompt="1"/>
          </p:nvPr>
        </p:nvSpPr>
        <p:spPr>
          <a:xfrm>
            <a:off x="3585972" y="2551430"/>
            <a:ext cx="5020056" cy="1633085"/>
          </a:xfrm>
        </p:spPr>
        <p:txBody>
          <a:bodyPr anchor="b">
            <a:normAutofit/>
          </a:bodyPr>
          <a:lstStyle>
            <a:lvl1pPr algn="ctr">
              <a:lnSpc>
                <a:spcPct val="85000"/>
              </a:lnSpc>
              <a:defRPr sz="5500" b="1">
                <a:solidFill>
                  <a:schemeClr val="bg1"/>
                </a:solidFill>
              </a:defRPr>
            </a:lvl1pPr>
          </a:lstStyle>
          <a:p>
            <a:r>
              <a:rPr lang="en-US" noProof="0"/>
              <a:t>Presentation Title</a:t>
            </a:r>
          </a:p>
        </p:txBody>
      </p:sp>
      <p:sp>
        <p:nvSpPr>
          <p:cNvPr id="3" name="Subtitle 2">
            <a:extLst>
              <a:ext uri="{FF2B5EF4-FFF2-40B4-BE49-F238E27FC236}">
                <a16:creationId xmlns="" xmlns:a16="http://schemas.microsoft.com/office/drawing/2014/main" id="{0862A2A7-5821-4BAA-A45B-8AFDF4E0FBAD}"/>
              </a:ext>
            </a:extLst>
          </p:cNvPr>
          <p:cNvSpPr>
            <a:spLocks noGrp="1"/>
          </p:cNvSpPr>
          <p:nvPr>
            <p:ph type="subTitle" idx="1"/>
          </p:nvPr>
        </p:nvSpPr>
        <p:spPr>
          <a:xfrm>
            <a:off x="3581400" y="4653445"/>
            <a:ext cx="5027613" cy="827197"/>
          </a:xfrm>
        </p:spPr>
        <p:txBody>
          <a:bodyPr>
            <a:normAutofit/>
          </a:bodyPr>
          <a:lstStyle>
            <a:lvl1pPr marL="0" indent="0" algn="ctr">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a:p>
        </p:txBody>
      </p:sp>
    </p:spTree>
    <p:extLst>
      <p:ext uri="{BB962C8B-B14F-4D97-AF65-F5344CB8AC3E}">
        <p14:creationId xmlns:p14="http://schemas.microsoft.com/office/powerpoint/2010/main" val="4735965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4A7E2F25-E114-4A75-B5B3-F09D555DDFF8}"/>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 xmlns:a16="http://schemas.microsoft.com/office/drawing/2014/main" id="{509BEFEA-934B-49DB-9A67-071B716E9BCC}"/>
              </a:ext>
            </a:extLst>
          </p:cNvPr>
          <p:cNvSpPr/>
          <p:nvPr userDrawn="1"/>
        </p:nvSpPr>
        <p:spPr>
          <a:xfrm>
            <a:off x="6769608" y="0"/>
            <a:ext cx="5422392"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 xmlns:a16="http://schemas.microsoft.com/office/drawing/2014/main" id="{7D86D2BD-969D-4473-8460-B0377486ABC0}"/>
              </a:ext>
            </a:extLst>
          </p:cNvPr>
          <p:cNvSpPr>
            <a:spLocks noGrp="1"/>
          </p:cNvSpPr>
          <p:nvPr>
            <p:ph type="title" hasCustomPrompt="1"/>
          </p:nvPr>
        </p:nvSpPr>
        <p:spPr>
          <a:xfrm>
            <a:off x="7235826" y="3924940"/>
            <a:ext cx="4116387" cy="1740445"/>
          </a:xfrm>
        </p:spPr>
        <p:txBody>
          <a:bodyPr lIns="0" tIns="0" rIns="0" bIns="0" anchor="b" anchorCtr="0">
            <a:noAutofit/>
          </a:bodyPr>
          <a:lstStyle>
            <a:lvl1pPr algn="r">
              <a:defRPr sz="5500" b="1"/>
            </a:lvl1pPr>
          </a:lstStyle>
          <a:p>
            <a:r>
              <a:rPr lang="en-US" noProof="0"/>
              <a:t>Presentation Title</a:t>
            </a:r>
          </a:p>
        </p:txBody>
      </p:sp>
      <p:sp>
        <p:nvSpPr>
          <p:cNvPr id="11" name="Subtitle 2">
            <a:extLst>
              <a:ext uri="{FF2B5EF4-FFF2-40B4-BE49-F238E27FC236}">
                <a16:creationId xmlns="" xmlns:a16="http://schemas.microsoft.com/office/drawing/2014/main" id="{1124E491-FFE2-4D91-8211-BFEB67FC40B9}"/>
              </a:ext>
            </a:extLst>
          </p:cNvPr>
          <p:cNvSpPr>
            <a:spLocks noGrp="1"/>
          </p:cNvSpPr>
          <p:nvPr>
            <p:ph type="subTitle" idx="1" hasCustomPrompt="1"/>
          </p:nvPr>
        </p:nvSpPr>
        <p:spPr>
          <a:xfrm>
            <a:off x="7235826" y="5681266"/>
            <a:ext cx="4116387" cy="400081"/>
          </a:xfrm>
        </p:spPr>
        <p:txBody>
          <a:bodyPr lIns="0" tIns="0" rIns="0" bIns="0" anchor="b" anchorCtr="0">
            <a:normAutofit/>
          </a:bodyPr>
          <a:lstStyle>
            <a:lvl1pPr marL="0" indent="0" algn="r">
              <a:buNone/>
              <a:defRPr sz="28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Subtitle Here</a:t>
            </a:r>
          </a:p>
        </p:txBody>
      </p:sp>
    </p:spTree>
    <p:extLst>
      <p:ext uri="{BB962C8B-B14F-4D97-AF65-F5344CB8AC3E}">
        <p14:creationId xmlns:p14="http://schemas.microsoft.com/office/powerpoint/2010/main" val="27517616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 xmlns:a16="http://schemas.microsoft.com/office/drawing/2014/main" id="{46B665D0-4EDB-4342-BED1-27DA9BA746A8}"/>
              </a:ext>
            </a:extLst>
          </p:cNvPr>
          <p:cNvSpPr/>
          <p:nvPr userDrawn="1"/>
        </p:nvSpPr>
        <p:spPr>
          <a:xfrm>
            <a:off x="7454" y="-1"/>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 xmlns:a16="http://schemas.microsoft.com/office/drawing/2014/main" id="{DD60033C-E502-4C97-87DB-99F01B55681B}"/>
              </a:ext>
            </a:extLst>
          </p:cNvPr>
          <p:cNvSpPr/>
          <p:nvPr userDrawn="1"/>
        </p:nvSpPr>
        <p:spPr>
          <a:xfrm>
            <a:off x="0" y="1965960"/>
            <a:ext cx="12192000" cy="48920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 xmlns:a16="http://schemas.microsoft.com/office/drawing/2014/main" id="{44B0B20C-63A0-49A1-A09F-99F86387E48E}"/>
              </a:ext>
            </a:extLst>
          </p:cNvPr>
          <p:cNvSpPr>
            <a:spLocks noGrp="1"/>
          </p:cNvSpPr>
          <p:nvPr>
            <p:ph type="title"/>
          </p:nvPr>
        </p:nvSpPr>
        <p:spPr>
          <a:xfrm>
            <a:off x="838199" y="805472"/>
            <a:ext cx="10512425" cy="552848"/>
          </a:xfrm>
        </p:spPr>
        <p:txBody>
          <a:bodyPr lIns="0" tIns="0" rIns="0" bIns="0" anchor="b" anchorCtr="0"/>
          <a:lstStyle/>
          <a:p>
            <a:r>
              <a:rPr lang="en-US" noProof="0" smtClean="0"/>
              <a:t>Click to edit Master title style</a:t>
            </a:r>
            <a:endParaRPr lang="en-US" noProof="0"/>
          </a:p>
        </p:txBody>
      </p:sp>
      <p:sp>
        <p:nvSpPr>
          <p:cNvPr id="3" name="Date Placeholder 2">
            <a:extLst>
              <a:ext uri="{FF2B5EF4-FFF2-40B4-BE49-F238E27FC236}">
                <a16:creationId xmlns="" xmlns:a16="http://schemas.microsoft.com/office/drawing/2014/main" id="{847A35AD-A6B0-4735-8919-A2B1FC60B311}"/>
              </a:ext>
            </a:extLst>
          </p:cNvPr>
          <p:cNvSpPr>
            <a:spLocks noGrp="1"/>
          </p:cNvSpPr>
          <p:nvPr>
            <p:ph type="dt" sz="half" idx="10"/>
          </p:nvPr>
        </p:nvSpPr>
        <p:spPr/>
        <p:txBody>
          <a:bodyPr/>
          <a:lstStyle/>
          <a:p>
            <a:fld id="{DA330509-2DB6-4D6D-9289-AF0926AC094F}" type="datetime1">
              <a:rPr lang="en-US" noProof="0" smtClean="0"/>
              <a:t>11/17/2020</a:t>
            </a:fld>
            <a:endParaRPr lang="en-US" noProof="0" dirty="0"/>
          </a:p>
        </p:txBody>
      </p:sp>
      <p:sp>
        <p:nvSpPr>
          <p:cNvPr id="4" name="Footer Placeholder 3">
            <a:extLst>
              <a:ext uri="{FF2B5EF4-FFF2-40B4-BE49-F238E27FC236}">
                <a16:creationId xmlns="" xmlns:a16="http://schemas.microsoft.com/office/drawing/2014/main" id="{084BB4B8-6523-4A06-BB13-F2DFA9ADC904}"/>
              </a:ext>
            </a:extLst>
          </p:cNvPr>
          <p:cNvSpPr>
            <a:spLocks noGrp="1"/>
          </p:cNvSpPr>
          <p:nvPr>
            <p:ph type="ftr" sz="quarter" idx="11"/>
          </p:nvPr>
        </p:nvSpPr>
        <p:spPr/>
        <p:txBody>
          <a:bodyPr/>
          <a:lstStyle/>
          <a:p>
            <a:r>
              <a:rPr lang="en-US" noProof="0" smtClean="0"/>
              <a:t>t@riqmagura</a:t>
            </a:r>
            <a:endParaRPr lang="en-US" noProof="0" dirty="0"/>
          </a:p>
        </p:txBody>
      </p:sp>
      <p:sp>
        <p:nvSpPr>
          <p:cNvPr id="5" name="Slide Number Placeholder 4">
            <a:extLst>
              <a:ext uri="{FF2B5EF4-FFF2-40B4-BE49-F238E27FC236}">
                <a16:creationId xmlns=""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3" name="Content Placeholder 2">
            <a:extLst>
              <a:ext uri="{FF2B5EF4-FFF2-40B4-BE49-F238E27FC236}">
                <a16:creationId xmlns="" xmlns:a16="http://schemas.microsoft.com/office/drawing/2014/main" id="{3462FAC8-55F2-4A8C-BD0D-938A725760C8}"/>
              </a:ext>
            </a:extLst>
          </p:cNvPr>
          <p:cNvSpPr>
            <a:spLocks noGrp="1"/>
          </p:cNvSpPr>
          <p:nvPr>
            <p:ph idx="1"/>
          </p:nvPr>
        </p:nvSpPr>
        <p:spPr>
          <a:xfrm>
            <a:off x="838200" y="2064470"/>
            <a:ext cx="10515600" cy="3604962"/>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1295540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er Section Content">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66225329-2B3F-4E19-87FA-6CF5BB878D23}"/>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 xmlns:a16="http://schemas.microsoft.com/office/drawing/2014/main" id="{6F35480A-D762-4968-B35D-F8EBD1135B65}"/>
              </a:ext>
            </a:extLst>
          </p:cNvPr>
          <p:cNvSpPr/>
          <p:nvPr userDrawn="1"/>
        </p:nvSpPr>
        <p:spPr>
          <a:xfrm>
            <a:off x="0" y="3429000"/>
            <a:ext cx="12192000" cy="3429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Text Placeholder 2">
            <a:extLst>
              <a:ext uri="{FF2B5EF4-FFF2-40B4-BE49-F238E27FC236}">
                <a16:creationId xmlns="" xmlns:a16="http://schemas.microsoft.com/office/drawing/2014/main" id="{9741282D-68FE-4C49-8F91-14A2214B4CB9}"/>
              </a:ext>
            </a:extLst>
          </p:cNvPr>
          <p:cNvSpPr>
            <a:spLocks noGrp="1"/>
          </p:cNvSpPr>
          <p:nvPr>
            <p:ph type="body" idx="1"/>
          </p:nvPr>
        </p:nvSpPr>
        <p:spPr>
          <a:xfrm>
            <a:off x="831850" y="4721902"/>
            <a:ext cx="10680596" cy="1133423"/>
          </a:xfrm>
        </p:spPr>
        <p:txBody>
          <a:bodyPr lIns="0" tIns="0" rIns="0" bIns="0">
            <a:normAutofit/>
          </a:bodyPr>
          <a:lstStyle>
            <a:lvl1pPr marL="0" indent="0">
              <a:spcBef>
                <a:spcPts val="600"/>
              </a:spcBef>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Click to edit Master text styles</a:t>
            </a:r>
          </a:p>
        </p:txBody>
      </p:sp>
      <p:sp>
        <p:nvSpPr>
          <p:cNvPr id="2" name="Title 1">
            <a:extLst>
              <a:ext uri="{FF2B5EF4-FFF2-40B4-BE49-F238E27FC236}">
                <a16:creationId xmlns="" xmlns:a16="http://schemas.microsoft.com/office/drawing/2014/main" id="{1F7FF6A3-D40E-4089-92AF-A2DB4994946A}"/>
              </a:ext>
            </a:extLst>
          </p:cNvPr>
          <p:cNvSpPr>
            <a:spLocks noGrp="1"/>
          </p:cNvSpPr>
          <p:nvPr>
            <p:ph type="title"/>
          </p:nvPr>
        </p:nvSpPr>
        <p:spPr>
          <a:xfrm>
            <a:off x="838200" y="4062334"/>
            <a:ext cx="10674246" cy="636340"/>
          </a:xfrm>
        </p:spPr>
        <p:txBody>
          <a:bodyPr lIns="0" tIns="0" rIns="0" bIns="0"/>
          <a:lstStyle>
            <a:lvl1pPr>
              <a:defRPr b="1"/>
            </a:lvl1pPr>
          </a:lstStyle>
          <a:p>
            <a:r>
              <a:rPr lang="en-US" noProof="0" smtClean="0"/>
              <a:t>Click to edit Master title style</a:t>
            </a:r>
            <a:endParaRPr lang="en-US" noProof="0"/>
          </a:p>
        </p:txBody>
      </p:sp>
      <p:sp>
        <p:nvSpPr>
          <p:cNvPr id="5" name="Date Placeholder 4">
            <a:extLst>
              <a:ext uri="{FF2B5EF4-FFF2-40B4-BE49-F238E27FC236}">
                <a16:creationId xmlns="" xmlns:a16="http://schemas.microsoft.com/office/drawing/2014/main" id="{C32F87FB-CCAF-450C-B1BC-067126CC6B11}"/>
              </a:ext>
            </a:extLst>
          </p:cNvPr>
          <p:cNvSpPr>
            <a:spLocks noGrp="1"/>
          </p:cNvSpPr>
          <p:nvPr>
            <p:ph type="dt" sz="half" idx="10"/>
          </p:nvPr>
        </p:nvSpPr>
        <p:spPr/>
        <p:txBody>
          <a:bodyPr/>
          <a:lstStyle/>
          <a:p>
            <a:fld id="{BB2948B7-FCB9-4DDC-A0EC-12A2D283C678}" type="datetime1">
              <a:rPr lang="en-US" noProof="0" smtClean="0"/>
              <a:t>11/17/2020</a:t>
            </a:fld>
            <a:endParaRPr lang="en-US" noProof="0" dirty="0"/>
          </a:p>
        </p:txBody>
      </p:sp>
      <p:sp>
        <p:nvSpPr>
          <p:cNvPr id="6" name="Footer Placeholder 5">
            <a:extLst>
              <a:ext uri="{FF2B5EF4-FFF2-40B4-BE49-F238E27FC236}">
                <a16:creationId xmlns="" xmlns:a16="http://schemas.microsoft.com/office/drawing/2014/main" id="{5825AABB-EED6-4CD0-A5E2-A15FCDD4119F}"/>
              </a:ext>
            </a:extLst>
          </p:cNvPr>
          <p:cNvSpPr>
            <a:spLocks noGrp="1"/>
          </p:cNvSpPr>
          <p:nvPr>
            <p:ph type="ftr" sz="quarter" idx="11"/>
          </p:nvPr>
        </p:nvSpPr>
        <p:spPr/>
        <p:txBody>
          <a:bodyPr/>
          <a:lstStyle/>
          <a:p>
            <a:r>
              <a:rPr lang="en-US" noProof="0" smtClean="0"/>
              <a:t>t@riqmagura</a:t>
            </a:r>
            <a:endParaRPr lang="en-US" noProof="0" dirty="0"/>
          </a:p>
        </p:txBody>
      </p:sp>
      <p:sp>
        <p:nvSpPr>
          <p:cNvPr id="7" name="Slide Number Placeholder 6">
            <a:extLst>
              <a:ext uri="{FF2B5EF4-FFF2-40B4-BE49-F238E27FC236}">
                <a16:creationId xmlns="" xmlns:a16="http://schemas.microsoft.com/office/drawing/2014/main" id="{5912491C-7FC6-4C1F-9912-4584E8CAA8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0" name="Picture Placeholder 11">
            <a:extLst>
              <a:ext uri="{FF2B5EF4-FFF2-40B4-BE49-F238E27FC236}">
                <a16:creationId xmlns="" xmlns:a16="http://schemas.microsoft.com/office/drawing/2014/main" id="{E22EDD9E-AEE4-4D2A-BD45-AABB792F68AF}"/>
              </a:ext>
            </a:extLst>
          </p:cNvPr>
          <p:cNvSpPr>
            <a:spLocks noGrp="1"/>
          </p:cNvSpPr>
          <p:nvPr>
            <p:ph type="pic" sz="quarter" idx="50"/>
          </p:nvPr>
        </p:nvSpPr>
        <p:spPr>
          <a:xfrm>
            <a:off x="831850"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smtClean="0"/>
              <a:t>Click icon to add picture</a:t>
            </a:r>
            <a:endParaRPr lang="en-US" noProof="0" dirty="0"/>
          </a:p>
        </p:txBody>
      </p:sp>
    </p:spTree>
    <p:extLst>
      <p:ext uri="{BB962C8B-B14F-4D97-AF65-F5344CB8AC3E}">
        <p14:creationId xmlns:p14="http://schemas.microsoft.com/office/powerpoint/2010/main" val="3452227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5" name="Rectangle 34">
            <a:extLst>
              <a:ext uri="{FF2B5EF4-FFF2-40B4-BE49-F238E27FC236}">
                <a16:creationId xmlns="" xmlns:a16="http://schemas.microsoft.com/office/drawing/2014/main" id="{8CF4E3C4-06F3-4C9B-8844-62F3323AB7DD}"/>
              </a:ext>
            </a:extLst>
          </p:cNvPr>
          <p:cNvSpPr/>
          <p:nvPr userDrawn="1"/>
        </p:nvSpPr>
        <p:spPr>
          <a:xfrm>
            <a:off x="-1587" y="6408"/>
            <a:ext cx="12192000" cy="68515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Rectangle 26">
            <a:extLst>
              <a:ext uri="{FF2B5EF4-FFF2-40B4-BE49-F238E27FC236}">
                <a16:creationId xmlns="" xmlns:a16="http://schemas.microsoft.com/office/drawing/2014/main" id="{B7314DC4-8C9E-4F01-A18F-43188041EB03}"/>
              </a:ext>
            </a:extLst>
          </p:cNvPr>
          <p:cNvSpPr/>
          <p:nvPr userDrawn="1"/>
        </p:nvSpPr>
        <p:spPr>
          <a:xfrm>
            <a:off x="0" y="1965960"/>
            <a:ext cx="12192000" cy="48920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7" name="Content Placeholder 2">
            <a:extLst>
              <a:ext uri="{FF2B5EF4-FFF2-40B4-BE49-F238E27FC236}">
                <a16:creationId xmlns="" xmlns:a16="http://schemas.microsoft.com/office/drawing/2014/main" id="{27010291-978E-4CC6-876F-E22ADA4A322F}"/>
              </a:ext>
            </a:extLst>
          </p:cNvPr>
          <p:cNvSpPr>
            <a:spLocks noGrp="1"/>
          </p:cNvSpPr>
          <p:nvPr>
            <p:ph sz="half" idx="1"/>
          </p:nvPr>
        </p:nvSpPr>
        <p:spPr>
          <a:xfrm>
            <a:off x="838200" y="2049405"/>
            <a:ext cx="5181600" cy="3588615"/>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38" name="Content Placeholder 3">
            <a:extLst>
              <a:ext uri="{FF2B5EF4-FFF2-40B4-BE49-F238E27FC236}">
                <a16:creationId xmlns="" xmlns:a16="http://schemas.microsoft.com/office/drawing/2014/main" id="{C0C7E056-802B-46B6-8017-5D7F87B41A5A}"/>
              </a:ext>
            </a:extLst>
          </p:cNvPr>
          <p:cNvSpPr>
            <a:spLocks noGrp="1"/>
          </p:cNvSpPr>
          <p:nvPr>
            <p:ph sz="half" idx="2"/>
          </p:nvPr>
        </p:nvSpPr>
        <p:spPr>
          <a:xfrm>
            <a:off x="6172200" y="2049405"/>
            <a:ext cx="5181600" cy="3568970"/>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8" name="Date Placeholder 7">
            <a:extLst>
              <a:ext uri="{FF2B5EF4-FFF2-40B4-BE49-F238E27FC236}">
                <a16:creationId xmlns="" xmlns:a16="http://schemas.microsoft.com/office/drawing/2014/main" id="{F5D76E00-0ACB-4B7A-B045-2A0F2EF8D824}"/>
              </a:ext>
            </a:extLst>
          </p:cNvPr>
          <p:cNvSpPr>
            <a:spLocks noGrp="1"/>
          </p:cNvSpPr>
          <p:nvPr>
            <p:ph type="dt" sz="half" idx="10"/>
          </p:nvPr>
        </p:nvSpPr>
        <p:spPr/>
        <p:txBody>
          <a:bodyPr/>
          <a:lstStyle/>
          <a:p>
            <a:fld id="{4C3C4798-8D06-4374-A768-7F3A0C62FF49}" type="datetime1">
              <a:rPr lang="en-US" noProof="0" smtClean="0"/>
              <a:t>11/17/2020</a:t>
            </a:fld>
            <a:endParaRPr lang="en-US" noProof="0" dirty="0"/>
          </a:p>
        </p:txBody>
      </p:sp>
      <p:sp>
        <p:nvSpPr>
          <p:cNvPr id="9" name="Footer Placeholder 8">
            <a:extLst>
              <a:ext uri="{FF2B5EF4-FFF2-40B4-BE49-F238E27FC236}">
                <a16:creationId xmlns="" xmlns:a16="http://schemas.microsoft.com/office/drawing/2014/main" id="{BB112229-A962-49D4-B30E-99CFF547CC16}"/>
              </a:ext>
            </a:extLst>
          </p:cNvPr>
          <p:cNvSpPr>
            <a:spLocks noGrp="1"/>
          </p:cNvSpPr>
          <p:nvPr>
            <p:ph type="ftr" sz="quarter" idx="11"/>
          </p:nvPr>
        </p:nvSpPr>
        <p:spPr/>
        <p:txBody>
          <a:bodyPr/>
          <a:lstStyle/>
          <a:p>
            <a:r>
              <a:rPr lang="en-US" noProof="0" smtClean="0"/>
              <a:t>t@riqmagura</a:t>
            </a:r>
            <a:endParaRPr lang="en-US" noProof="0" dirty="0"/>
          </a:p>
        </p:txBody>
      </p:sp>
      <p:sp>
        <p:nvSpPr>
          <p:cNvPr id="12" name="Slide Number Placeholder 11">
            <a:extLst>
              <a:ext uri="{FF2B5EF4-FFF2-40B4-BE49-F238E27FC236}">
                <a16:creationId xmlns="" xmlns:a16="http://schemas.microsoft.com/office/drawing/2014/main" id="{5AD09447-00BF-439A-B49F-4D5A25FEEA97}"/>
              </a:ext>
            </a:extLst>
          </p:cNvPr>
          <p:cNvSpPr>
            <a:spLocks noGrp="1"/>
          </p:cNvSpPr>
          <p:nvPr>
            <p:ph type="sldNum" sz="quarter" idx="12"/>
          </p:nvPr>
        </p:nvSpPr>
        <p:spPr/>
        <p:txBody>
          <a:bodyPr/>
          <a:lstStyle/>
          <a:p>
            <a:fld id="{4950F5D8-22E1-4015-8661-E5B1FD28C2DE}" type="slidenum">
              <a:rPr lang="en-US" noProof="0" smtClean="0"/>
              <a:pPr/>
              <a:t>‹#›</a:t>
            </a:fld>
            <a:endParaRPr lang="en-US" noProof="0" dirty="0"/>
          </a:p>
        </p:txBody>
      </p:sp>
      <p:sp>
        <p:nvSpPr>
          <p:cNvPr id="39" name="Title 1">
            <a:extLst>
              <a:ext uri="{FF2B5EF4-FFF2-40B4-BE49-F238E27FC236}">
                <a16:creationId xmlns="" xmlns:a16="http://schemas.microsoft.com/office/drawing/2014/main" id="{6D1F570F-D9DD-43A5-A55C-A231D1F75ED1}"/>
              </a:ext>
            </a:extLst>
          </p:cNvPr>
          <p:cNvSpPr>
            <a:spLocks noGrp="1"/>
          </p:cNvSpPr>
          <p:nvPr>
            <p:ph type="title"/>
          </p:nvPr>
        </p:nvSpPr>
        <p:spPr>
          <a:xfrm>
            <a:off x="838199" y="805472"/>
            <a:ext cx="10512425" cy="552848"/>
          </a:xfrm>
        </p:spPr>
        <p:txBody>
          <a:bodyPr lIns="0" tIns="0" rIns="0" bIns="0" anchor="b" anchorCtr="0"/>
          <a:lstStyle/>
          <a:p>
            <a:r>
              <a:rPr lang="en-US" noProof="0" smtClean="0"/>
              <a:t>Click to edit Master title style</a:t>
            </a:r>
            <a:endParaRPr lang="en-US" noProof="0"/>
          </a:p>
        </p:txBody>
      </p:sp>
    </p:spTree>
    <p:extLst>
      <p:ext uri="{BB962C8B-B14F-4D97-AF65-F5344CB8AC3E}">
        <p14:creationId xmlns:p14="http://schemas.microsoft.com/office/powerpoint/2010/main" val="11171164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 xmlns:a16="http://schemas.microsoft.com/office/drawing/2014/main" id="{46B665D0-4EDB-4342-BED1-27DA9BA746A8}"/>
              </a:ext>
            </a:extLst>
          </p:cNvPr>
          <p:cNvSpPr/>
          <p:nvPr userDrawn="1"/>
        </p:nvSpPr>
        <p:spPr>
          <a:xfrm>
            <a:off x="7454" y="-1"/>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 xmlns:a16="http://schemas.microsoft.com/office/drawing/2014/main" id="{DD60033C-E502-4C97-87DB-99F01B55681B}"/>
              </a:ext>
            </a:extLst>
          </p:cNvPr>
          <p:cNvSpPr/>
          <p:nvPr userDrawn="1"/>
        </p:nvSpPr>
        <p:spPr>
          <a:xfrm>
            <a:off x="0" y="1965960"/>
            <a:ext cx="12192000" cy="48920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 xmlns:a16="http://schemas.microsoft.com/office/drawing/2014/main" id="{44B0B20C-63A0-49A1-A09F-99F86387E48E}"/>
              </a:ext>
            </a:extLst>
          </p:cNvPr>
          <p:cNvSpPr>
            <a:spLocks noGrp="1"/>
          </p:cNvSpPr>
          <p:nvPr>
            <p:ph type="title"/>
          </p:nvPr>
        </p:nvSpPr>
        <p:spPr>
          <a:xfrm>
            <a:off x="838199" y="805472"/>
            <a:ext cx="10512425" cy="552848"/>
          </a:xfrm>
        </p:spPr>
        <p:txBody>
          <a:bodyPr lIns="0" tIns="0" rIns="0" bIns="0" anchor="b" anchorCtr="0"/>
          <a:lstStyle/>
          <a:p>
            <a:r>
              <a:rPr lang="en-US" noProof="0" smtClean="0"/>
              <a:t>Click to edit Master title style</a:t>
            </a:r>
            <a:endParaRPr lang="en-US" noProof="0"/>
          </a:p>
        </p:txBody>
      </p:sp>
      <p:sp>
        <p:nvSpPr>
          <p:cNvPr id="3" name="Date Placeholder 2">
            <a:extLst>
              <a:ext uri="{FF2B5EF4-FFF2-40B4-BE49-F238E27FC236}">
                <a16:creationId xmlns="" xmlns:a16="http://schemas.microsoft.com/office/drawing/2014/main" id="{847A35AD-A6B0-4735-8919-A2B1FC60B311}"/>
              </a:ext>
            </a:extLst>
          </p:cNvPr>
          <p:cNvSpPr>
            <a:spLocks noGrp="1"/>
          </p:cNvSpPr>
          <p:nvPr>
            <p:ph type="dt" sz="half" idx="10"/>
          </p:nvPr>
        </p:nvSpPr>
        <p:spPr/>
        <p:txBody>
          <a:bodyPr/>
          <a:lstStyle/>
          <a:p>
            <a:fld id="{63AD4A45-DB8D-4A23-9CB7-4C51EBA2A96C}" type="datetime1">
              <a:rPr lang="en-US" noProof="0" smtClean="0"/>
              <a:t>11/17/2020</a:t>
            </a:fld>
            <a:endParaRPr lang="en-US" noProof="0" dirty="0"/>
          </a:p>
        </p:txBody>
      </p:sp>
      <p:sp>
        <p:nvSpPr>
          <p:cNvPr id="4" name="Footer Placeholder 3">
            <a:extLst>
              <a:ext uri="{FF2B5EF4-FFF2-40B4-BE49-F238E27FC236}">
                <a16:creationId xmlns="" xmlns:a16="http://schemas.microsoft.com/office/drawing/2014/main" id="{084BB4B8-6523-4A06-BB13-F2DFA9ADC904}"/>
              </a:ext>
            </a:extLst>
          </p:cNvPr>
          <p:cNvSpPr>
            <a:spLocks noGrp="1"/>
          </p:cNvSpPr>
          <p:nvPr>
            <p:ph type="ftr" sz="quarter" idx="11"/>
          </p:nvPr>
        </p:nvSpPr>
        <p:spPr/>
        <p:txBody>
          <a:bodyPr/>
          <a:lstStyle/>
          <a:p>
            <a:r>
              <a:rPr lang="en-US" noProof="0" smtClean="0"/>
              <a:t>t@riqmagura</a:t>
            </a:r>
            <a:endParaRPr lang="en-US" noProof="0" dirty="0"/>
          </a:p>
        </p:txBody>
      </p:sp>
      <p:sp>
        <p:nvSpPr>
          <p:cNvPr id="5" name="Slide Number Placeholder 4">
            <a:extLst>
              <a:ext uri="{FF2B5EF4-FFF2-40B4-BE49-F238E27FC236}">
                <a16:creationId xmlns=""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7" name="Text Placeholder 2">
            <a:extLst>
              <a:ext uri="{FF2B5EF4-FFF2-40B4-BE49-F238E27FC236}">
                <a16:creationId xmlns="" xmlns:a16="http://schemas.microsoft.com/office/drawing/2014/main" id="{A0794048-CBDE-4DD8-B381-C7B3F8BC6BD1}"/>
              </a:ext>
            </a:extLst>
          </p:cNvPr>
          <p:cNvSpPr>
            <a:spLocks noGrp="1"/>
          </p:cNvSpPr>
          <p:nvPr>
            <p:ph type="body" idx="1"/>
          </p:nvPr>
        </p:nvSpPr>
        <p:spPr>
          <a:xfrm>
            <a:off x="839788" y="2049403"/>
            <a:ext cx="5157787" cy="45567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19" name="Text Placeholder 4">
            <a:extLst>
              <a:ext uri="{FF2B5EF4-FFF2-40B4-BE49-F238E27FC236}">
                <a16:creationId xmlns="" xmlns:a16="http://schemas.microsoft.com/office/drawing/2014/main" id="{8728F1E0-EBE6-4A1C-A9AD-A2F93B614002}"/>
              </a:ext>
            </a:extLst>
          </p:cNvPr>
          <p:cNvSpPr>
            <a:spLocks noGrp="1"/>
          </p:cNvSpPr>
          <p:nvPr>
            <p:ph type="body" sz="quarter" idx="3"/>
          </p:nvPr>
        </p:nvSpPr>
        <p:spPr>
          <a:xfrm>
            <a:off x="6172200" y="2049401"/>
            <a:ext cx="5183188" cy="455673"/>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20" name="Content Placeholder 5">
            <a:extLst>
              <a:ext uri="{FF2B5EF4-FFF2-40B4-BE49-F238E27FC236}">
                <a16:creationId xmlns="" xmlns:a16="http://schemas.microsoft.com/office/drawing/2014/main" id="{A0E71F33-4A3C-4FCB-968D-EDA3A37F0BCC}"/>
              </a:ext>
            </a:extLst>
          </p:cNvPr>
          <p:cNvSpPr>
            <a:spLocks noGrp="1"/>
          </p:cNvSpPr>
          <p:nvPr>
            <p:ph sz="quarter" idx="4"/>
          </p:nvPr>
        </p:nvSpPr>
        <p:spPr>
          <a:xfrm>
            <a:off x="6172200" y="2505075"/>
            <a:ext cx="5183188" cy="3132946"/>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21" name="Content Placeholder 3">
            <a:extLst>
              <a:ext uri="{FF2B5EF4-FFF2-40B4-BE49-F238E27FC236}">
                <a16:creationId xmlns="" xmlns:a16="http://schemas.microsoft.com/office/drawing/2014/main" id="{FE2D98C8-5649-4EB0-A619-A662461EC9AA}"/>
              </a:ext>
            </a:extLst>
          </p:cNvPr>
          <p:cNvSpPr>
            <a:spLocks noGrp="1"/>
          </p:cNvSpPr>
          <p:nvPr>
            <p:ph sz="half" idx="2"/>
          </p:nvPr>
        </p:nvSpPr>
        <p:spPr>
          <a:xfrm>
            <a:off x="839788" y="2505075"/>
            <a:ext cx="5157787" cy="3132946"/>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21699165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A883BD79-B5BB-43E2-BB74-F9008C3AA58F}"/>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 xmlns:a16="http://schemas.microsoft.com/office/drawing/2014/main" id="{FBC13AD7-0902-4462-AE2E-A3198854D169}"/>
              </a:ext>
            </a:extLst>
          </p:cNvPr>
          <p:cNvSpPr/>
          <p:nvPr userDrawn="1"/>
        </p:nvSpPr>
        <p:spPr>
          <a:xfrm>
            <a:off x="0" y="0"/>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Date Placeholder 6">
            <a:extLst>
              <a:ext uri="{FF2B5EF4-FFF2-40B4-BE49-F238E27FC236}">
                <a16:creationId xmlns="" xmlns:a16="http://schemas.microsoft.com/office/drawing/2014/main" id="{7AC8DEE1-3923-45D0-A00B-AD5831D56CF0}"/>
              </a:ext>
            </a:extLst>
          </p:cNvPr>
          <p:cNvSpPr>
            <a:spLocks noGrp="1"/>
          </p:cNvSpPr>
          <p:nvPr>
            <p:ph type="dt" sz="half" idx="10"/>
          </p:nvPr>
        </p:nvSpPr>
        <p:spPr/>
        <p:txBody>
          <a:bodyPr/>
          <a:lstStyle/>
          <a:p>
            <a:fld id="{9360C4F0-781E-475B-90E5-CA633ABA27A2}" type="datetime1">
              <a:rPr lang="en-US" noProof="0" smtClean="0"/>
              <a:t>11/17/2020</a:t>
            </a:fld>
            <a:endParaRPr lang="en-US" noProof="0" dirty="0"/>
          </a:p>
        </p:txBody>
      </p:sp>
      <p:sp>
        <p:nvSpPr>
          <p:cNvPr id="8" name="Footer Placeholder 7">
            <a:extLst>
              <a:ext uri="{FF2B5EF4-FFF2-40B4-BE49-F238E27FC236}">
                <a16:creationId xmlns="" xmlns:a16="http://schemas.microsoft.com/office/drawing/2014/main" id="{488EFA31-738D-4389-B010-AFFC2C33FF64}"/>
              </a:ext>
            </a:extLst>
          </p:cNvPr>
          <p:cNvSpPr>
            <a:spLocks noGrp="1"/>
          </p:cNvSpPr>
          <p:nvPr>
            <p:ph type="ftr" sz="quarter" idx="11"/>
          </p:nvPr>
        </p:nvSpPr>
        <p:spPr/>
        <p:txBody>
          <a:bodyPr/>
          <a:lstStyle/>
          <a:p>
            <a:r>
              <a:rPr lang="en-US" noProof="0" smtClean="0"/>
              <a:t>t@riqmagura</a:t>
            </a:r>
            <a:endParaRPr lang="en-US" noProof="0" dirty="0"/>
          </a:p>
        </p:txBody>
      </p:sp>
      <p:sp>
        <p:nvSpPr>
          <p:cNvPr id="9" name="Slide Number Placeholder 8">
            <a:extLst>
              <a:ext uri="{FF2B5EF4-FFF2-40B4-BE49-F238E27FC236}">
                <a16:creationId xmlns="" xmlns:a16="http://schemas.microsoft.com/office/drawing/2014/main" id="{F0437203-A295-48FE-B1AD-A4AE4FD1FFA2}"/>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2" name="Title 1">
            <a:extLst>
              <a:ext uri="{FF2B5EF4-FFF2-40B4-BE49-F238E27FC236}">
                <a16:creationId xmlns="" xmlns:a16="http://schemas.microsoft.com/office/drawing/2014/main" id="{8F15BD07-216B-4BED-B02B-A824C3BFE4E0}"/>
              </a:ext>
            </a:extLst>
          </p:cNvPr>
          <p:cNvSpPr>
            <a:spLocks noGrp="1"/>
          </p:cNvSpPr>
          <p:nvPr>
            <p:ph type="title"/>
          </p:nvPr>
        </p:nvSpPr>
        <p:spPr>
          <a:xfrm>
            <a:off x="839788" y="457200"/>
            <a:ext cx="3932237" cy="1600200"/>
          </a:xfrm>
        </p:spPr>
        <p:txBody>
          <a:bodyPr anchor="b"/>
          <a:lstStyle>
            <a:lvl1pPr>
              <a:defRPr sz="3200"/>
            </a:lvl1pPr>
          </a:lstStyle>
          <a:p>
            <a:r>
              <a:rPr lang="en-US" noProof="0" smtClean="0"/>
              <a:t>Click to edit Master title style</a:t>
            </a:r>
            <a:endParaRPr lang="en-US" noProof="0"/>
          </a:p>
        </p:txBody>
      </p:sp>
      <p:sp>
        <p:nvSpPr>
          <p:cNvPr id="14" name="Text Placeholder 3">
            <a:extLst>
              <a:ext uri="{FF2B5EF4-FFF2-40B4-BE49-F238E27FC236}">
                <a16:creationId xmlns="" xmlns:a16="http://schemas.microsoft.com/office/drawing/2014/main" id="{31CB25A8-485F-445D-B110-8C51B4D992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Click to edit Master text styles</a:t>
            </a:r>
          </a:p>
        </p:txBody>
      </p:sp>
      <p:sp>
        <p:nvSpPr>
          <p:cNvPr id="15" name="Content Placeholder 2">
            <a:extLst>
              <a:ext uri="{FF2B5EF4-FFF2-40B4-BE49-F238E27FC236}">
                <a16:creationId xmlns="" xmlns:a16="http://schemas.microsoft.com/office/drawing/2014/main" id="{0F6DD5FE-C12D-447A-88F9-437E12A22A4C}"/>
              </a:ext>
            </a:extLst>
          </p:cNvPr>
          <p:cNvSpPr>
            <a:spLocks noGrp="1"/>
          </p:cNvSpPr>
          <p:nvPr>
            <p:ph idx="1"/>
          </p:nvPr>
        </p:nvSpPr>
        <p:spPr>
          <a:xfrm>
            <a:off x="5183188" y="499123"/>
            <a:ext cx="6172200" cy="5361928"/>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2000"/>
            </a:lvl6pPr>
            <a:lvl7pPr>
              <a:defRPr sz="2000"/>
            </a:lvl7pPr>
            <a:lvl8pPr>
              <a:defRPr sz="2000"/>
            </a:lvl8pPr>
            <a:lvl9pPr>
              <a:defRPr sz="20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38452369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A883BD79-B5BB-43E2-BB74-F9008C3AA58F}"/>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 xmlns:a16="http://schemas.microsoft.com/office/drawing/2014/main" id="{FBC13AD7-0902-4462-AE2E-A3198854D169}"/>
              </a:ext>
            </a:extLst>
          </p:cNvPr>
          <p:cNvSpPr/>
          <p:nvPr userDrawn="1"/>
        </p:nvSpPr>
        <p:spPr>
          <a:xfrm>
            <a:off x="0" y="0"/>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Date Placeholder 6">
            <a:extLst>
              <a:ext uri="{FF2B5EF4-FFF2-40B4-BE49-F238E27FC236}">
                <a16:creationId xmlns="" xmlns:a16="http://schemas.microsoft.com/office/drawing/2014/main" id="{7AC8DEE1-3923-45D0-A00B-AD5831D56CF0}"/>
              </a:ext>
            </a:extLst>
          </p:cNvPr>
          <p:cNvSpPr>
            <a:spLocks noGrp="1"/>
          </p:cNvSpPr>
          <p:nvPr>
            <p:ph type="dt" sz="half" idx="10"/>
          </p:nvPr>
        </p:nvSpPr>
        <p:spPr/>
        <p:txBody>
          <a:bodyPr/>
          <a:lstStyle/>
          <a:p>
            <a:fld id="{458E1812-7DEA-4958-BBB2-DBF244E43235}" type="datetime1">
              <a:rPr lang="en-US" noProof="0" smtClean="0"/>
              <a:t>11/17/2020</a:t>
            </a:fld>
            <a:endParaRPr lang="en-US" noProof="0" dirty="0"/>
          </a:p>
        </p:txBody>
      </p:sp>
      <p:sp>
        <p:nvSpPr>
          <p:cNvPr id="8" name="Footer Placeholder 7">
            <a:extLst>
              <a:ext uri="{FF2B5EF4-FFF2-40B4-BE49-F238E27FC236}">
                <a16:creationId xmlns="" xmlns:a16="http://schemas.microsoft.com/office/drawing/2014/main" id="{488EFA31-738D-4389-B010-AFFC2C33FF64}"/>
              </a:ext>
            </a:extLst>
          </p:cNvPr>
          <p:cNvSpPr>
            <a:spLocks noGrp="1"/>
          </p:cNvSpPr>
          <p:nvPr>
            <p:ph type="ftr" sz="quarter" idx="11"/>
          </p:nvPr>
        </p:nvSpPr>
        <p:spPr/>
        <p:txBody>
          <a:bodyPr/>
          <a:lstStyle/>
          <a:p>
            <a:r>
              <a:rPr lang="en-US" noProof="0" smtClean="0"/>
              <a:t>t@riqmagura</a:t>
            </a:r>
            <a:endParaRPr lang="en-US" noProof="0" dirty="0"/>
          </a:p>
        </p:txBody>
      </p:sp>
      <p:sp>
        <p:nvSpPr>
          <p:cNvPr id="9" name="Slide Number Placeholder 8">
            <a:extLst>
              <a:ext uri="{FF2B5EF4-FFF2-40B4-BE49-F238E27FC236}">
                <a16:creationId xmlns="" xmlns:a16="http://schemas.microsoft.com/office/drawing/2014/main" id="{F0437203-A295-48FE-B1AD-A4AE4FD1FFA2}"/>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3" name="Title 1">
            <a:extLst>
              <a:ext uri="{FF2B5EF4-FFF2-40B4-BE49-F238E27FC236}">
                <a16:creationId xmlns="" xmlns:a16="http://schemas.microsoft.com/office/drawing/2014/main" id="{86152D61-B915-4FFA-BFAB-BE67BD9FEB74}"/>
              </a:ext>
            </a:extLst>
          </p:cNvPr>
          <p:cNvSpPr>
            <a:spLocks noGrp="1"/>
          </p:cNvSpPr>
          <p:nvPr>
            <p:ph type="title"/>
          </p:nvPr>
        </p:nvSpPr>
        <p:spPr>
          <a:xfrm>
            <a:off x="839788" y="457200"/>
            <a:ext cx="3932237" cy="1600200"/>
          </a:xfrm>
        </p:spPr>
        <p:txBody>
          <a:bodyPr anchor="b"/>
          <a:lstStyle>
            <a:lvl1pPr>
              <a:defRPr sz="3200"/>
            </a:lvl1pPr>
          </a:lstStyle>
          <a:p>
            <a:r>
              <a:rPr lang="en-US" noProof="0" smtClean="0"/>
              <a:t>Click to edit Master title style</a:t>
            </a:r>
            <a:endParaRPr lang="en-US" noProof="0"/>
          </a:p>
        </p:txBody>
      </p:sp>
      <p:sp>
        <p:nvSpPr>
          <p:cNvPr id="14" name="Text Placeholder 3">
            <a:extLst>
              <a:ext uri="{FF2B5EF4-FFF2-40B4-BE49-F238E27FC236}">
                <a16:creationId xmlns="" xmlns:a16="http://schemas.microsoft.com/office/drawing/2014/main" id="{56B9FA21-7A71-4ACD-9725-F9C35C7940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Click to edit Master text styles</a:t>
            </a:r>
          </a:p>
        </p:txBody>
      </p:sp>
      <p:sp>
        <p:nvSpPr>
          <p:cNvPr id="15" name="Picture Placeholder 2">
            <a:extLst>
              <a:ext uri="{FF2B5EF4-FFF2-40B4-BE49-F238E27FC236}">
                <a16:creationId xmlns="" xmlns:a16="http://schemas.microsoft.com/office/drawing/2014/main" id="{23F69D43-2C7D-427D-9395-81FD4D07F927}"/>
              </a:ext>
            </a:extLst>
          </p:cNvPr>
          <p:cNvSpPr>
            <a:spLocks noGrp="1"/>
          </p:cNvSpPr>
          <p:nvPr>
            <p:ph type="pic" idx="1"/>
          </p:nvPr>
        </p:nvSpPr>
        <p:spPr>
          <a:xfrm>
            <a:off x="5183188" y="457201"/>
            <a:ext cx="6172200" cy="5403850"/>
          </a:xfr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smtClean="0"/>
              <a:t>Click icon to add picture</a:t>
            </a:r>
            <a:endParaRPr lang="en-US" noProof="0" dirty="0"/>
          </a:p>
        </p:txBody>
      </p:sp>
    </p:spTree>
    <p:extLst>
      <p:ext uri="{BB962C8B-B14F-4D97-AF65-F5344CB8AC3E}">
        <p14:creationId xmlns:p14="http://schemas.microsoft.com/office/powerpoint/2010/main" val="3731363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5" name="Rectangle 34">
            <a:extLst>
              <a:ext uri="{FF2B5EF4-FFF2-40B4-BE49-F238E27FC236}">
                <a16:creationId xmlns="" xmlns:a16="http://schemas.microsoft.com/office/drawing/2014/main" id="{8CF4E3C4-06F3-4C9B-8844-62F3323AB7DD}"/>
              </a:ext>
            </a:extLst>
          </p:cNvPr>
          <p:cNvSpPr/>
          <p:nvPr userDrawn="1"/>
        </p:nvSpPr>
        <p:spPr>
          <a:xfrm>
            <a:off x="-1587" y="6408"/>
            <a:ext cx="12192000" cy="68515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Date Placeholder 7">
            <a:extLst>
              <a:ext uri="{FF2B5EF4-FFF2-40B4-BE49-F238E27FC236}">
                <a16:creationId xmlns="" xmlns:a16="http://schemas.microsoft.com/office/drawing/2014/main" id="{F5D76E00-0ACB-4B7A-B045-2A0F2EF8D824}"/>
              </a:ext>
            </a:extLst>
          </p:cNvPr>
          <p:cNvSpPr>
            <a:spLocks noGrp="1"/>
          </p:cNvSpPr>
          <p:nvPr>
            <p:ph type="dt" sz="half" idx="10"/>
          </p:nvPr>
        </p:nvSpPr>
        <p:spPr/>
        <p:txBody>
          <a:bodyPr/>
          <a:lstStyle/>
          <a:p>
            <a:fld id="{084088B3-19F9-44A7-83E8-363411A1F6A9}" type="datetime1">
              <a:rPr lang="en-US" noProof="0" smtClean="0"/>
              <a:t>11/17/2020</a:t>
            </a:fld>
            <a:endParaRPr lang="en-US" noProof="0" dirty="0"/>
          </a:p>
        </p:txBody>
      </p:sp>
      <p:sp>
        <p:nvSpPr>
          <p:cNvPr id="9" name="Footer Placeholder 8">
            <a:extLst>
              <a:ext uri="{FF2B5EF4-FFF2-40B4-BE49-F238E27FC236}">
                <a16:creationId xmlns="" xmlns:a16="http://schemas.microsoft.com/office/drawing/2014/main" id="{BB112229-A962-49D4-B30E-99CFF547CC16}"/>
              </a:ext>
            </a:extLst>
          </p:cNvPr>
          <p:cNvSpPr>
            <a:spLocks noGrp="1"/>
          </p:cNvSpPr>
          <p:nvPr>
            <p:ph type="ftr" sz="quarter" idx="11"/>
          </p:nvPr>
        </p:nvSpPr>
        <p:spPr/>
        <p:txBody>
          <a:bodyPr/>
          <a:lstStyle/>
          <a:p>
            <a:r>
              <a:rPr lang="en-US" noProof="0" smtClean="0"/>
              <a:t>t@riqmagura</a:t>
            </a:r>
            <a:endParaRPr lang="en-US" noProof="0" dirty="0"/>
          </a:p>
        </p:txBody>
      </p:sp>
      <p:sp>
        <p:nvSpPr>
          <p:cNvPr id="12" name="Slide Number Placeholder 11">
            <a:extLst>
              <a:ext uri="{FF2B5EF4-FFF2-40B4-BE49-F238E27FC236}">
                <a16:creationId xmlns="" xmlns:a16="http://schemas.microsoft.com/office/drawing/2014/main" id="{5AD09447-00BF-439A-B49F-4D5A25FEEA97}"/>
              </a:ext>
            </a:extLst>
          </p:cNvPr>
          <p:cNvSpPr>
            <a:spLocks noGrp="1"/>
          </p:cNvSpPr>
          <p:nvPr>
            <p:ph type="sldNum" sz="quarter" idx="12"/>
          </p:nvPr>
        </p:nvSpPr>
        <p:spPr/>
        <p:txBody>
          <a:bodyPr/>
          <a:lstStyle/>
          <a:p>
            <a:fld id="{4950F5D8-22E1-4015-8661-E5B1FD28C2DE}" type="slidenum">
              <a:rPr lang="en-US" noProof="0" smtClean="0"/>
              <a:pPr/>
              <a:t>‹#›</a:t>
            </a:fld>
            <a:endParaRPr lang="en-US" noProof="0" dirty="0"/>
          </a:p>
        </p:txBody>
      </p:sp>
      <p:sp>
        <p:nvSpPr>
          <p:cNvPr id="39" name="Title 1">
            <a:extLst>
              <a:ext uri="{FF2B5EF4-FFF2-40B4-BE49-F238E27FC236}">
                <a16:creationId xmlns="" xmlns:a16="http://schemas.microsoft.com/office/drawing/2014/main" id="{6D1F570F-D9DD-43A5-A55C-A231D1F75ED1}"/>
              </a:ext>
            </a:extLst>
          </p:cNvPr>
          <p:cNvSpPr>
            <a:spLocks noGrp="1"/>
          </p:cNvSpPr>
          <p:nvPr>
            <p:ph type="title"/>
          </p:nvPr>
        </p:nvSpPr>
        <p:spPr>
          <a:xfrm>
            <a:off x="838199" y="805472"/>
            <a:ext cx="10512425" cy="552848"/>
          </a:xfrm>
        </p:spPr>
        <p:txBody>
          <a:bodyPr lIns="0" tIns="0" rIns="0" bIns="0" anchor="b" anchorCtr="0"/>
          <a:lstStyle/>
          <a:p>
            <a:r>
              <a:rPr lang="en-US" noProof="0" smtClean="0"/>
              <a:t>Click to edit Master title style</a:t>
            </a:r>
            <a:endParaRPr lang="en-US" noProof="0"/>
          </a:p>
        </p:txBody>
      </p:sp>
    </p:spTree>
    <p:extLst>
      <p:ext uri="{BB962C8B-B14F-4D97-AF65-F5344CB8AC3E}">
        <p14:creationId xmlns:p14="http://schemas.microsoft.com/office/powerpoint/2010/main" val="34968705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 xmlns:a16="http://schemas.microsoft.com/office/drawing/2014/main" id="{46B665D0-4EDB-4342-BED1-27DA9BA746A8}"/>
              </a:ext>
            </a:extLst>
          </p:cNvPr>
          <p:cNvSpPr/>
          <p:nvPr userDrawn="1"/>
        </p:nvSpPr>
        <p:spPr>
          <a:xfrm>
            <a:off x="7454" y="-1"/>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Date Placeholder 2">
            <a:extLst>
              <a:ext uri="{FF2B5EF4-FFF2-40B4-BE49-F238E27FC236}">
                <a16:creationId xmlns="" xmlns:a16="http://schemas.microsoft.com/office/drawing/2014/main" id="{847A35AD-A6B0-4735-8919-A2B1FC60B311}"/>
              </a:ext>
            </a:extLst>
          </p:cNvPr>
          <p:cNvSpPr>
            <a:spLocks noGrp="1"/>
          </p:cNvSpPr>
          <p:nvPr>
            <p:ph type="dt" sz="half" idx="10"/>
          </p:nvPr>
        </p:nvSpPr>
        <p:spPr/>
        <p:txBody>
          <a:bodyPr/>
          <a:lstStyle/>
          <a:p>
            <a:fld id="{AD86957F-BC7A-4AA4-839B-099B20011711}" type="datetime1">
              <a:rPr lang="en-US" noProof="0" smtClean="0"/>
              <a:t>11/17/2020</a:t>
            </a:fld>
            <a:endParaRPr lang="en-US" noProof="0" dirty="0"/>
          </a:p>
        </p:txBody>
      </p:sp>
      <p:sp>
        <p:nvSpPr>
          <p:cNvPr id="4" name="Footer Placeholder 3">
            <a:extLst>
              <a:ext uri="{FF2B5EF4-FFF2-40B4-BE49-F238E27FC236}">
                <a16:creationId xmlns="" xmlns:a16="http://schemas.microsoft.com/office/drawing/2014/main" id="{084BB4B8-6523-4A06-BB13-F2DFA9ADC904}"/>
              </a:ext>
            </a:extLst>
          </p:cNvPr>
          <p:cNvSpPr>
            <a:spLocks noGrp="1"/>
          </p:cNvSpPr>
          <p:nvPr>
            <p:ph type="ftr" sz="quarter" idx="11"/>
          </p:nvPr>
        </p:nvSpPr>
        <p:spPr/>
        <p:txBody>
          <a:bodyPr/>
          <a:lstStyle/>
          <a:p>
            <a:r>
              <a:rPr lang="en-US" noProof="0" smtClean="0"/>
              <a:t>t@riqmagura</a:t>
            </a:r>
            <a:endParaRPr lang="en-US" noProof="0" dirty="0"/>
          </a:p>
        </p:txBody>
      </p:sp>
      <p:sp>
        <p:nvSpPr>
          <p:cNvPr id="5" name="Slide Number Placeholder 4">
            <a:extLst>
              <a:ext uri="{FF2B5EF4-FFF2-40B4-BE49-F238E27FC236}">
                <a16:creationId xmlns=""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Tree>
    <p:extLst>
      <p:ext uri="{BB962C8B-B14F-4D97-AF65-F5344CB8AC3E}">
        <p14:creationId xmlns:p14="http://schemas.microsoft.com/office/powerpoint/2010/main" val="3622898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no Background">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09FABCF6-9B78-49BE-A2AD-F0AA9C62F46C}"/>
              </a:ext>
            </a:extLst>
          </p:cNvPr>
          <p:cNvSpPr>
            <a:spLocks noGrp="1"/>
          </p:cNvSpPr>
          <p:nvPr>
            <p:ph type="dt" sz="half" idx="10"/>
          </p:nvPr>
        </p:nvSpPr>
        <p:spPr/>
        <p:txBody>
          <a:bodyPr/>
          <a:lstStyle/>
          <a:p>
            <a:fld id="{DD291E7A-DC7E-4640-B5D6-BF26AFBB2ED9}" type="datetime1">
              <a:rPr lang="en-US" noProof="0" smtClean="0"/>
              <a:t>11/17/2020</a:t>
            </a:fld>
            <a:endParaRPr lang="en-US" noProof="0" dirty="0"/>
          </a:p>
        </p:txBody>
      </p:sp>
      <p:sp>
        <p:nvSpPr>
          <p:cNvPr id="3" name="Footer Placeholder 2">
            <a:extLst>
              <a:ext uri="{FF2B5EF4-FFF2-40B4-BE49-F238E27FC236}">
                <a16:creationId xmlns="" xmlns:a16="http://schemas.microsoft.com/office/drawing/2014/main" id="{E70934F3-5442-470C-BF40-00437371D7BD}"/>
              </a:ext>
            </a:extLst>
          </p:cNvPr>
          <p:cNvSpPr>
            <a:spLocks noGrp="1"/>
          </p:cNvSpPr>
          <p:nvPr>
            <p:ph type="ftr" sz="quarter" idx="11"/>
          </p:nvPr>
        </p:nvSpPr>
        <p:spPr/>
        <p:txBody>
          <a:bodyPr/>
          <a:lstStyle/>
          <a:p>
            <a:r>
              <a:rPr lang="en-US" noProof="0" smtClean="0"/>
              <a:t>t@riqmagura</a:t>
            </a:r>
            <a:endParaRPr lang="en-US" noProof="0" dirty="0"/>
          </a:p>
        </p:txBody>
      </p:sp>
      <p:sp>
        <p:nvSpPr>
          <p:cNvPr id="4" name="Slide Number Placeholder 3">
            <a:extLst>
              <a:ext uri="{FF2B5EF4-FFF2-40B4-BE49-F238E27FC236}">
                <a16:creationId xmlns="" xmlns:a16="http://schemas.microsoft.com/office/drawing/2014/main" id="{F4014656-DB95-4E7F-83A3-E5750E237879}"/>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Tree>
    <p:extLst>
      <p:ext uri="{BB962C8B-B14F-4D97-AF65-F5344CB8AC3E}">
        <p14:creationId xmlns:p14="http://schemas.microsoft.com/office/powerpoint/2010/main" val="35108286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Manual">
    <p:spTree>
      <p:nvGrpSpPr>
        <p:cNvPr id="1" name=""/>
        <p:cNvGrpSpPr/>
        <p:nvPr/>
      </p:nvGrpSpPr>
      <p:grpSpPr>
        <a:xfrm>
          <a:off x="0" y="0"/>
          <a:ext cx="0" cy="0"/>
          <a:chOff x="0" y="0"/>
          <a:chExt cx="0" cy="0"/>
        </a:xfrm>
      </p:grpSpPr>
      <p:sp>
        <p:nvSpPr>
          <p:cNvPr id="31" name="Rectangle 30">
            <a:extLst>
              <a:ext uri="{FF2B5EF4-FFF2-40B4-BE49-F238E27FC236}">
                <a16:creationId xmlns="" xmlns:a16="http://schemas.microsoft.com/office/drawing/2014/main" id="{A3A9DA67-F108-42B4-9EB1-30A00E34C4D3}"/>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 xmlns:a16="http://schemas.microsoft.com/office/drawing/2014/main" id="{B0E5E539-C700-4989-957A-EA3BAAC4B6C9}"/>
              </a:ext>
            </a:extLst>
          </p:cNvPr>
          <p:cNvSpPr>
            <a:spLocks noGrp="1"/>
          </p:cNvSpPr>
          <p:nvPr>
            <p:ph type="sldNum" sz="quarter" idx="12"/>
          </p:nvPr>
        </p:nvSpPr>
        <p:spPr>
          <a:xfrm>
            <a:off x="838200" y="6155851"/>
            <a:ext cx="2743200" cy="184317"/>
          </a:xfrm>
        </p:spPr>
        <p:txBody>
          <a:bodyPr/>
          <a:lstStyle/>
          <a:p>
            <a:fld id="{D9BB3731-526F-4638-85F8-715D717FFC12}" type="slidenum">
              <a:rPr lang="en-US" noProof="0" smtClean="0"/>
              <a:t>‹#›</a:t>
            </a:fld>
            <a:endParaRPr lang="en-US" noProof="0" dirty="0"/>
          </a:p>
        </p:txBody>
      </p:sp>
      <p:sp>
        <p:nvSpPr>
          <p:cNvPr id="21" name="Text Placeholder 3">
            <a:extLst>
              <a:ext uri="{FF2B5EF4-FFF2-40B4-BE49-F238E27FC236}">
                <a16:creationId xmlns="" xmlns:a16="http://schemas.microsoft.com/office/drawing/2014/main" id="{605A03A4-E79C-49C5-A546-FF8E2D42E9D2}"/>
              </a:ext>
            </a:extLst>
          </p:cNvPr>
          <p:cNvSpPr>
            <a:spLocks noGrp="1"/>
          </p:cNvSpPr>
          <p:nvPr>
            <p:ph type="body" sz="half" idx="2"/>
          </p:nvPr>
        </p:nvSpPr>
        <p:spPr>
          <a:xfrm>
            <a:off x="883319" y="3054194"/>
            <a:ext cx="1645920" cy="519503"/>
          </a:xfrm>
        </p:spPr>
        <p:txBody>
          <a:bodyPr lIns="0" tIns="0" rIns="0" bIns="0" anchor="t" anchorCtr="0">
            <a:normAutofit/>
          </a:bodyPr>
          <a:lstStyle>
            <a:lvl1pPr marL="0" indent="0">
              <a:lnSpc>
                <a:spcPct val="100000"/>
              </a:lnSpc>
              <a:spcBef>
                <a:spcPts val="0"/>
              </a:spcBef>
              <a:buNone/>
              <a:defRPr lang="en-US" sz="1700" i="1"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Click to edit Master text styles</a:t>
            </a:r>
          </a:p>
        </p:txBody>
      </p:sp>
      <p:sp>
        <p:nvSpPr>
          <p:cNvPr id="22" name="Text Placeholder 3">
            <a:extLst>
              <a:ext uri="{FF2B5EF4-FFF2-40B4-BE49-F238E27FC236}">
                <a16:creationId xmlns="" xmlns:a16="http://schemas.microsoft.com/office/drawing/2014/main" id="{9EA27EF7-FC6B-496C-B737-B9219950367E}"/>
              </a:ext>
            </a:extLst>
          </p:cNvPr>
          <p:cNvSpPr>
            <a:spLocks noGrp="1"/>
          </p:cNvSpPr>
          <p:nvPr>
            <p:ph type="body" sz="half" idx="34" hasCustomPrompt="1"/>
          </p:nvPr>
        </p:nvSpPr>
        <p:spPr>
          <a:xfrm>
            <a:off x="1384584" y="1996465"/>
            <a:ext cx="2469965" cy="982274"/>
          </a:xfrm>
        </p:spPr>
        <p:txBody>
          <a:bodyPr lIns="0" rIns="0" bIns="0" anchor="ctr" anchorCtr="0">
            <a:normAutofit/>
          </a:bodyPr>
          <a:lstStyle>
            <a:lvl1pPr marL="0" indent="0">
              <a:spcBef>
                <a:spcPts val="0"/>
              </a:spcBef>
              <a:buNone/>
              <a:defRPr lang="en-US" sz="2400" b="1" kern="1200" dirty="0">
                <a:solidFill>
                  <a:schemeClr val="tx2"/>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Master text</a:t>
            </a:r>
            <a:br>
              <a:rPr lang="en-US" noProof="0"/>
            </a:br>
            <a:r>
              <a:rPr lang="en-US" noProof="0"/>
              <a:t>styles</a:t>
            </a:r>
          </a:p>
        </p:txBody>
      </p:sp>
      <p:sp>
        <p:nvSpPr>
          <p:cNvPr id="23" name="Text Placeholder 3">
            <a:extLst>
              <a:ext uri="{FF2B5EF4-FFF2-40B4-BE49-F238E27FC236}">
                <a16:creationId xmlns="" xmlns:a16="http://schemas.microsoft.com/office/drawing/2014/main" id="{6C0E2C30-6E91-49DE-B7A1-6E32A19EC81D}"/>
              </a:ext>
            </a:extLst>
          </p:cNvPr>
          <p:cNvSpPr>
            <a:spLocks noGrp="1"/>
          </p:cNvSpPr>
          <p:nvPr>
            <p:ph type="body" sz="half" idx="36"/>
          </p:nvPr>
        </p:nvSpPr>
        <p:spPr>
          <a:xfrm>
            <a:off x="2596444" y="3054194"/>
            <a:ext cx="1389888" cy="519503"/>
          </a:xfrm>
        </p:spPr>
        <p:txBody>
          <a:bodyPr lIns="0" tIns="0" rIns="0" bIns="0" anchor="t" anchorCtr="0">
            <a:normAutofit/>
          </a:bodyPr>
          <a:lstStyle>
            <a:lvl1pPr marL="0" indent="0">
              <a:lnSpc>
                <a:spcPct val="100000"/>
              </a:lnSpc>
              <a:spcBef>
                <a:spcPts val="0"/>
              </a:spcBef>
              <a:buNone/>
              <a:defRPr lang="en-US" sz="1700" i="1"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noProof="0" smtClean="0"/>
              <a:t>Click to edit Master text styles</a:t>
            </a:r>
          </a:p>
        </p:txBody>
      </p:sp>
      <p:sp>
        <p:nvSpPr>
          <p:cNvPr id="24" name="Picture Placeholder 12">
            <a:extLst>
              <a:ext uri="{FF2B5EF4-FFF2-40B4-BE49-F238E27FC236}">
                <a16:creationId xmlns="" xmlns:a16="http://schemas.microsoft.com/office/drawing/2014/main" id="{70BE5E73-C067-492F-BE30-5E3DADAD40EF}"/>
              </a:ext>
            </a:extLst>
          </p:cNvPr>
          <p:cNvSpPr>
            <a:spLocks noGrp="1"/>
          </p:cNvSpPr>
          <p:nvPr>
            <p:ph type="pic" sz="quarter" idx="37"/>
          </p:nvPr>
        </p:nvSpPr>
        <p:spPr>
          <a:xfrm>
            <a:off x="875852" y="3677189"/>
            <a:ext cx="1636776" cy="1618488"/>
          </a:xfrm>
        </p:spPr>
        <p:txBody>
          <a:bodyPr anchor="ctr" anchorCtr="0">
            <a:noAutofit/>
          </a:bodyPr>
          <a:lstStyle>
            <a:lvl1pPr marL="0" indent="0" algn="ctr">
              <a:buNone/>
              <a:defRPr sz="1400">
                <a:solidFill>
                  <a:schemeClr val="tx1"/>
                </a:solidFill>
              </a:defRPr>
            </a:lvl1pPr>
          </a:lstStyle>
          <a:p>
            <a:r>
              <a:rPr lang="en-US" noProof="0" smtClean="0"/>
              <a:t>Click icon to add picture</a:t>
            </a:r>
            <a:endParaRPr lang="en-US" noProof="0" dirty="0"/>
          </a:p>
        </p:txBody>
      </p:sp>
      <p:sp>
        <p:nvSpPr>
          <p:cNvPr id="25" name="Picture Placeholder 12">
            <a:extLst>
              <a:ext uri="{FF2B5EF4-FFF2-40B4-BE49-F238E27FC236}">
                <a16:creationId xmlns="" xmlns:a16="http://schemas.microsoft.com/office/drawing/2014/main" id="{36A9B448-4FDC-41F7-941E-5BF5A129057A}"/>
              </a:ext>
            </a:extLst>
          </p:cNvPr>
          <p:cNvSpPr>
            <a:spLocks noGrp="1"/>
          </p:cNvSpPr>
          <p:nvPr>
            <p:ph type="pic" sz="quarter" idx="38"/>
          </p:nvPr>
        </p:nvSpPr>
        <p:spPr>
          <a:xfrm>
            <a:off x="2499831" y="3677189"/>
            <a:ext cx="1636776" cy="1618488"/>
          </a:xfrm>
        </p:spPr>
        <p:txBody>
          <a:bodyPr anchor="ctr" anchorCtr="0">
            <a:noAutofit/>
          </a:bodyPr>
          <a:lstStyle>
            <a:lvl1pPr marL="0" indent="0" algn="ctr">
              <a:buNone/>
              <a:defRPr sz="1400">
                <a:solidFill>
                  <a:schemeClr val="tx1"/>
                </a:solidFill>
              </a:defRPr>
            </a:lvl1pPr>
          </a:lstStyle>
          <a:p>
            <a:r>
              <a:rPr lang="en-US" noProof="0" smtClean="0"/>
              <a:t>Click icon to add picture</a:t>
            </a:r>
            <a:endParaRPr lang="en-US" noProof="0" dirty="0"/>
          </a:p>
        </p:txBody>
      </p:sp>
      <p:sp>
        <p:nvSpPr>
          <p:cNvPr id="26" name="Text Placeholder 3">
            <a:extLst>
              <a:ext uri="{FF2B5EF4-FFF2-40B4-BE49-F238E27FC236}">
                <a16:creationId xmlns="" xmlns:a16="http://schemas.microsoft.com/office/drawing/2014/main" id="{90B3A413-8776-4B3B-931F-C132DAB3A425}"/>
              </a:ext>
            </a:extLst>
          </p:cNvPr>
          <p:cNvSpPr>
            <a:spLocks noGrp="1"/>
          </p:cNvSpPr>
          <p:nvPr>
            <p:ph type="body" sz="half" idx="39"/>
          </p:nvPr>
        </p:nvSpPr>
        <p:spPr>
          <a:xfrm>
            <a:off x="4940427" y="3054194"/>
            <a:ext cx="2113508" cy="519503"/>
          </a:xfrm>
        </p:spPr>
        <p:txBody>
          <a:bodyPr lIns="0" tIns="0" rIns="0" bIns="0" anchor="t" anchorCtr="0">
            <a:normAutofit/>
          </a:bodyPr>
          <a:lstStyle>
            <a:lvl1pPr marL="0" indent="0">
              <a:lnSpc>
                <a:spcPct val="100000"/>
              </a:lnSpc>
              <a:spcBef>
                <a:spcPts val="0"/>
              </a:spcBef>
              <a:buNone/>
              <a:defRPr lang="en-US" sz="1700" i="1"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noProof="0" smtClean="0"/>
              <a:t>Click to edit Master text styles</a:t>
            </a:r>
          </a:p>
        </p:txBody>
      </p:sp>
      <p:sp>
        <p:nvSpPr>
          <p:cNvPr id="27" name="Text Placeholder 3">
            <a:extLst>
              <a:ext uri="{FF2B5EF4-FFF2-40B4-BE49-F238E27FC236}">
                <a16:creationId xmlns="" xmlns:a16="http://schemas.microsoft.com/office/drawing/2014/main" id="{BAD0CCD5-B712-4DB2-BFE3-4D3461B29F6D}"/>
              </a:ext>
            </a:extLst>
          </p:cNvPr>
          <p:cNvSpPr>
            <a:spLocks noGrp="1"/>
          </p:cNvSpPr>
          <p:nvPr>
            <p:ph type="body" sz="half" idx="40" hasCustomPrompt="1"/>
          </p:nvPr>
        </p:nvSpPr>
        <p:spPr>
          <a:xfrm>
            <a:off x="5494328" y="1996465"/>
            <a:ext cx="1622417" cy="982274"/>
          </a:xfrm>
        </p:spPr>
        <p:txBody>
          <a:bodyPr lIns="0" rIns="0" bIns="0" anchor="ctr" anchorCtr="0">
            <a:normAutofit/>
          </a:bodyPr>
          <a:lstStyle>
            <a:lvl1pPr marL="0" indent="0">
              <a:spcBef>
                <a:spcPts val="0"/>
              </a:spcBef>
              <a:buNone/>
              <a:defRPr lang="en-US" sz="2400" b="1" kern="1200" dirty="0">
                <a:solidFill>
                  <a:schemeClr val="tx2"/>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Master text</a:t>
            </a:r>
            <a:br>
              <a:rPr lang="en-US" noProof="0"/>
            </a:br>
            <a:r>
              <a:rPr lang="en-US" noProof="0"/>
              <a:t>styles</a:t>
            </a:r>
          </a:p>
        </p:txBody>
      </p:sp>
      <p:sp>
        <p:nvSpPr>
          <p:cNvPr id="28" name="Picture Placeholder 12">
            <a:extLst>
              <a:ext uri="{FF2B5EF4-FFF2-40B4-BE49-F238E27FC236}">
                <a16:creationId xmlns="" xmlns:a16="http://schemas.microsoft.com/office/drawing/2014/main" id="{64125935-B0D3-4ABD-9BBA-A60E46D2C55C}"/>
              </a:ext>
            </a:extLst>
          </p:cNvPr>
          <p:cNvSpPr>
            <a:spLocks noGrp="1"/>
          </p:cNvSpPr>
          <p:nvPr>
            <p:ph type="pic" sz="quarter" idx="43"/>
          </p:nvPr>
        </p:nvSpPr>
        <p:spPr>
          <a:xfrm>
            <a:off x="4946407" y="3677189"/>
            <a:ext cx="2048256" cy="896112"/>
          </a:xfrm>
        </p:spPr>
        <p:txBody>
          <a:bodyPr anchor="ctr" anchorCtr="0">
            <a:noAutofit/>
          </a:bodyPr>
          <a:lstStyle>
            <a:lvl1pPr marL="0" indent="0" algn="ctr">
              <a:buNone/>
              <a:defRPr sz="1400">
                <a:solidFill>
                  <a:schemeClr val="tx1"/>
                </a:solidFill>
              </a:defRPr>
            </a:lvl1pPr>
          </a:lstStyle>
          <a:p>
            <a:r>
              <a:rPr lang="en-US" noProof="0" smtClean="0"/>
              <a:t>Click icon to add picture</a:t>
            </a:r>
            <a:endParaRPr lang="en-US" noProof="0" dirty="0"/>
          </a:p>
        </p:txBody>
      </p:sp>
      <p:sp>
        <p:nvSpPr>
          <p:cNvPr id="29" name="Text Placeholder 3">
            <a:extLst>
              <a:ext uri="{FF2B5EF4-FFF2-40B4-BE49-F238E27FC236}">
                <a16:creationId xmlns="" xmlns:a16="http://schemas.microsoft.com/office/drawing/2014/main" id="{47D3BA4D-FA26-44C8-B927-E42CC8E67B79}"/>
              </a:ext>
            </a:extLst>
          </p:cNvPr>
          <p:cNvSpPr>
            <a:spLocks noGrp="1"/>
          </p:cNvSpPr>
          <p:nvPr>
            <p:ph type="body" sz="half" idx="45"/>
          </p:nvPr>
        </p:nvSpPr>
        <p:spPr>
          <a:xfrm>
            <a:off x="7900319" y="3054194"/>
            <a:ext cx="2197045" cy="519503"/>
          </a:xfrm>
        </p:spPr>
        <p:txBody>
          <a:bodyPr lIns="0" tIns="0" rIns="0" bIns="0" anchor="t" anchorCtr="0">
            <a:normAutofit/>
          </a:bodyPr>
          <a:lstStyle>
            <a:lvl1pPr marL="0" indent="0">
              <a:lnSpc>
                <a:spcPct val="100000"/>
              </a:lnSpc>
              <a:spcBef>
                <a:spcPts val="0"/>
              </a:spcBef>
              <a:buNone/>
              <a:defRPr lang="en-US" sz="1700" i="1"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noProof="0" smtClean="0"/>
              <a:t>Click to edit Master text styles</a:t>
            </a:r>
          </a:p>
        </p:txBody>
      </p:sp>
      <p:sp>
        <p:nvSpPr>
          <p:cNvPr id="30" name="Text Placeholder 3">
            <a:extLst>
              <a:ext uri="{FF2B5EF4-FFF2-40B4-BE49-F238E27FC236}">
                <a16:creationId xmlns="" xmlns:a16="http://schemas.microsoft.com/office/drawing/2014/main" id="{2D2A84D7-2523-470B-A3C0-0140355D4F68}"/>
              </a:ext>
            </a:extLst>
          </p:cNvPr>
          <p:cNvSpPr>
            <a:spLocks noGrp="1"/>
          </p:cNvSpPr>
          <p:nvPr>
            <p:ph type="body" sz="half" idx="46" hasCustomPrompt="1"/>
          </p:nvPr>
        </p:nvSpPr>
        <p:spPr>
          <a:xfrm>
            <a:off x="8454220" y="1996465"/>
            <a:ext cx="1622417" cy="982274"/>
          </a:xfrm>
        </p:spPr>
        <p:txBody>
          <a:bodyPr lIns="0" rIns="0" bIns="0" anchor="ctr" anchorCtr="0">
            <a:normAutofit/>
          </a:bodyPr>
          <a:lstStyle>
            <a:lvl1pPr marL="0" indent="0">
              <a:spcBef>
                <a:spcPts val="0"/>
              </a:spcBef>
              <a:buNone/>
              <a:defRPr lang="en-US" sz="2400" b="1" kern="1200" dirty="0">
                <a:solidFill>
                  <a:schemeClr val="tx2"/>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Master text</a:t>
            </a:r>
            <a:br>
              <a:rPr lang="en-US" noProof="0"/>
            </a:br>
            <a:r>
              <a:rPr lang="en-US" noProof="0"/>
              <a:t>styles</a:t>
            </a:r>
          </a:p>
        </p:txBody>
      </p:sp>
      <p:sp>
        <p:nvSpPr>
          <p:cNvPr id="32" name="Text Placeholder 3">
            <a:extLst>
              <a:ext uri="{FF2B5EF4-FFF2-40B4-BE49-F238E27FC236}">
                <a16:creationId xmlns="" xmlns:a16="http://schemas.microsoft.com/office/drawing/2014/main" id="{55D1A91B-BB99-4DC7-B8F5-55514B49A9D1}"/>
              </a:ext>
            </a:extLst>
          </p:cNvPr>
          <p:cNvSpPr>
            <a:spLocks noGrp="1"/>
          </p:cNvSpPr>
          <p:nvPr>
            <p:ph type="body" sz="half" idx="49"/>
          </p:nvPr>
        </p:nvSpPr>
        <p:spPr>
          <a:xfrm>
            <a:off x="7873424" y="4355259"/>
            <a:ext cx="2223939" cy="519503"/>
          </a:xfrm>
        </p:spPr>
        <p:txBody>
          <a:bodyPr lIns="0" tIns="0" rIns="0" bIns="0" anchor="t" anchorCtr="0">
            <a:normAutofit/>
          </a:bodyPr>
          <a:lstStyle>
            <a:lvl1pPr marL="0" indent="0">
              <a:lnSpc>
                <a:spcPct val="100000"/>
              </a:lnSpc>
              <a:spcBef>
                <a:spcPts val="0"/>
              </a:spcBef>
              <a:buNone/>
              <a:defRPr lang="en-US" sz="1400" i="0" kern="120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noProof="0" smtClean="0"/>
              <a:t>Click to edit Master text styles</a:t>
            </a:r>
          </a:p>
        </p:txBody>
      </p:sp>
      <p:sp>
        <p:nvSpPr>
          <p:cNvPr id="33" name="Text Placeholder 3">
            <a:extLst>
              <a:ext uri="{FF2B5EF4-FFF2-40B4-BE49-F238E27FC236}">
                <a16:creationId xmlns="" xmlns:a16="http://schemas.microsoft.com/office/drawing/2014/main" id="{FFAB2C75-BBBF-4A4D-A633-7CEFFABAFE32}"/>
              </a:ext>
            </a:extLst>
          </p:cNvPr>
          <p:cNvSpPr>
            <a:spLocks noGrp="1"/>
          </p:cNvSpPr>
          <p:nvPr>
            <p:ph type="body" sz="half" idx="51"/>
          </p:nvPr>
        </p:nvSpPr>
        <p:spPr>
          <a:xfrm>
            <a:off x="4940427" y="4776173"/>
            <a:ext cx="2048256" cy="519503"/>
          </a:xfrm>
        </p:spPr>
        <p:txBody>
          <a:bodyPr lIns="0" tIns="0" rIns="0" bIns="0" anchor="t" anchorCtr="0">
            <a:normAutofit/>
          </a:bodyPr>
          <a:lstStyle>
            <a:lvl1pPr marL="0" indent="0">
              <a:lnSpc>
                <a:spcPct val="100000"/>
              </a:lnSpc>
              <a:spcBef>
                <a:spcPts val="0"/>
              </a:spcBef>
              <a:buNone/>
              <a:defRPr lang="en-US" sz="1400" i="0" kern="120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noProof="0" smtClean="0"/>
              <a:t>Click to edit Master text styles</a:t>
            </a:r>
          </a:p>
        </p:txBody>
      </p:sp>
      <p:sp>
        <p:nvSpPr>
          <p:cNvPr id="34" name="Text Placeholder 7">
            <a:extLst>
              <a:ext uri="{FF2B5EF4-FFF2-40B4-BE49-F238E27FC236}">
                <a16:creationId xmlns="" xmlns:a16="http://schemas.microsoft.com/office/drawing/2014/main" id="{83CD3289-0FBC-4854-8EB2-ADD41F89CA4F}"/>
              </a:ext>
            </a:extLst>
          </p:cNvPr>
          <p:cNvSpPr>
            <a:spLocks noGrp="1"/>
          </p:cNvSpPr>
          <p:nvPr>
            <p:ph type="body" sz="quarter" idx="25" hasCustomPrompt="1"/>
          </p:nvPr>
        </p:nvSpPr>
        <p:spPr>
          <a:xfrm>
            <a:off x="823358" y="2023413"/>
            <a:ext cx="558402" cy="896112"/>
          </a:xfrm>
        </p:spPr>
        <p:txBody>
          <a:bodyPr lIns="0" tIns="0" rIns="0" bIns="0">
            <a:noAutofit/>
          </a:bodyPr>
          <a:lstStyle>
            <a:lvl1pPr marL="0" indent="0" algn="l">
              <a:buNone/>
              <a:defRPr sz="7000" b="1">
                <a:solidFill>
                  <a:schemeClr val="bg2"/>
                </a:solidFill>
                <a:latin typeface="+mj-lt"/>
                <a:ea typeface="Tahoma" panose="020B0604030504040204" pitchFamily="34" charset="0"/>
                <a:cs typeface="Tahoma" panose="020B0604030504040204" pitchFamily="34" charset="0"/>
              </a:defRPr>
            </a:lvl1pPr>
          </a:lstStyle>
          <a:p>
            <a:pPr lvl="0"/>
            <a:r>
              <a:rPr lang="en-US" noProof="0"/>
              <a:t>1</a:t>
            </a:r>
          </a:p>
        </p:txBody>
      </p:sp>
      <p:sp>
        <p:nvSpPr>
          <p:cNvPr id="36" name="Text Placeholder 7">
            <a:extLst>
              <a:ext uri="{FF2B5EF4-FFF2-40B4-BE49-F238E27FC236}">
                <a16:creationId xmlns="" xmlns:a16="http://schemas.microsoft.com/office/drawing/2014/main" id="{2F18CD59-6602-4DEC-9B12-412E6BAF9283}"/>
              </a:ext>
            </a:extLst>
          </p:cNvPr>
          <p:cNvSpPr>
            <a:spLocks noGrp="1"/>
          </p:cNvSpPr>
          <p:nvPr>
            <p:ph type="body" sz="quarter" idx="52" hasCustomPrompt="1"/>
          </p:nvPr>
        </p:nvSpPr>
        <p:spPr>
          <a:xfrm>
            <a:off x="4912823" y="1999493"/>
            <a:ext cx="558402" cy="896112"/>
          </a:xfrm>
        </p:spPr>
        <p:txBody>
          <a:bodyPr lIns="0" tIns="0" rIns="0" bIns="0">
            <a:noAutofit/>
          </a:bodyPr>
          <a:lstStyle>
            <a:lvl1pPr marL="0" indent="0" algn="l">
              <a:buNone/>
              <a:defRPr sz="7000" b="1">
                <a:solidFill>
                  <a:schemeClr val="bg2"/>
                </a:solidFill>
                <a:latin typeface="+mj-lt"/>
                <a:ea typeface="Tahoma" panose="020B0604030504040204" pitchFamily="34" charset="0"/>
                <a:cs typeface="Tahoma" panose="020B0604030504040204" pitchFamily="34" charset="0"/>
              </a:defRPr>
            </a:lvl1pPr>
          </a:lstStyle>
          <a:p>
            <a:pPr lvl="0"/>
            <a:r>
              <a:rPr lang="en-US" noProof="0"/>
              <a:t>1</a:t>
            </a:r>
          </a:p>
        </p:txBody>
      </p:sp>
      <p:sp>
        <p:nvSpPr>
          <p:cNvPr id="37" name="Text Placeholder 7">
            <a:extLst>
              <a:ext uri="{FF2B5EF4-FFF2-40B4-BE49-F238E27FC236}">
                <a16:creationId xmlns="" xmlns:a16="http://schemas.microsoft.com/office/drawing/2014/main" id="{88B09568-0B94-4B51-BE65-A72C65C3D7DA}"/>
              </a:ext>
            </a:extLst>
          </p:cNvPr>
          <p:cNvSpPr>
            <a:spLocks noGrp="1"/>
          </p:cNvSpPr>
          <p:nvPr>
            <p:ph type="body" sz="quarter" idx="53" hasCustomPrompt="1"/>
          </p:nvPr>
        </p:nvSpPr>
        <p:spPr>
          <a:xfrm>
            <a:off x="7873424" y="2002966"/>
            <a:ext cx="558402" cy="896112"/>
          </a:xfrm>
        </p:spPr>
        <p:txBody>
          <a:bodyPr lIns="0" tIns="0" rIns="0" bIns="0">
            <a:noAutofit/>
          </a:bodyPr>
          <a:lstStyle>
            <a:lvl1pPr marL="0" indent="0" algn="l">
              <a:buNone/>
              <a:defRPr sz="7000" b="1">
                <a:solidFill>
                  <a:schemeClr val="bg2"/>
                </a:solidFill>
                <a:latin typeface="+mj-lt"/>
                <a:ea typeface="Tahoma" panose="020B0604030504040204" pitchFamily="34" charset="0"/>
                <a:cs typeface="Tahoma" panose="020B0604030504040204" pitchFamily="34" charset="0"/>
              </a:defRPr>
            </a:lvl1pPr>
          </a:lstStyle>
          <a:p>
            <a:pPr lvl="0"/>
            <a:r>
              <a:rPr lang="en-US" noProof="0"/>
              <a:t>1</a:t>
            </a:r>
          </a:p>
        </p:txBody>
      </p:sp>
      <p:sp>
        <p:nvSpPr>
          <p:cNvPr id="39" name="Picture Placeholder 13">
            <a:extLst>
              <a:ext uri="{FF2B5EF4-FFF2-40B4-BE49-F238E27FC236}">
                <a16:creationId xmlns="" xmlns:a16="http://schemas.microsoft.com/office/drawing/2014/main" id="{E930664F-8C64-4436-9DD1-1ECED305C6E1}"/>
              </a:ext>
            </a:extLst>
          </p:cNvPr>
          <p:cNvSpPr>
            <a:spLocks noGrp="1"/>
          </p:cNvSpPr>
          <p:nvPr>
            <p:ph type="pic" sz="quarter" idx="16"/>
          </p:nvPr>
        </p:nvSpPr>
        <p:spPr>
          <a:xfrm>
            <a:off x="7900319" y="3725315"/>
            <a:ext cx="2386800" cy="486000"/>
          </a:xfrm>
          <a:ln>
            <a:solidFill>
              <a:srgbClr val="000000">
                <a:alpha val="30196"/>
              </a:srgbClr>
            </a:solidFill>
          </a:ln>
        </p:spPr>
        <p:txBody>
          <a:bodyPr anchor="ctr" anchorCtr="0">
            <a:noAutofit/>
          </a:bodyPr>
          <a:lstStyle>
            <a:lvl1pPr marL="0" indent="0" algn="ctr">
              <a:buNone/>
              <a:defRPr sz="1400">
                <a:solidFill>
                  <a:schemeClr val="bg1"/>
                </a:solidFill>
              </a:defRPr>
            </a:lvl1pPr>
          </a:lstStyle>
          <a:p>
            <a:r>
              <a:rPr lang="en-US" noProof="0" smtClean="0"/>
              <a:t>Click icon to add picture</a:t>
            </a:r>
            <a:endParaRPr lang="en-US" noProof="0" dirty="0"/>
          </a:p>
        </p:txBody>
      </p:sp>
      <p:sp>
        <p:nvSpPr>
          <p:cNvPr id="40" name="Text Placeholder 3">
            <a:extLst>
              <a:ext uri="{FF2B5EF4-FFF2-40B4-BE49-F238E27FC236}">
                <a16:creationId xmlns="" xmlns:a16="http://schemas.microsoft.com/office/drawing/2014/main" id="{315834F5-9ACD-4898-B96E-8C732881FF01}"/>
              </a:ext>
            </a:extLst>
          </p:cNvPr>
          <p:cNvSpPr>
            <a:spLocks noGrp="1"/>
          </p:cNvSpPr>
          <p:nvPr>
            <p:ph type="body" sz="half" idx="50"/>
          </p:nvPr>
        </p:nvSpPr>
        <p:spPr>
          <a:xfrm>
            <a:off x="2359124" y="5706529"/>
            <a:ext cx="8993089" cy="365122"/>
          </a:xfrm>
        </p:spPr>
        <p:txBody>
          <a:bodyPr lIns="0" tIns="0" rIns="0" bIns="0" anchor="t" anchorCtr="0">
            <a:normAutofit/>
          </a:bodyPr>
          <a:lstStyle>
            <a:lvl1pPr marL="0" indent="0" algn="r">
              <a:lnSpc>
                <a:spcPct val="100000"/>
              </a:lnSpc>
              <a:spcBef>
                <a:spcPts val="0"/>
              </a:spcBef>
              <a:buNone/>
              <a:defRPr lang="en-US" sz="1400" i="0"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Click to edit Master text styles</a:t>
            </a:r>
          </a:p>
        </p:txBody>
      </p:sp>
      <p:sp>
        <p:nvSpPr>
          <p:cNvPr id="38" name="Title 1">
            <a:extLst>
              <a:ext uri="{FF2B5EF4-FFF2-40B4-BE49-F238E27FC236}">
                <a16:creationId xmlns="" xmlns:a16="http://schemas.microsoft.com/office/drawing/2014/main" id="{7E5CF6DE-4761-4BA5-A429-30AC8BBAD45B}"/>
              </a:ext>
            </a:extLst>
          </p:cNvPr>
          <p:cNvSpPr>
            <a:spLocks noGrp="1"/>
          </p:cNvSpPr>
          <p:nvPr>
            <p:ph type="title" hasCustomPrompt="1"/>
          </p:nvPr>
        </p:nvSpPr>
        <p:spPr>
          <a:xfrm>
            <a:off x="839789" y="1012015"/>
            <a:ext cx="10512424" cy="606677"/>
          </a:xfrm>
        </p:spPr>
        <p:txBody>
          <a:bodyPr lIns="0" tIns="0" rIns="0" bIns="0" anchor="t" anchorCtr="0">
            <a:normAutofit/>
          </a:bodyPr>
          <a:lstStyle>
            <a:lvl1pPr marL="0" algn="l" defTabSz="914400" rtl="0" eaLnBrk="1" latinLnBrk="0" hangingPunct="1">
              <a:lnSpc>
                <a:spcPct val="90000"/>
              </a:lnSpc>
              <a:spcBef>
                <a:spcPct val="0"/>
              </a:spcBef>
              <a:buNone/>
              <a:defRPr lang="ru-RU" sz="3600" b="1" kern="1200" dirty="0">
                <a:solidFill>
                  <a:schemeClr val="bg1"/>
                </a:solidFill>
                <a:latin typeface="+mj-lt"/>
                <a:ea typeface="+mj-ea"/>
                <a:cs typeface="+mj-cs"/>
              </a:defRPr>
            </a:lvl1pPr>
          </a:lstStyle>
          <a:p>
            <a:r>
              <a:rPr lang="en-US" noProof="0"/>
              <a:t>CLICK TO EDIT</a:t>
            </a:r>
          </a:p>
        </p:txBody>
      </p:sp>
    </p:spTree>
    <p:extLst>
      <p:ext uri="{BB962C8B-B14F-4D97-AF65-F5344CB8AC3E}">
        <p14:creationId xmlns:p14="http://schemas.microsoft.com/office/powerpoint/2010/main" val="1816928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Content, and Logo">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A883BD79-B5BB-43E2-BB74-F9008C3AA58F}"/>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 xmlns:a16="http://schemas.microsoft.com/office/drawing/2014/main" id="{FBC13AD7-0902-4462-AE2E-A3198854D169}"/>
              </a:ext>
            </a:extLst>
          </p:cNvPr>
          <p:cNvSpPr/>
          <p:nvPr userDrawn="1"/>
        </p:nvSpPr>
        <p:spPr>
          <a:xfrm>
            <a:off x="5608320" y="0"/>
            <a:ext cx="658368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 xmlns:a16="http://schemas.microsoft.com/office/drawing/2014/main" id="{3CF7F729-1298-4F0B-B725-EFAD88305BF0}"/>
              </a:ext>
            </a:extLst>
          </p:cNvPr>
          <p:cNvSpPr>
            <a:spLocks noGrp="1"/>
          </p:cNvSpPr>
          <p:nvPr>
            <p:ph type="title"/>
          </p:nvPr>
        </p:nvSpPr>
        <p:spPr>
          <a:xfrm>
            <a:off x="6433778" y="1514007"/>
            <a:ext cx="4585780" cy="1091078"/>
          </a:xfrm>
        </p:spPr>
        <p:txBody>
          <a:bodyPr lIns="0" tIns="0" rIns="0" bIns="0" anchor="b" anchorCtr="0"/>
          <a:lstStyle/>
          <a:p>
            <a:r>
              <a:rPr lang="en-US" noProof="0" smtClean="0"/>
              <a:t>Click to edit Master title style</a:t>
            </a:r>
            <a:endParaRPr lang="en-US" noProof="0"/>
          </a:p>
        </p:txBody>
      </p:sp>
      <p:sp>
        <p:nvSpPr>
          <p:cNvPr id="6" name="Content Placeholder 5">
            <a:extLst>
              <a:ext uri="{FF2B5EF4-FFF2-40B4-BE49-F238E27FC236}">
                <a16:creationId xmlns="" xmlns:a16="http://schemas.microsoft.com/office/drawing/2014/main" id="{125E3DF9-29A5-4D11-98E9-191D1E8E9B55}"/>
              </a:ext>
            </a:extLst>
          </p:cNvPr>
          <p:cNvSpPr>
            <a:spLocks noGrp="1"/>
          </p:cNvSpPr>
          <p:nvPr>
            <p:ph sz="quarter" idx="4"/>
          </p:nvPr>
        </p:nvSpPr>
        <p:spPr>
          <a:xfrm>
            <a:off x="6427532" y="2698955"/>
            <a:ext cx="4607015" cy="3136910"/>
          </a:xfrm>
        </p:spPr>
        <p:txBody>
          <a:bodyPr lIns="0" tIns="0" rIns="0" bIns="0">
            <a:normAutofit/>
          </a:bodyPr>
          <a:lstStyle>
            <a:lvl1pPr>
              <a:lnSpc>
                <a:spcPct val="85000"/>
              </a:lnSpc>
              <a:spcBef>
                <a:spcPts val="600"/>
              </a:spcBef>
              <a:buClr>
                <a:schemeClr val="bg1">
                  <a:lumMod val="50000"/>
                </a:schemeClr>
              </a:buClr>
              <a:defRPr sz="1800"/>
            </a:lvl1pPr>
            <a:lvl2pPr>
              <a:lnSpc>
                <a:spcPct val="100000"/>
              </a:lnSpc>
              <a:spcBef>
                <a:spcPts val="600"/>
              </a:spcBef>
              <a:buClr>
                <a:schemeClr val="bg1">
                  <a:lumMod val="50000"/>
                </a:schemeClr>
              </a:buClr>
              <a:defRPr sz="1800"/>
            </a:lvl2pPr>
            <a:lvl3pPr>
              <a:lnSpc>
                <a:spcPct val="100000"/>
              </a:lnSpc>
              <a:spcBef>
                <a:spcPts val="600"/>
              </a:spcBef>
              <a:buClr>
                <a:schemeClr val="bg1">
                  <a:lumMod val="50000"/>
                </a:schemeClr>
              </a:buClr>
              <a:defRPr sz="1800"/>
            </a:lvl3pPr>
            <a:lvl4pPr>
              <a:lnSpc>
                <a:spcPct val="100000"/>
              </a:lnSpc>
              <a:spcBef>
                <a:spcPts val="600"/>
              </a:spcBef>
              <a:buClr>
                <a:schemeClr val="bg1">
                  <a:lumMod val="50000"/>
                </a:schemeClr>
              </a:buClr>
              <a:defRPr sz="1800"/>
            </a:lvl4pPr>
            <a:lvl5pPr>
              <a:lnSpc>
                <a:spcPct val="100000"/>
              </a:lnSpc>
              <a:spcBef>
                <a:spcPts val="600"/>
              </a:spcBef>
              <a:buClr>
                <a:schemeClr val="bg1">
                  <a:lumMod val="50000"/>
                </a:schemeClr>
              </a:buClr>
              <a:defRPr sz="18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7" name="Date Placeholder 6">
            <a:extLst>
              <a:ext uri="{FF2B5EF4-FFF2-40B4-BE49-F238E27FC236}">
                <a16:creationId xmlns="" xmlns:a16="http://schemas.microsoft.com/office/drawing/2014/main" id="{7AC8DEE1-3923-45D0-A00B-AD5831D56CF0}"/>
              </a:ext>
            </a:extLst>
          </p:cNvPr>
          <p:cNvSpPr>
            <a:spLocks noGrp="1"/>
          </p:cNvSpPr>
          <p:nvPr>
            <p:ph type="dt" sz="half" idx="10"/>
          </p:nvPr>
        </p:nvSpPr>
        <p:spPr/>
        <p:txBody>
          <a:bodyPr/>
          <a:lstStyle/>
          <a:p>
            <a:fld id="{0B0A810F-CA50-41B2-9979-A627A687C85D}" type="datetime1">
              <a:rPr lang="en-US" noProof="0" smtClean="0"/>
              <a:t>11/17/2020</a:t>
            </a:fld>
            <a:endParaRPr lang="en-US" noProof="0" dirty="0"/>
          </a:p>
        </p:txBody>
      </p:sp>
      <p:sp>
        <p:nvSpPr>
          <p:cNvPr id="8" name="Footer Placeholder 7">
            <a:extLst>
              <a:ext uri="{FF2B5EF4-FFF2-40B4-BE49-F238E27FC236}">
                <a16:creationId xmlns="" xmlns:a16="http://schemas.microsoft.com/office/drawing/2014/main" id="{488EFA31-738D-4389-B010-AFFC2C33FF64}"/>
              </a:ext>
            </a:extLst>
          </p:cNvPr>
          <p:cNvSpPr>
            <a:spLocks noGrp="1"/>
          </p:cNvSpPr>
          <p:nvPr>
            <p:ph type="ftr" sz="quarter" idx="11"/>
          </p:nvPr>
        </p:nvSpPr>
        <p:spPr/>
        <p:txBody>
          <a:bodyPr/>
          <a:lstStyle/>
          <a:p>
            <a:r>
              <a:rPr lang="en-US" noProof="0" smtClean="0"/>
              <a:t>t@riqmagura</a:t>
            </a:r>
            <a:endParaRPr lang="en-US" noProof="0" dirty="0"/>
          </a:p>
        </p:txBody>
      </p:sp>
      <p:sp>
        <p:nvSpPr>
          <p:cNvPr id="9" name="Slide Number Placeholder 8">
            <a:extLst>
              <a:ext uri="{FF2B5EF4-FFF2-40B4-BE49-F238E27FC236}">
                <a16:creationId xmlns="" xmlns:a16="http://schemas.microsoft.com/office/drawing/2014/main" id="{F0437203-A295-48FE-B1AD-A4AE4FD1FFA2}"/>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3" name="Picture Placeholder 11">
            <a:extLst>
              <a:ext uri="{FF2B5EF4-FFF2-40B4-BE49-F238E27FC236}">
                <a16:creationId xmlns="" xmlns:a16="http://schemas.microsoft.com/office/drawing/2014/main" id="{88687278-82AE-4E5D-96D6-672F8FAFC70B}"/>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smtClean="0"/>
              <a:t>Click icon to add picture</a:t>
            </a:r>
            <a:endParaRPr lang="en-US" noProof="0" dirty="0"/>
          </a:p>
        </p:txBody>
      </p:sp>
    </p:spTree>
    <p:extLst>
      <p:ext uri="{BB962C8B-B14F-4D97-AF65-F5344CB8AC3E}">
        <p14:creationId xmlns:p14="http://schemas.microsoft.com/office/powerpoint/2010/main" val="3786299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aption and Content Layout">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A883BD79-B5BB-43E2-BB74-F9008C3AA58F}"/>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 xmlns:a16="http://schemas.microsoft.com/office/drawing/2014/main" id="{FBC13AD7-0902-4462-AE2E-A3198854D169}"/>
              </a:ext>
            </a:extLst>
          </p:cNvPr>
          <p:cNvSpPr/>
          <p:nvPr userDrawn="1"/>
        </p:nvSpPr>
        <p:spPr>
          <a:xfrm>
            <a:off x="0" y="0"/>
            <a:ext cx="658368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 xmlns:a16="http://schemas.microsoft.com/office/drawing/2014/main" id="{3CF7F729-1298-4F0B-B725-EFAD88305BF0}"/>
              </a:ext>
            </a:extLst>
          </p:cNvPr>
          <p:cNvSpPr>
            <a:spLocks noGrp="1"/>
          </p:cNvSpPr>
          <p:nvPr>
            <p:ph type="title"/>
          </p:nvPr>
        </p:nvSpPr>
        <p:spPr>
          <a:xfrm>
            <a:off x="841500" y="1514007"/>
            <a:ext cx="4585780" cy="1091078"/>
          </a:xfrm>
        </p:spPr>
        <p:txBody>
          <a:bodyPr lIns="0" tIns="0" rIns="0" bIns="0" anchor="b" anchorCtr="0"/>
          <a:lstStyle/>
          <a:p>
            <a:r>
              <a:rPr lang="en-US" noProof="0" smtClean="0"/>
              <a:t>Click to edit Master title style</a:t>
            </a:r>
            <a:endParaRPr lang="en-US" noProof="0"/>
          </a:p>
        </p:txBody>
      </p:sp>
      <p:sp>
        <p:nvSpPr>
          <p:cNvPr id="6" name="Content Placeholder 5">
            <a:extLst>
              <a:ext uri="{FF2B5EF4-FFF2-40B4-BE49-F238E27FC236}">
                <a16:creationId xmlns="" xmlns:a16="http://schemas.microsoft.com/office/drawing/2014/main" id="{125E3DF9-29A5-4D11-98E9-191D1E8E9B55}"/>
              </a:ext>
            </a:extLst>
          </p:cNvPr>
          <p:cNvSpPr>
            <a:spLocks noGrp="1"/>
          </p:cNvSpPr>
          <p:nvPr>
            <p:ph sz="quarter" idx="4"/>
          </p:nvPr>
        </p:nvSpPr>
        <p:spPr>
          <a:xfrm>
            <a:off x="835254" y="2698955"/>
            <a:ext cx="4607015" cy="3136910"/>
          </a:xfrm>
        </p:spPr>
        <p:txBody>
          <a:bodyPr lIns="0" tIns="0" rIns="0" bIns="0">
            <a:normAutofit/>
          </a:bodyPr>
          <a:lstStyle>
            <a:lvl1pPr>
              <a:lnSpc>
                <a:spcPct val="85000"/>
              </a:lnSpc>
              <a:spcBef>
                <a:spcPts val="600"/>
              </a:spcBef>
              <a:buClr>
                <a:schemeClr val="bg1">
                  <a:lumMod val="50000"/>
                </a:schemeClr>
              </a:buClr>
              <a:defRPr sz="1800">
                <a:solidFill>
                  <a:schemeClr val="tx2"/>
                </a:solidFill>
              </a:defRPr>
            </a:lvl1pPr>
            <a:lvl2pPr>
              <a:lnSpc>
                <a:spcPct val="100000"/>
              </a:lnSpc>
              <a:spcBef>
                <a:spcPts val="600"/>
              </a:spcBef>
              <a:buClr>
                <a:schemeClr val="bg1">
                  <a:lumMod val="50000"/>
                </a:schemeClr>
              </a:buClr>
              <a:defRPr sz="1800">
                <a:solidFill>
                  <a:schemeClr val="tx2"/>
                </a:solidFill>
              </a:defRPr>
            </a:lvl2pPr>
            <a:lvl3pPr>
              <a:lnSpc>
                <a:spcPct val="100000"/>
              </a:lnSpc>
              <a:spcBef>
                <a:spcPts val="600"/>
              </a:spcBef>
              <a:buClr>
                <a:schemeClr val="bg1">
                  <a:lumMod val="50000"/>
                </a:schemeClr>
              </a:buClr>
              <a:defRPr sz="1800">
                <a:solidFill>
                  <a:schemeClr val="tx2"/>
                </a:solidFill>
              </a:defRPr>
            </a:lvl3pPr>
            <a:lvl4pPr>
              <a:lnSpc>
                <a:spcPct val="100000"/>
              </a:lnSpc>
              <a:spcBef>
                <a:spcPts val="600"/>
              </a:spcBef>
              <a:buClr>
                <a:schemeClr val="bg1">
                  <a:lumMod val="50000"/>
                </a:schemeClr>
              </a:buClr>
              <a:defRPr sz="1800">
                <a:solidFill>
                  <a:schemeClr val="tx2"/>
                </a:solidFill>
              </a:defRPr>
            </a:lvl4pPr>
            <a:lvl5pPr>
              <a:lnSpc>
                <a:spcPct val="100000"/>
              </a:lnSpc>
              <a:spcBef>
                <a:spcPts val="600"/>
              </a:spcBef>
              <a:buClr>
                <a:schemeClr val="bg1">
                  <a:lumMod val="50000"/>
                </a:schemeClr>
              </a:buClr>
              <a:defRPr sz="1800">
                <a:solidFill>
                  <a:schemeClr val="tx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7" name="Date Placeholder 6">
            <a:extLst>
              <a:ext uri="{FF2B5EF4-FFF2-40B4-BE49-F238E27FC236}">
                <a16:creationId xmlns="" xmlns:a16="http://schemas.microsoft.com/office/drawing/2014/main" id="{7AC8DEE1-3923-45D0-A00B-AD5831D56CF0}"/>
              </a:ext>
            </a:extLst>
          </p:cNvPr>
          <p:cNvSpPr>
            <a:spLocks noGrp="1"/>
          </p:cNvSpPr>
          <p:nvPr>
            <p:ph type="dt" sz="half" idx="10"/>
          </p:nvPr>
        </p:nvSpPr>
        <p:spPr/>
        <p:txBody>
          <a:bodyPr/>
          <a:lstStyle/>
          <a:p>
            <a:fld id="{560948C7-1B56-4695-816A-86508BC8D204}" type="datetime1">
              <a:rPr lang="en-US" noProof="0" smtClean="0"/>
              <a:t>11/17/2020</a:t>
            </a:fld>
            <a:endParaRPr lang="en-US" noProof="0" dirty="0"/>
          </a:p>
        </p:txBody>
      </p:sp>
      <p:sp>
        <p:nvSpPr>
          <p:cNvPr id="8" name="Footer Placeholder 7">
            <a:extLst>
              <a:ext uri="{FF2B5EF4-FFF2-40B4-BE49-F238E27FC236}">
                <a16:creationId xmlns="" xmlns:a16="http://schemas.microsoft.com/office/drawing/2014/main" id="{488EFA31-738D-4389-B010-AFFC2C33FF64}"/>
              </a:ext>
            </a:extLst>
          </p:cNvPr>
          <p:cNvSpPr>
            <a:spLocks noGrp="1"/>
          </p:cNvSpPr>
          <p:nvPr>
            <p:ph type="ftr" sz="quarter" idx="11"/>
          </p:nvPr>
        </p:nvSpPr>
        <p:spPr/>
        <p:txBody>
          <a:bodyPr/>
          <a:lstStyle/>
          <a:p>
            <a:r>
              <a:rPr lang="en-US" noProof="0" smtClean="0"/>
              <a:t>t@riqmagura</a:t>
            </a:r>
            <a:endParaRPr lang="en-US" noProof="0" dirty="0"/>
          </a:p>
        </p:txBody>
      </p:sp>
      <p:sp>
        <p:nvSpPr>
          <p:cNvPr id="9" name="Slide Number Placeholder 8">
            <a:extLst>
              <a:ext uri="{FF2B5EF4-FFF2-40B4-BE49-F238E27FC236}">
                <a16:creationId xmlns="" xmlns:a16="http://schemas.microsoft.com/office/drawing/2014/main" id="{F0437203-A295-48FE-B1AD-A4AE4FD1FFA2}"/>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2" name="Picture Placeholder 11">
            <a:extLst>
              <a:ext uri="{FF2B5EF4-FFF2-40B4-BE49-F238E27FC236}">
                <a16:creationId xmlns="" xmlns:a16="http://schemas.microsoft.com/office/drawing/2014/main" id="{A5EF6E06-1E31-4D29-80D8-1A734B231810}"/>
              </a:ext>
            </a:extLst>
          </p:cNvPr>
          <p:cNvSpPr>
            <a:spLocks noGrp="1"/>
          </p:cNvSpPr>
          <p:nvPr>
            <p:ph type="pic" sz="quarter" idx="50"/>
          </p:nvPr>
        </p:nvSpPr>
        <p:spPr>
          <a:xfrm>
            <a:off x="831850"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smtClean="0"/>
              <a:t>Click icon to add picture</a:t>
            </a:r>
            <a:endParaRPr lang="en-US" noProof="0" dirty="0"/>
          </a:p>
        </p:txBody>
      </p:sp>
    </p:spTree>
    <p:extLst>
      <p:ext uri="{BB962C8B-B14F-4D97-AF65-F5344CB8AC3E}">
        <p14:creationId xmlns:p14="http://schemas.microsoft.com/office/powerpoint/2010/main" val="1319337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cons and Content Layout">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7F1442BA-C2B2-46FE-95B0-C15FF846CEAA}"/>
              </a:ext>
            </a:extLst>
          </p:cNvPr>
          <p:cNvSpPr/>
          <p:nvPr userDrawn="1"/>
        </p:nvSpPr>
        <p:spPr>
          <a:xfrm>
            <a:off x="0" y="0"/>
            <a:ext cx="12192000" cy="6858000"/>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Rectangle 24">
            <a:extLst>
              <a:ext uri="{FF2B5EF4-FFF2-40B4-BE49-F238E27FC236}">
                <a16:creationId xmlns="" xmlns:a16="http://schemas.microsoft.com/office/drawing/2014/main" id="{C7A39C64-09F5-4EDF-B203-730A1BC0B4BB}"/>
              </a:ext>
            </a:extLst>
          </p:cNvPr>
          <p:cNvSpPr/>
          <p:nvPr userDrawn="1"/>
        </p:nvSpPr>
        <p:spPr>
          <a:xfrm>
            <a:off x="0" y="0"/>
            <a:ext cx="12192000" cy="356616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 xmlns:a16="http://schemas.microsoft.com/office/drawing/2014/main" id="{DD60033C-E502-4C97-87DB-99F01B55681B}"/>
              </a:ext>
            </a:extLst>
          </p:cNvPr>
          <p:cNvSpPr/>
          <p:nvPr userDrawn="1"/>
        </p:nvSpPr>
        <p:spPr>
          <a:xfrm>
            <a:off x="0" y="3566160"/>
            <a:ext cx="12192000" cy="32918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 xmlns:a16="http://schemas.microsoft.com/office/drawing/2014/main" id="{44B0B20C-63A0-49A1-A09F-99F86387E48E}"/>
              </a:ext>
            </a:extLst>
          </p:cNvPr>
          <p:cNvSpPr>
            <a:spLocks noGrp="1"/>
          </p:cNvSpPr>
          <p:nvPr>
            <p:ph type="title"/>
          </p:nvPr>
        </p:nvSpPr>
        <p:spPr>
          <a:xfrm>
            <a:off x="838200" y="805472"/>
            <a:ext cx="8127212" cy="554400"/>
          </a:xfrm>
        </p:spPr>
        <p:txBody>
          <a:bodyPr lIns="0" tIns="0" rIns="0" bIns="0" anchor="b" anchorCtr="0"/>
          <a:lstStyle/>
          <a:p>
            <a:r>
              <a:rPr lang="en-US" noProof="0" smtClean="0"/>
              <a:t>Click to edit Master title style</a:t>
            </a:r>
            <a:endParaRPr lang="en-US" noProof="0"/>
          </a:p>
        </p:txBody>
      </p:sp>
      <p:sp>
        <p:nvSpPr>
          <p:cNvPr id="3" name="Date Placeholder 2">
            <a:extLst>
              <a:ext uri="{FF2B5EF4-FFF2-40B4-BE49-F238E27FC236}">
                <a16:creationId xmlns="" xmlns:a16="http://schemas.microsoft.com/office/drawing/2014/main" id="{847A35AD-A6B0-4735-8919-A2B1FC60B311}"/>
              </a:ext>
            </a:extLst>
          </p:cNvPr>
          <p:cNvSpPr>
            <a:spLocks noGrp="1"/>
          </p:cNvSpPr>
          <p:nvPr>
            <p:ph type="dt" sz="half" idx="10"/>
          </p:nvPr>
        </p:nvSpPr>
        <p:spPr/>
        <p:txBody>
          <a:bodyPr/>
          <a:lstStyle/>
          <a:p>
            <a:fld id="{55686338-E038-4BE9-BFB3-8700CD83D18C}" type="datetime1">
              <a:rPr lang="en-US" noProof="0" smtClean="0"/>
              <a:t>11/17/2020</a:t>
            </a:fld>
            <a:endParaRPr lang="en-US" noProof="0" dirty="0"/>
          </a:p>
        </p:txBody>
      </p:sp>
      <p:sp>
        <p:nvSpPr>
          <p:cNvPr id="4" name="Footer Placeholder 3">
            <a:extLst>
              <a:ext uri="{FF2B5EF4-FFF2-40B4-BE49-F238E27FC236}">
                <a16:creationId xmlns="" xmlns:a16="http://schemas.microsoft.com/office/drawing/2014/main" id="{084BB4B8-6523-4A06-BB13-F2DFA9ADC904}"/>
              </a:ext>
            </a:extLst>
          </p:cNvPr>
          <p:cNvSpPr>
            <a:spLocks noGrp="1"/>
          </p:cNvSpPr>
          <p:nvPr>
            <p:ph type="ftr" sz="quarter" idx="11"/>
          </p:nvPr>
        </p:nvSpPr>
        <p:spPr/>
        <p:txBody>
          <a:bodyPr/>
          <a:lstStyle/>
          <a:p>
            <a:r>
              <a:rPr lang="en-US" noProof="0" smtClean="0"/>
              <a:t>t@riqmagura</a:t>
            </a:r>
            <a:endParaRPr lang="en-US" noProof="0" dirty="0"/>
          </a:p>
        </p:txBody>
      </p:sp>
      <p:sp>
        <p:nvSpPr>
          <p:cNvPr id="5" name="Slide Number Placeholder 4">
            <a:extLst>
              <a:ext uri="{FF2B5EF4-FFF2-40B4-BE49-F238E27FC236}">
                <a16:creationId xmlns=""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1" name="Text Placeholder 2">
            <a:extLst>
              <a:ext uri="{FF2B5EF4-FFF2-40B4-BE49-F238E27FC236}">
                <a16:creationId xmlns="" xmlns:a16="http://schemas.microsoft.com/office/drawing/2014/main" id="{3F720B3A-B1A7-4004-BD9A-BB135B2B9AE9}"/>
              </a:ext>
            </a:extLst>
          </p:cNvPr>
          <p:cNvSpPr>
            <a:spLocks noGrp="1"/>
          </p:cNvSpPr>
          <p:nvPr>
            <p:ph type="body" idx="1" hasCustomPrompt="1"/>
          </p:nvPr>
        </p:nvSpPr>
        <p:spPr>
          <a:xfrm>
            <a:off x="836614" y="3986332"/>
            <a:ext cx="2286000" cy="334918"/>
          </a:xfrm>
        </p:spPr>
        <p:txBody>
          <a:bodyPr lIns="0" tIns="0" rIns="0" bIns="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12" name="Text Placeholder 11">
            <a:extLst>
              <a:ext uri="{FF2B5EF4-FFF2-40B4-BE49-F238E27FC236}">
                <a16:creationId xmlns="" xmlns:a16="http://schemas.microsoft.com/office/drawing/2014/main" id="{122364AD-425B-49F5-828E-637D0183693D}"/>
              </a:ext>
            </a:extLst>
          </p:cNvPr>
          <p:cNvSpPr>
            <a:spLocks noGrp="1"/>
          </p:cNvSpPr>
          <p:nvPr>
            <p:ph type="body" sz="quarter" idx="14"/>
          </p:nvPr>
        </p:nvSpPr>
        <p:spPr>
          <a:xfrm>
            <a:off x="836614" y="4419548"/>
            <a:ext cx="2286000" cy="1377537"/>
          </a:xfrm>
        </p:spPr>
        <p:txBody>
          <a:bodyPr lIns="0" tIns="0" rIns="0" bIns="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Click to edit Master text styles</a:t>
            </a:r>
          </a:p>
        </p:txBody>
      </p:sp>
      <p:sp>
        <p:nvSpPr>
          <p:cNvPr id="13" name="Text Placeholder 2">
            <a:extLst>
              <a:ext uri="{FF2B5EF4-FFF2-40B4-BE49-F238E27FC236}">
                <a16:creationId xmlns="" xmlns:a16="http://schemas.microsoft.com/office/drawing/2014/main" id="{1A086FCF-DB15-4696-80F9-5F48426CE837}"/>
              </a:ext>
            </a:extLst>
          </p:cNvPr>
          <p:cNvSpPr>
            <a:spLocks noGrp="1"/>
          </p:cNvSpPr>
          <p:nvPr>
            <p:ph type="body" idx="37" hasCustomPrompt="1"/>
          </p:nvPr>
        </p:nvSpPr>
        <p:spPr>
          <a:xfrm>
            <a:off x="3623390" y="3986332"/>
            <a:ext cx="2286000" cy="334918"/>
          </a:xfrm>
        </p:spPr>
        <p:txBody>
          <a:bodyPr lIns="0" tIns="0" rIns="0" bIns="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14" name="Text Placeholder 11">
            <a:extLst>
              <a:ext uri="{FF2B5EF4-FFF2-40B4-BE49-F238E27FC236}">
                <a16:creationId xmlns="" xmlns:a16="http://schemas.microsoft.com/office/drawing/2014/main" id="{6DC38AB5-30F7-45B7-9FD0-AFBD09BA11DD}"/>
              </a:ext>
            </a:extLst>
          </p:cNvPr>
          <p:cNvSpPr>
            <a:spLocks noGrp="1"/>
          </p:cNvSpPr>
          <p:nvPr>
            <p:ph type="body" sz="quarter" idx="38"/>
          </p:nvPr>
        </p:nvSpPr>
        <p:spPr>
          <a:xfrm>
            <a:off x="3623390" y="4419548"/>
            <a:ext cx="2286000" cy="1377537"/>
          </a:xfrm>
        </p:spPr>
        <p:txBody>
          <a:bodyPr lIns="0" tIns="0" rIns="0" bIns="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Click to edit Master text styles</a:t>
            </a:r>
          </a:p>
        </p:txBody>
      </p:sp>
      <p:sp>
        <p:nvSpPr>
          <p:cNvPr id="15" name="Text Placeholder 2">
            <a:extLst>
              <a:ext uri="{FF2B5EF4-FFF2-40B4-BE49-F238E27FC236}">
                <a16:creationId xmlns="" xmlns:a16="http://schemas.microsoft.com/office/drawing/2014/main" id="{FC1C00E5-E205-47D3-ACCC-BA3FDBF71013}"/>
              </a:ext>
            </a:extLst>
          </p:cNvPr>
          <p:cNvSpPr>
            <a:spLocks noGrp="1"/>
          </p:cNvSpPr>
          <p:nvPr>
            <p:ph type="body" idx="41" hasCustomPrompt="1"/>
          </p:nvPr>
        </p:nvSpPr>
        <p:spPr>
          <a:xfrm>
            <a:off x="6410166" y="3986332"/>
            <a:ext cx="2286000" cy="334918"/>
          </a:xfrm>
        </p:spPr>
        <p:txBody>
          <a:bodyPr lIns="0" tIns="0" rIns="0" bIns="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16" name="Text Placeholder 11">
            <a:extLst>
              <a:ext uri="{FF2B5EF4-FFF2-40B4-BE49-F238E27FC236}">
                <a16:creationId xmlns="" xmlns:a16="http://schemas.microsoft.com/office/drawing/2014/main" id="{CC501F77-56D4-49F2-9772-EE01ACF5274B}"/>
              </a:ext>
            </a:extLst>
          </p:cNvPr>
          <p:cNvSpPr>
            <a:spLocks noGrp="1"/>
          </p:cNvSpPr>
          <p:nvPr>
            <p:ph type="body" sz="quarter" idx="42"/>
          </p:nvPr>
        </p:nvSpPr>
        <p:spPr>
          <a:xfrm>
            <a:off x="6410166" y="4419548"/>
            <a:ext cx="2286000" cy="1377537"/>
          </a:xfrm>
        </p:spPr>
        <p:txBody>
          <a:bodyPr lIns="0" tIns="0" rIns="0" bIns="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Click to edit Master text styles</a:t>
            </a:r>
          </a:p>
        </p:txBody>
      </p:sp>
      <p:sp>
        <p:nvSpPr>
          <p:cNvPr id="17" name="Text Placeholder 2">
            <a:extLst>
              <a:ext uri="{FF2B5EF4-FFF2-40B4-BE49-F238E27FC236}">
                <a16:creationId xmlns="" xmlns:a16="http://schemas.microsoft.com/office/drawing/2014/main" id="{FFB1E7A4-4985-48C1-B72F-4B1715915B45}"/>
              </a:ext>
            </a:extLst>
          </p:cNvPr>
          <p:cNvSpPr>
            <a:spLocks noGrp="1"/>
          </p:cNvSpPr>
          <p:nvPr>
            <p:ph type="body" idx="45" hasCustomPrompt="1"/>
          </p:nvPr>
        </p:nvSpPr>
        <p:spPr>
          <a:xfrm>
            <a:off x="9196942" y="3986332"/>
            <a:ext cx="2286000" cy="334918"/>
          </a:xfrm>
        </p:spPr>
        <p:txBody>
          <a:bodyPr lIns="0" tIns="0" rIns="0" bIns="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18" name="Text Placeholder 11">
            <a:extLst>
              <a:ext uri="{FF2B5EF4-FFF2-40B4-BE49-F238E27FC236}">
                <a16:creationId xmlns="" xmlns:a16="http://schemas.microsoft.com/office/drawing/2014/main" id="{13613D75-4050-4984-9168-DAD425D6D6AC}"/>
              </a:ext>
            </a:extLst>
          </p:cNvPr>
          <p:cNvSpPr>
            <a:spLocks noGrp="1"/>
          </p:cNvSpPr>
          <p:nvPr>
            <p:ph type="body" sz="quarter" idx="46"/>
          </p:nvPr>
        </p:nvSpPr>
        <p:spPr>
          <a:xfrm>
            <a:off x="9196942" y="4419548"/>
            <a:ext cx="2286000" cy="1377537"/>
          </a:xfrm>
        </p:spPr>
        <p:txBody>
          <a:bodyPr lIns="0" tIns="0" rIns="0" bIns="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Click to edit Master text styles</a:t>
            </a:r>
          </a:p>
        </p:txBody>
      </p:sp>
      <p:sp>
        <p:nvSpPr>
          <p:cNvPr id="19" name="Text Placeholder 11">
            <a:extLst>
              <a:ext uri="{FF2B5EF4-FFF2-40B4-BE49-F238E27FC236}">
                <a16:creationId xmlns="" xmlns:a16="http://schemas.microsoft.com/office/drawing/2014/main" id="{6E425E0E-28A3-4830-99E8-D93E5B20E77C}"/>
              </a:ext>
            </a:extLst>
          </p:cNvPr>
          <p:cNvSpPr>
            <a:spLocks noGrp="1"/>
          </p:cNvSpPr>
          <p:nvPr>
            <p:ph type="body" sz="quarter" idx="47"/>
          </p:nvPr>
        </p:nvSpPr>
        <p:spPr>
          <a:xfrm>
            <a:off x="836613" y="1392450"/>
            <a:ext cx="8128799" cy="333242"/>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Click to edit Master text styles</a:t>
            </a:r>
          </a:p>
        </p:txBody>
      </p:sp>
      <p:sp>
        <p:nvSpPr>
          <p:cNvPr id="21" name="Picture Placeholder 20">
            <a:extLst>
              <a:ext uri="{FF2B5EF4-FFF2-40B4-BE49-F238E27FC236}">
                <a16:creationId xmlns="" xmlns:a16="http://schemas.microsoft.com/office/drawing/2014/main" id="{6D9E3969-277E-442F-A61A-B5F910626BF2}"/>
              </a:ext>
            </a:extLst>
          </p:cNvPr>
          <p:cNvSpPr>
            <a:spLocks noGrp="1"/>
          </p:cNvSpPr>
          <p:nvPr>
            <p:ph type="pic" sz="quarter" idx="48"/>
          </p:nvPr>
        </p:nvSpPr>
        <p:spPr>
          <a:xfrm>
            <a:off x="839788" y="2446953"/>
            <a:ext cx="1069848" cy="795528"/>
          </a:xfrm>
        </p:spPr>
        <p:txBody>
          <a:bodyPr anchor="ctr" anchorCtr="0">
            <a:noAutofit/>
          </a:bodyPr>
          <a:lstStyle>
            <a:lvl1pPr marL="0" indent="0" algn="ctr">
              <a:buNone/>
              <a:defRPr sz="1400"/>
            </a:lvl1pPr>
          </a:lstStyle>
          <a:p>
            <a:r>
              <a:rPr lang="en-US" noProof="0" smtClean="0"/>
              <a:t>Click icon to add picture</a:t>
            </a:r>
            <a:endParaRPr lang="en-US" noProof="0" dirty="0"/>
          </a:p>
        </p:txBody>
      </p:sp>
      <p:sp>
        <p:nvSpPr>
          <p:cNvPr id="22" name="Picture Placeholder 20">
            <a:extLst>
              <a:ext uri="{FF2B5EF4-FFF2-40B4-BE49-F238E27FC236}">
                <a16:creationId xmlns="" xmlns:a16="http://schemas.microsoft.com/office/drawing/2014/main" id="{604A078C-C27C-43BF-AD80-27BC78DCBCCB}"/>
              </a:ext>
            </a:extLst>
          </p:cNvPr>
          <p:cNvSpPr>
            <a:spLocks noGrp="1"/>
          </p:cNvSpPr>
          <p:nvPr>
            <p:ph type="pic" sz="quarter" idx="49"/>
          </p:nvPr>
        </p:nvSpPr>
        <p:spPr>
          <a:xfrm>
            <a:off x="3625506" y="2446953"/>
            <a:ext cx="1069848" cy="795528"/>
          </a:xfrm>
        </p:spPr>
        <p:txBody>
          <a:bodyPr anchor="ctr" anchorCtr="0">
            <a:noAutofit/>
          </a:bodyPr>
          <a:lstStyle>
            <a:lvl1pPr marL="0" indent="0" algn="ctr">
              <a:buNone/>
              <a:defRPr sz="1400"/>
            </a:lvl1pPr>
          </a:lstStyle>
          <a:p>
            <a:r>
              <a:rPr lang="en-US" noProof="0" smtClean="0"/>
              <a:t>Click icon to add picture</a:t>
            </a:r>
            <a:endParaRPr lang="en-US" noProof="0" dirty="0"/>
          </a:p>
        </p:txBody>
      </p:sp>
      <p:sp>
        <p:nvSpPr>
          <p:cNvPr id="23" name="Picture Placeholder 20">
            <a:extLst>
              <a:ext uri="{FF2B5EF4-FFF2-40B4-BE49-F238E27FC236}">
                <a16:creationId xmlns="" xmlns:a16="http://schemas.microsoft.com/office/drawing/2014/main" id="{3790D791-9C4C-4EAC-8EC6-2B8F7529A0A0}"/>
              </a:ext>
            </a:extLst>
          </p:cNvPr>
          <p:cNvSpPr>
            <a:spLocks noGrp="1"/>
          </p:cNvSpPr>
          <p:nvPr>
            <p:ph type="pic" sz="quarter" idx="50"/>
          </p:nvPr>
        </p:nvSpPr>
        <p:spPr>
          <a:xfrm>
            <a:off x="6411224" y="2446953"/>
            <a:ext cx="1069848" cy="795528"/>
          </a:xfrm>
        </p:spPr>
        <p:txBody>
          <a:bodyPr anchor="ctr" anchorCtr="0">
            <a:noAutofit/>
          </a:bodyPr>
          <a:lstStyle>
            <a:lvl1pPr marL="0" indent="0" algn="ctr">
              <a:buNone/>
              <a:defRPr sz="1400"/>
            </a:lvl1pPr>
          </a:lstStyle>
          <a:p>
            <a:r>
              <a:rPr lang="en-US" noProof="0" smtClean="0"/>
              <a:t>Click icon to add picture</a:t>
            </a:r>
            <a:endParaRPr lang="en-US" noProof="0" dirty="0"/>
          </a:p>
        </p:txBody>
      </p:sp>
      <p:sp>
        <p:nvSpPr>
          <p:cNvPr id="24" name="Picture Placeholder 20">
            <a:extLst>
              <a:ext uri="{FF2B5EF4-FFF2-40B4-BE49-F238E27FC236}">
                <a16:creationId xmlns="" xmlns:a16="http://schemas.microsoft.com/office/drawing/2014/main" id="{04DD07A0-DC68-453E-B928-953969C06860}"/>
              </a:ext>
            </a:extLst>
          </p:cNvPr>
          <p:cNvSpPr>
            <a:spLocks noGrp="1"/>
          </p:cNvSpPr>
          <p:nvPr>
            <p:ph type="pic" sz="quarter" idx="51"/>
          </p:nvPr>
        </p:nvSpPr>
        <p:spPr>
          <a:xfrm>
            <a:off x="9196942" y="2446953"/>
            <a:ext cx="1069848" cy="795528"/>
          </a:xfrm>
        </p:spPr>
        <p:txBody>
          <a:bodyPr anchor="ctr" anchorCtr="0">
            <a:noAutofit/>
          </a:bodyPr>
          <a:lstStyle>
            <a:lvl1pPr marL="0" indent="0" algn="ctr">
              <a:buNone/>
              <a:defRPr sz="1400"/>
            </a:lvl1pPr>
          </a:lstStyle>
          <a:p>
            <a:r>
              <a:rPr lang="en-US" noProof="0" smtClean="0"/>
              <a:t>Click icon to add picture</a:t>
            </a:r>
            <a:endParaRPr lang="en-US" noProof="0" dirty="0"/>
          </a:p>
        </p:txBody>
      </p:sp>
      <p:sp>
        <p:nvSpPr>
          <p:cNvPr id="26" name="Picture Placeholder 11">
            <a:extLst>
              <a:ext uri="{FF2B5EF4-FFF2-40B4-BE49-F238E27FC236}">
                <a16:creationId xmlns="" xmlns:a16="http://schemas.microsoft.com/office/drawing/2014/main" id="{0EE565DC-46C2-4F46-AFCF-D7D77AF99B04}"/>
              </a:ext>
            </a:extLst>
          </p:cNvPr>
          <p:cNvSpPr>
            <a:spLocks noGrp="1"/>
          </p:cNvSpPr>
          <p:nvPr>
            <p:ph type="pic" sz="quarter" idx="52"/>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smtClean="0"/>
              <a:t>Click icon to add picture</a:t>
            </a:r>
            <a:endParaRPr lang="en-US" noProof="0" dirty="0"/>
          </a:p>
        </p:txBody>
      </p:sp>
    </p:spTree>
    <p:extLst>
      <p:ext uri="{BB962C8B-B14F-4D97-AF65-F5344CB8AC3E}">
        <p14:creationId xmlns:p14="http://schemas.microsoft.com/office/powerpoint/2010/main" val="1256452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oniror and Content Layout">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Rectangle 21">
            <a:extLst>
              <a:ext uri="{FF2B5EF4-FFF2-40B4-BE49-F238E27FC236}">
                <a16:creationId xmlns="" xmlns:a16="http://schemas.microsoft.com/office/drawing/2014/main" id="{D808BB97-79BE-43F2-AD10-528EEFEE61AB}"/>
              </a:ext>
            </a:extLst>
          </p:cNvPr>
          <p:cNvSpPr/>
          <p:nvPr userDrawn="1"/>
        </p:nvSpPr>
        <p:spPr>
          <a:xfrm>
            <a:off x="0" y="0"/>
            <a:ext cx="12192000" cy="379476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 xmlns:a16="http://schemas.microsoft.com/office/drawing/2014/main" id="{DD60033C-E502-4C97-87DB-99F01B55681B}"/>
              </a:ext>
            </a:extLst>
          </p:cNvPr>
          <p:cNvSpPr/>
          <p:nvPr userDrawn="1"/>
        </p:nvSpPr>
        <p:spPr>
          <a:xfrm>
            <a:off x="0" y="3794760"/>
            <a:ext cx="12192000" cy="30632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 xmlns:a16="http://schemas.microsoft.com/office/drawing/2014/main" id="{44B0B20C-63A0-49A1-A09F-99F86387E48E}"/>
              </a:ext>
            </a:extLst>
          </p:cNvPr>
          <p:cNvSpPr>
            <a:spLocks noGrp="1"/>
          </p:cNvSpPr>
          <p:nvPr>
            <p:ph type="title"/>
          </p:nvPr>
        </p:nvSpPr>
        <p:spPr>
          <a:xfrm>
            <a:off x="841248" y="805472"/>
            <a:ext cx="8127212" cy="552848"/>
          </a:xfrm>
        </p:spPr>
        <p:txBody>
          <a:bodyPr lIns="0" tIns="0" rIns="0" bIns="0" anchor="b" anchorCtr="0"/>
          <a:lstStyle/>
          <a:p>
            <a:r>
              <a:rPr lang="en-US" noProof="0" smtClean="0"/>
              <a:t>Click to edit Master title style</a:t>
            </a:r>
            <a:endParaRPr lang="en-US" noProof="0"/>
          </a:p>
        </p:txBody>
      </p:sp>
      <p:sp>
        <p:nvSpPr>
          <p:cNvPr id="3" name="Date Placeholder 2">
            <a:extLst>
              <a:ext uri="{FF2B5EF4-FFF2-40B4-BE49-F238E27FC236}">
                <a16:creationId xmlns="" xmlns:a16="http://schemas.microsoft.com/office/drawing/2014/main" id="{847A35AD-A6B0-4735-8919-A2B1FC60B311}"/>
              </a:ext>
            </a:extLst>
          </p:cNvPr>
          <p:cNvSpPr>
            <a:spLocks noGrp="1"/>
          </p:cNvSpPr>
          <p:nvPr>
            <p:ph type="dt" sz="half" idx="10"/>
          </p:nvPr>
        </p:nvSpPr>
        <p:spPr/>
        <p:txBody>
          <a:bodyPr/>
          <a:lstStyle/>
          <a:p>
            <a:fld id="{208E096E-91B9-4DC8-824D-630692267F64}" type="datetime1">
              <a:rPr lang="en-US" noProof="0" smtClean="0"/>
              <a:t>11/17/2020</a:t>
            </a:fld>
            <a:endParaRPr lang="en-US" noProof="0" dirty="0"/>
          </a:p>
        </p:txBody>
      </p:sp>
      <p:sp>
        <p:nvSpPr>
          <p:cNvPr id="4" name="Footer Placeholder 3">
            <a:extLst>
              <a:ext uri="{FF2B5EF4-FFF2-40B4-BE49-F238E27FC236}">
                <a16:creationId xmlns="" xmlns:a16="http://schemas.microsoft.com/office/drawing/2014/main" id="{084BB4B8-6523-4A06-BB13-F2DFA9ADC904}"/>
              </a:ext>
            </a:extLst>
          </p:cNvPr>
          <p:cNvSpPr>
            <a:spLocks noGrp="1"/>
          </p:cNvSpPr>
          <p:nvPr>
            <p:ph type="ftr" sz="quarter" idx="11"/>
          </p:nvPr>
        </p:nvSpPr>
        <p:spPr/>
        <p:txBody>
          <a:bodyPr/>
          <a:lstStyle/>
          <a:p>
            <a:r>
              <a:rPr lang="en-US" noProof="0" smtClean="0"/>
              <a:t>t@riqmagura</a:t>
            </a:r>
            <a:endParaRPr lang="en-US" noProof="0" dirty="0"/>
          </a:p>
        </p:txBody>
      </p:sp>
      <p:sp>
        <p:nvSpPr>
          <p:cNvPr id="5" name="Slide Number Placeholder 4">
            <a:extLst>
              <a:ext uri="{FF2B5EF4-FFF2-40B4-BE49-F238E27FC236}">
                <a16:creationId xmlns=""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5" name="Text Placeholder 2">
            <a:extLst>
              <a:ext uri="{FF2B5EF4-FFF2-40B4-BE49-F238E27FC236}">
                <a16:creationId xmlns="" xmlns:a16="http://schemas.microsoft.com/office/drawing/2014/main" id="{FC1C00E5-E205-47D3-ACCC-BA3FDBF71013}"/>
              </a:ext>
            </a:extLst>
          </p:cNvPr>
          <p:cNvSpPr>
            <a:spLocks noGrp="1"/>
          </p:cNvSpPr>
          <p:nvPr>
            <p:ph type="body" idx="41" hasCustomPrompt="1"/>
          </p:nvPr>
        </p:nvSpPr>
        <p:spPr>
          <a:xfrm>
            <a:off x="6410166" y="4162794"/>
            <a:ext cx="2286000" cy="334918"/>
          </a:xfrm>
        </p:spPr>
        <p:txBody>
          <a:bodyPr lIns="0" tIns="0" rIns="0" bIns="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16" name="Text Placeholder 11">
            <a:extLst>
              <a:ext uri="{FF2B5EF4-FFF2-40B4-BE49-F238E27FC236}">
                <a16:creationId xmlns="" xmlns:a16="http://schemas.microsoft.com/office/drawing/2014/main" id="{CC501F77-56D4-49F2-9772-EE01ACF5274B}"/>
              </a:ext>
            </a:extLst>
          </p:cNvPr>
          <p:cNvSpPr>
            <a:spLocks noGrp="1"/>
          </p:cNvSpPr>
          <p:nvPr>
            <p:ph type="body" sz="quarter" idx="42"/>
          </p:nvPr>
        </p:nvSpPr>
        <p:spPr>
          <a:xfrm>
            <a:off x="6410166" y="4596010"/>
            <a:ext cx="2286000" cy="1142011"/>
          </a:xfrm>
        </p:spPr>
        <p:txBody>
          <a:bodyPr lIns="0" tIns="0" rIns="0" bIns="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Click to edit Master text styles</a:t>
            </a:r>
          </a:p>
        </p:txBody>
      </p:sp>
      <p:sp>
        <p:nvSpPr>
          <p:cNvPr id="17" name="Text Placeholder 2">
            <a:extLst>
              <a:ext uri="{FF2B5EF4-FFF2-40B4-BE49-F238E27FC236}">
                <a16:creationId xmlns="" xmlns:a16="http://schemas.microsoft.com/office/drawing/2014/main" id="{FFB1E7A4-4985-48C1-B72F-4B1715915B45}"/>
              </a:ext>
            </a:extLst>
          </p:cNvPr>
          <p:cNvSpPr>
            <a:spLocks noGrp="1"/>
          </p:cNvSpPr>
          <p:nvPr>
            <p:ph type="body" idx="45" hasCustomPrompt="1"/>
          </p:nvPr>
        </p:nvSpPr>
        <p:spPr>
          <a:xfrm>
            <a:off x="9196942" y="4162794"/>
            <a:ext cx="2286000" cy="334918"/>
          </a:xfrm>
        </p:spPr>
        <p:txBody>
          <a:bodyPr lIns="0" tIns="0" rIns="0" bIns="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18" name="Text Placeholder 11">
            <a:extLst>
              <a:ext uri="{FF2B5EF4-FFF2-40B4-BE49-F238E27FC236}">
                <a16:creationId xmlns="" xmlns:a16="http://schemas.microsoft.com/office/drawing/2014/main" id="{13613D75-4050-4984-9168-DAD425D6D6AC}"/>
              </a:ext>
            </a:extLst>
          </p:cNvPr>
          <p:cNvSpPr>
            <a:spLocks noGrp="1"/>
          </p:cNvSpPr>
          <p:nvPr>
            <p:ph type="body" sz="quarter" idx="46"/>
          </p:nvPr>
        </p:nvSpPr>
        <p:spPr>
          <a:xfrm>
            <a:off x="9196942" y="4596010"/>
            <a:ext cx="2286000" cy="1142011"/>
          </a:xfrm>
        </p:spPr>
        <p:txBody>
          <a:bodyPr lIns="0" tIns="0" rIns="0" bIns="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Click to edit Master text styles</a:t>
            </a:r>
          </a:p>
        </p:txBody>
      </p:sp>
      <p:sp>
        <p:nvSpPr>
          <p:cNvPr id="19" name="Text Placeholder 11">
            <a:extLst>
              <a:ext uri="{FF2B5EF4-FFF2-40B4-BE49-F238E27FC236}">
                <a16:creationId xmlns="" xmlns:a16="http://schemas.microsoft.com/office/drawing/2014/main" id="{6E425E0E-28A3-4830-99E8-D93E5B20E77C}"/>
              </a:ext>
            </a:extLst>
          </p:cNvPr>
          <p:cNvSpPr>
            <a:spLocks noGrp="1"/>
          </p:cNvSpPr>
          <p:nvPr>
            <p:ph type="body" sz="quarter" idx="47"/>
          </p:nvPr>
        </p:nvSpPr>
        <p:spPr>
          <a:xfrm>
            <a:off x="836613" y="1392450"/>
            <a:ext cx="8128799" cy="333242"/>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tx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Click to edit Master text styles</a:t>
            </a:r>
          </a:p>
        </p:txBody>
      </p:sp>
      <p:sp>
        <p:nvSpPr>
          <p:cNvPr id="8" name="Rectangle 7">
            <a:extLst>
              <a:ext uri="{FF2B5EF4-FFF2-40B4-BE49-F238E27FC236}">
                <a16:creationId xmlns="" xmlns:a16="http://schemas.microsoft.com/office/drawing/2014/main" id="{FB10DA4B-80F1-44A9-8C5F-93B634E0D0F8}"/>
              </a:ext>
            </a:extLst>
          </p:cNvPr>
          <p:cNvSpPr/>
          <p:nvPr userDrawn="1"/>
        </p:nvSpPr>
        <p:spPr>
          <a:xfrm>
            <a:off x="839788" y="2174510"/>
            <a:ext cx="4946904" cy="4096512"/>
          </a:xfrm>
          <a:prstGeom prst="rect">
            <a:avLst/>
          </a:prstGeom>
          <a:blipFill>
            <a:blip r:embed="rId3">
              <a:extLst>
                <a:ext uri="{96DAC541-7B7A-43D3-8B79-37D633B846F1}">
                  <asvg:svgBlip xmlns="" xmlns:asvg="http://schemas.microsoft.com/office/drawing/2016/SVG/main" r:embed="rId4"/>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Picture Placeholder 20">
            <a:extLst>
              <a:ext uri="{FF2B5EF4-FFF2-40B4-BE49-F238E27FC236}">
                <a16:creationId xmlns="" xmlns:a16="http://schemas.microsoft.com/office/drawing/2014/main" id="{9F34831C-234C-4CF5-969E-2D5618BDBB33}"/>
              </a:ext>
            </a:extLst>
          </p:cNvPr>
          <p:cNvSpPr>
            <a:spLocks noGrp="1"/>
          </p:cNvSpPr>
          <p:nvPr>
            <p:ph type="pic" sz="quarter" idx="50"/>
          </p:nvPr>
        </p:nvSpPr>
        <p:spPr>
          <a:xfrm>
            <a:off x="6411224" y="2623415"/>
            <a:ext cx="1069848" cy="795528"/>
          </a:xfrm>
        </p:spPr>
        <p:txBody>
          <a:bodyPr anchor="ctr" anchorCtr="0">
            <a:noAutofit/>
          </a:bodyPr>
          <a:lstStyle>
            <a:lvl1pPr marL="0" indent="0" algn="ctr">
              <a:buNone/>
              <a:defRPr sz="1400">
                <a:solidFill>
                  <a:schemeClr val="bg1"/>
                </a:solidFill>
              </a:defRPr>
            </a:lvl1pPr>
          </a:lstStyle>
          <a:p>
            <a:r>
              <a:rPr lang="en-US" noProof="0" smtClean="0"/>
              <a:t>Click icon to add picture</a:t>
            </a:r>
            <a:endParaRPr lang="en-US" noProof="0" dirty="0"/>
          </a:p>
        </p:txBody>
      </p:sp>
      <p:sp>
        <p:nvSpPr>
          <p:cNvPr id="21" name="Picture Placeholder 20">
            <a:extLst>
              <a:ext uri="{FF2B5EF4-FFF2-40B4-BE49-F238E27FC236}">
                <a16:creationId xmlns="" xmlns:a16="http://schemas.microsoft.com/office/drawing/2014/main" id="{0F7D067F-9653-4BC2-A7E9-BE894EC5E2F6}"/>
              </a:ext>
            </a:extLst>
          </p:cNvPr>
          <p:cNvSpPr>
            <a:spLocks noGrp="1"/>
          </p:cNvSpPr>
          <p:nvPr>
            <p:ph type="pic" sz="quarter" idx="51"/>
          </p:nvPr>
        </p:nvSpPr>
        <p:spPr>
          <a:xfrm>
            <a:off x="9196942" y="2623415"/>
            <a:ext cx="1069848" cy="795528"/>
          </a:xfrm>
        </p:spPr>
        <p:txBody>
          <a:bodyPr anchor="ctr" anchorCtr="0">
            <a:noAutofit/>
          </a:bodyPr>
          <a:lstStyle>
            <a:lvl1pPr marL="0" indent="0" algn="ctr">
              <a:buNone/>
              <a:defRPr sz="1400">
                <a:solidFill>
                  <a:schemeClr val="bg1"/>
                </a:solidFill>
              </a:defRPr>
            </a:lvl1pPr>
          </a:lstStyle>
          <a:p>
            <a:r>
              <a:rPr lang="en-US" noProof="0" smtClean="0"/>
              <a:t>Click icon to add picture</a:t>
            </a:r>
            <a:endParaRPr lang="en-US" noProof="0" dirty="0"/>
          </a:p>
        </p:txBody>
      </p:sp>
      <p:sp>
        <p:nvSpPr>
          <p:cNvPr id="11" name="Picture Placeholder 10">
            <a:extLst>
              <a:ext uri="{FF2B5EF4-FFF2-40B4-BE49-F238E27FC236}">
                <a16:creationId xmlns="" xmlns:a16="http://schemas.microsoft.com/office/drawing/2014/main" id="{E3C97C3B-5FB4-4D00-93DA-BCD15F899061}"/>
              </a:ext>
            </a:extLst>
          </p:cNvPr>
          <p:cNvSpPr>
            <a:spLocks noGrp="1"/>
          </p:cNvSpPr>
          <p:nvPr>
            <p:ph type="pic" sz="quarter" idx="52"/>
          </p:nvPr>
        </p:nvSpPr>
        <p:spPr>
          <a:xfrm>
            <a:off x="976313" y="2359025"/>
            <a:ext cx="4648200" cy="2873375"/>
          </a:xfrm>
          <a:ln w="25400">
            <a:solidFill>
              <a:schemeClr val="tx2"/>
            </a:solidFill>
          </a:ln>
        </p:spPr>
        <p:txBody>
          <a:bodyPr anchor="ctr" anchorCtr="0">
            <a:normAutofit/>
          </a:bodyPr>
          <a:lstStyle>
            <a:lvl1pPr marL="0" indent="0" algn="ctr">
              <a:buNone/>
              <a:defRPr sz="1400">
                <a:solidFill>
                  <a:schemeClr val="tx2"/>
                </a:solidFill>
              </a:defRPr>
            </a:lvl1pPr>
          </a:lstStyle>
          <a:p>
            <a:r>
              <a:rPr lang="en-US" noProof="0" smtClean="0"/>
              <a:t>Click icon to add picture</a:t>
            </a:r>
            <a:endParaRPr lang="en-US" noProof="0" dirty="0"/>
          </a:p>
        </p:txBody>
      </p:sp>
      <p:sp>
        <p:nvSpPr>
          <p:cNvPr id="23" name="Picture Placeholder 11">
            <a:extLst>
              <a:ext uri="{FF2B5EF4-FFF2-40B4-BE49-F238E27FC236}">
                <a16:creationId xmlns="" xmlns:a16="http://schemas.microsoft.com/office/drawing/2014/main" id="{7EF3BAF8-222C-4E67-B4CF-081E9C0720A7}"/>
              </a:ext>
            </a:extLst>
          </p:cNvPr>
          <p:cNvSpPr>
            <a:spLocks noGrp="1"/>
          </p:cNvSpPr>
          <p:nvPr>
            <p:ph type="pic" sz="quarter" idx="53"/>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smtClean="0"/>
              <a:t>Click icon to add picture</a:t>
            </a:r>
            <a:endParaRPr lang="en-US" noProof="0" dirty="0"/>
          </a:p>
        </p:txBody>
      </p:sp>
    </p:spTree>
    <p:extLst>
      <p:ext uri="{BB962C8B-B14F-4D97-AF65-F5344CB8AC3E}">
        <p14:creationId xmlns:p14="http://schemas.microsoft.com/office/powerpoint/2010/main" val="3153030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Layout">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7F1442BA-C2B2-46FE-95B0-C15FF846CEAA}"/>
              </a:ext>
            </a:extLst>
          </p:cNvPr>
          <p:cNvSpPr/>
          <p:nvPr userDrawn="1"/>
        </p:nvSpPr>
        <p:spPr>
          <a:xfrm>
            <a:off x="0" y="0"/>
            <a:ext cx="12192000" cy="6858000"/>
          </a:xfrm>
          <a:prstGeom prst="rect">
            <a:avLst/>
          </a:prstGeom>
          <a:blipFill>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 xmlns:a16="http://schemas.microsoft.com/office/drawing/2014/main" id="{16CD9829-C7D8-4164-BF7D-FD4B38C747F5}"/>
              </a:ext>
            </a:extLst>
          </p:cNvPr>
          <p:cNvSpPr/>
          <p:nvPr userDrawn="1"/>
        </p:nvSpPr>
        <p:spPr>
          <a:xfrm>
            <a:off x="0" y="0"/>
            <a:ext cx="12192000"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 xmlns:a16="http://schemas.microsoft.com/office/drawing/2014/main" id="{DD60033C-E502-4C97-87DB-99F01B55681B}"/>
              </a:ext>
            </a:extLst>
          </p:cNvPr>
          <p:cNvSpPr/>
          <p:nvPr userDrawn="1"/>
        </p:nvSpPr>
        <p:spPr>
          <a:xfrm>
            <a:off x="0" y="4498848"/>
            <a:ext cx="12192000" cy="2359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 xmlns:a16="http://schemas.microsoft.com/office/drawing/2014/main" id="{44B0B20C-63A0-49A1-A09F-99F86387E48E}"/>
              </a:ext>
            </a:extLst>
          </p:cNvPr>
          <p:cNvSpPr>
            <a:spLocks noGrp="1"/>
          </p:cNvSpPr>
          <p:nvPr>
            <p:ph type="title"/>
          </p:nvPr>
        </p:nvSpPr>
        <p:spPr>
          <a:xfrm>
            <a:off x="3467100" y="5349048"/>
            <a:ext cx="5257800" cy="552848"/>
          </a:xfrm>
        </p:spPr>
        <p:txBody>
          <a:bodyPr lIns="0" tIns="0" rIns="0" bIns="0" anchor="b" anchorCtr="0"/>
          <a:lstStyle>
            <a:lvl1pPr algn="ctr">
              <a:defRPr/>
            </a:lvl1pPr>
          </a:lstStyle>
          <a:p>
            <a:r>
              <a:rPr lang="en-US" noProof="0" smtClean="0"/>
              <a:t>Click to edit Master title style</a:t>
            </a:r>
            <a:endParaRPr lang="en-US" noProof="0"/>
          </a:p>
        </p:txBody>
      </p:sp>
      <p:sp>
        <p:nvSpPr>
          <p:cNvPr id="3" name="Date Placeholder 2">
            <a:extLst>
              <a:ext uri="{FF2B5EF4-FFF2-40B4-BE49-F238E27FC236}">
                <a16:creationId xmlns="" xmlns:a16="http://schemas.microsoft.com/office/drawing/2014/main" id="{847A35AD-A6B0-4735-8919-A2B1FC60B311}"/>
              </a:ext>
            </a:extLst>
          </p:cNvPr>
          <p:cNvSpPr>
            <a:spLocks noGrp="1"/>
          </p:cNvSpPr>
          <p:nvPr>
            <p:ph type="dt" sz="half" idx="10"/>
          </p:nvPr>
        </p:nvSpPr>
        <p:spPr/>
        <p:txBody>
          <a:bodyPr/>
          <a:lstStyle/>
          <a:p>
            <a:fld id="{0DD2553D-0418-4D7E-B9F4-229A54579BF7}" type="datetime1">
              <a:rPr lang="en-US" noProof="0" smtClean="0"/>
              <a:t>11/17/2020</a:t>
            </a:fld>
            <a:endParaRPr lang="en-US" noProof="0" dirty="0"/>
          </a:p>
        </p:txBody>
      </p:sp>
      <p:sp>
        <p:nvSpPr>
          <p:cNvPr id="4" name="Footer Placeholder 3">
            <a:extLst>
              <a:ext uri="{FF2B5EF4-FFF2-40B4-BE49-F238E27FC236}">
                <a16:creationId xmlns="" xmlns:a16="http://schemas.microsoft.com/office/drawing/2014/main" id="{084BB4B8-6523-4A06-BB13-F2DFA9ADC904}"/>
              </a:ext>
            </a:extLst>
          </p:cNvPr>
          <p:cNvSpPr>
            <a:spLocks noGrp="1"/>
          </p:cNvSpPr>
          <p:nvPr>
            <p:ph type="ftr" sz="quarter" idx="11"/>
          </p:nvPr>
        </p:nvSpPr>
        <p:spPr/>
        <p:txBody>
          <a:bodyPr/>
          <a:lstStyle/>
          <a:p>
            <a:r>
              <a:rPr lang="en-US" noProof="0" smtClean="0"/>
              <a:t>t@riqmagura</a:t>
            </a:r>
            <a:endParaRPr lang="en-US" noProof="0" dirty="0"/>
          </a:p>
        </p:txBody>
      </p:sp>
      <p:sp>
        <p:nvSpPr>
          <p:cNvPr id="5" name="Slide Number Placeholder 4">
            <a:extLst>
              <a:ext uri="{FF2B5EF4-FFF2-40B4-BE49-F238E27FC236}">
                <a16:creationId xmlns=""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7" name="Picture Placeholder 11">
            <a:extLst>
              <a:ext uri="{FF2B5EF4-FFF2-40B4-BE49-F238E27FC236}">
                <a16:creationId xmlns="" xmlns:a16="http://schemas.microsoft.com/office/drawing/2014/main" id="{E705CC21-80AA-488E-B95D-0E00300A05CF}"/>
              </a:ext>
            </a:extLst>
          </p:cNvPr>
          <p:cNvSpPr>
            <a:spLocks noGrp="1"/>
          </p:cNvSpPr>
          <p:nvPr>
            <p:ph type="pic" sz="quarter" idx="13"/>
          </p:nvPr>
        </p:nvSpPr>
        <p:spPr>
          <a:xfrm>
            <a:off x="4902600" y="868645"/>
            <a:ext cx="2386800" cy="486000"/>
          </a:xfrm>
          <a:prstGeom prst="roundRect">
            <a:avLst/>
          </a:prstGeom>
        </p:spPr>
        <p:txBody>
          <a:bodyPr anchor="ctr" anchorCtr="0">
            <a:normAutofit/>
          </a:bodyPr>
          <a:lstStyle>
            <a:lvl1pPr marL="0" indent="0" algn="ctr">
              <a:buNone/>
              <a:defRPr sz="1600">
                <a:solidFill>
                  <a:schemeClr val="bg1"/>
                </a:solidFill>
              </a:defRPr>
            </a:lvl1pPr>
          </a:lstStyle>
          <a:p>
            <a:r>
              <a:rPr lang="en-US" noProof="0" smtClean="0"/>
              <a:t>Click icon to add picture</a:t>
            </a:r>
            <a:endParaRPr lang="en-US" noProof="0" dirty="0"/>
          </a:p>
        </p:txBody>
      </p:sp>
    </p:spTree>
    <p:extLst>
      <p:ext uri="{BB962C8B-B14F-4D97-AF65-F5344CB8AC3E}">
        <p14:creationId xmlns:p14="http://schemas.microsoft.com/office/powerpoint/2010/main" val="1517898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Content Layout">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Rectangle 19">
            <a:extLst>
              <a:ext uri="{FF2B5EF4-FFF2-40B4-BE49-F238E27FC236}">
                <a16:creationId xmlns="" xmlns:a16="http://schemas.microsoft.com/office/drawing/2014/main" id="{2F7D7942-83AE-46FF-83B1-84835F486286}"/>
              </a:ext>
            </a:extLst>
          </p:cNvPr>
          <p:cNvSpPr/>
          <p:nvPr userDrawn="1"/>
        </p:nvSpPr>
        <p:spPr>
          <a:xfrm>
            <a:off x="0" y="0"/>
            <a:ext cx="12192000" cy="3172968"/>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 xmlns:a16="http://schemas.microsoft.com/office/drawing/2014/main" id="{DD60033C-E502-4C97-87DB-99F01B55681B}"/>
              </a:ext>
            </a:extLst>
          </p:cNvPr>
          <p:cNvSpPr/>
          <p:nvPr userDrawn="1"/>
        </p:nvSpPr>
        <p:spPr>
          <a:xfrm>
            <a:off x="0" y="3172968"/>
            <a:ext cx="12192000" cy="368503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 xmlns:a16="http://schemas.microsoft.com/office/drawing/2014/main" id="{44B0B20C-63A0-49A1-A09F-99F86387E48E}"/>
              </a:ext>
            </a:extLst>
          </p:cNvPr>
          <p:cNvSpPr>
            <a:spLocks noGrp="1"/>
          </p:cNvSpPr>
          <p:nvPr>
            <p:ph type="title"/>
          </p:nvPr>
        </p:nvSpPr>
        <p:spPr>
          <a:xfrm>
            <a:off x="838200" y="805472"/>
            <a:ext cx="7599790" cy="552848"/>
          </a:xfrm>
        </p:spPr>
        <p:txBody>
          <a:bodyPr lIns="0" tIns="0" rIns="0" bIns="0" anchor="b" anchorCtr="0"/>
          <a:lstStyle/>
          <a:p>
            <a:r>
              <a:rPr lang="en-US" noProof="0" smtClean="0"/>
              <a:t>Click to edit Master title style</a:t>
            </a:r>
            <a:endParaRPr lang="en-US" noProof="0"/>
          </a:p>
        </p:txBody>
      </p:sp>
      <p:sp>
        <p:nvSpPr>
          <p:cNvPr id="3" name="Date Placeholder 2">
            <a:extLst>
              <a:ext uri="{FF2B5EF4-FFF2-40B4-BE49-F238E27FC236}">
                <a16:creationId xmlns="" xmlns:a16="http://schemas.microsoft.com/office/drawing/2014/main" id="{847A35AD-A6B0-4735-8919-A2B1FC60B311}"/>
              </a:ext>
            </a:extLst>
          </p:cNvPr>
          <p:cNvSpPr>
            <a:spLocks noGrp="1"/>
          </p:cNvSpPr>
          <p:nvPr>
            <p:ph type="dt" sz="half" idx="10"/>
          </p:nvPr>
        </p:nvSpPr>
        <p:spPr/>
        <p:txBody>
          <a:bodyPr/>
          <a:lstStyle/>
          <a:p>
            <a:fld id="{8FA27268-8255-4392-8C5B-683BED30DBC2}" type="datetime1">
              <a:rPr lang="en-US" noProof="0" smtClean="0"/>
              <a:t>11/17/2020</a:t>
            </a:fld>
            <a:endParaRPr lang="en-US" noProof="0" dirty="0"/>
          </a:p>
        </p:txBody>
      </p:sp>
      <p:sp>
        <p:nvSpPr>
          <p:cNvPr id="4" name="Footer Placeholder 3">
            <a:extLst>
              <a:ext uri="{FF2B5EF4-FFF2-40B4-BE49-F238E27FC236}">
                <a16:creationId xmlns="" xmlns:a16="http://schemas.microsoft.com/office/drawing/2014/main" id="{084BB4B8-6523-4A06-BB13-F2DFA9ADC904}"/>
              </a:ext>
            </a:extLst>
          </p:cNvPr>
          <p:cNvSpPr>
            <a:spLocks noGrp="1"/>
          </p:cNvSpPr>
          <p:nvPr>
            <p:ph type="ftr" sz="quarter" idx="11"/>
          </p:nvPr>
        </p:nvSpPr>
        <p:spPr/>
        <p:txBody>
          <a:bodyPr/>
          <a:lstStyle/>
          <a:p>
            <a:r>
              <a:rPr lang="en-US" noProof="0" smtClean="0"/>
              <a:t>t@riqmagura</a:t>
            </a:r>
            <a:endParaRPr lang="en-US" noProof="0" dirty="0"/>
          </a:p>
        </p:txBody>
      </p:sp>
      <p:sp>
        <p:nvSpPr>
          <p:cNvPr id="5" name="Slide Number Placeholder 4">
            <a:extLst>
              <a:ext uri="{FF2B5EF4-FFF2-40B4-BE49-F238E27FC236}">
                <a16:creationId xmlns=""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5" name="Text Placeholder 2">
            <a:extLst>
              <a:ext uri="{FF2B5EF4-FFF2-40B4-BE49-F238E27FC236}">
                <a16:creationId xmlns="" xmlns:a16="http://schemas.microsoft.com/office/drawing/2014/main" id="{FC1C00E5-E205-47D3-ACCC-BA3FDBF71013}"/>
              </a:ext>
            </a:extLst>
          </p:cNvPr>
          <p:cNvSpPr>
            <a:spLocks noGrp="1"/>
          </p:cNvSpPr>
          <p:nvPr>
            <p:ph type="body" idx="41" hasCustomPrompt="1"/>
          </p:nvPr>
        </p:nvSpPr>
        <p:spPr>
          <a:xfrm>
            <a:off x="836613" y="3565295"/>
            <a:ext cx="3044952" cy="334918"/>
          </a:xfrm>
        </p:spPr>
        <p:txBody>
          <a:bodyPr lIns="0" tIns="0" rIns="0" bIns="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16" name="Text Placeholder 11">
            <a:extLst>
              <a:ext uri="{FF2B5EF4-FFF2-40B4-BE49-F238E27FC236}">
                <a16:creationId xmlns="" xmlns:a16="http://schemas.microsoft.com/office/drawing/2014/main" id="{CC501F77-56D4-49F2-9772-EE01ACF5274B}"/>
              </a:ext>
            </a:extLst>
          </p:cNvPr>
          <p:cNvSpPr>
            <a:spLocks noGrp="1"/>
          </p:cNvSpPr>
          <p:nvPr>
            <p:ph type="body" sz="quarter" idx="42"/>
          </p:nvPr>
        </p:nvSpPr>
        <p:spPr>
          <a:xfrm>
            <a:off x="836613" y="3998511"/>
            <a:ext cx="3044952" cy="1725728"/>
          </a:xfrm>
        </p:spPr>
        <p:txBody>
          <a:bodyPr lIns="36000" tIns="0" rIns="0" bIns="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Click to edit Master text styles</a:t>
            </a:r>
          </a:p>
        </p:txBody>
      </p:sp>
      <p:sp>
        <p:nvSpPr>
          <p:cNvPr id="17" name="Text Placeholder 2">
            <a:extLst>
              <a:ext uri="{FF2B5EF4-FFF2-40B4-BE49-F238E27FC236}">
                <a16:creationId xmlns="" xmlns:a16="http://schemas.microsoft.com/office/drawing/2014/main" id="{FFB1E7A4-4985-48C1-B72F-4B1715915B45}"/>
              </a:ext>
            </a:extLst>
          </p:cNvPr>
          <p:cNvSpPr>
            <a:spLocks noGrp="1"/>
          </p:cNvSpPr>
          <p:nvPr>
            <p:ph type="body" idx="45" hasCustomPrompt="1"/>
          </p:nvPr>
        </p:nvSpPr>
        <p:spPr>
          <a:xfrm>
            <a:off x="4637302" y="3565295"/>
            <a:ext cx="3044952" cy="334918"/>
          </a:xfrm>
        </p:spPr>
        <p:txBody>
          <a:bodyPr lIns="0" tIns="0" rIns="0" bIns="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18" name="Text Placeholder 11">
            <a:extLst>
              <a:ext uri="{FF2B5EF4-FFF2-40B4-BE49-F238E27FC236}">
                <a16:creationId xmlns="" xmlns:a16="http://schemas.microsoft.com/office/drawing/2014/main" id="{13613D75-4050-4984-9168-DAD425D6D6AC}"/>
              </a:ext>
            </a:extLst>
          </p:cNvPr>
          <p:cNvSpPr>
            <a:spLocks noGrp="1"/>
          </p:cNvSpPr>
          <p:nvPr>
            <p:ph type="body" sz="quarter" idx="46"/>
          </p:nvPr>
        </p:nvSpPr>
        <p:spPr>
          <a:xfrm>
            <a:off x="4637302" y="3998511"/>
            <a:ext cx="3044952" cy="1725728"/>
          </a:xfrm>
        </p:spPr>
        <p:txBody>
          <a:bodyPr lIns="36000" tIns="0" rIns="0" bIns="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Click to edit Master text styles</a:t>
            </a:r>
          </a:p>
        </p:txBody>
      </p:sp>
      <p:sp>
        <p:nvSpPr>
          <p:cNvPr id="19" name="Text Placeholder 11">
            <a:extLst>
              <a:ext uri="{FF2B5EF4-FFF2-40B4-BE49-F238E27FC236}">
                <a16:creationId xmlns="" xmlns:a16="http://schemas.microsoft.com/office/drawing/2014/main" id="{6E425E0E-28A3-4830-99E8-D93E5B20E77C}"/>
              </a:ext>
            </a:extLst>
          </p:cNvPr>
          <p:cNvSpPr>
            <a:spLocks noGrp="1"/>
          </p:cNvSpPr>
          <p:nvPr>
            <p:ph type="body" sz="quarter" idx="47"/>
          </p:nvPr>
        </p:nvSpPr>
        <p:spPr>
          <a:xfrm>
            <a:off x="836613" y="1392449"/>
            <a:ext cx="8128799" cy="1234205"/>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tx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Click to edit Master text styles</a:t>
            </a:r>
          </a:p>
        </p:txBody>
      </p:sp>
      <p:sp>
        <p:nvSpPr>
          <p:cNvPr id="23" name="Text Placeholder 2">
            <a:extLst>
              <a:ext uri="{FF2B5EF4-FFF2-40B4-BE49-F238E27FC236}">
                <a16:creationId xmlns="" xmlns:a16="http://schemas.microsoft.com/office/drawing/2014/main" id="{04C738A8-00FA-480E-9730-8625B9F8CF66}"/>
              </a:ext>
            </a:extLst>
          </p:cNvPr>
          <p:cNvSpPr>
            <a:spLocks noGrp="1"/>
          </p:cNvSpPr>
          <p:nvPr>
            <p:ph type="body" idx="48" hasCustomPrompt="1"/>
          </p:nvPr>
        </p:nvSpPr>
        <p:spPr>
          <a:xfrm>
            <a:off x="8437990" y="3565295"/>
            <a:ext cx="3044952" cy="334918"/>
          </a:xfrm>
        </p:spPr>
        <p:txBody>
          <a:bodyPr lIns="0" tIns="0" rIns="0" bIns="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24" name="Text Placeholder 11">
            <a:extLst>
              <a:ext uri="{FF2B5EF4-FFF2-40B4-BE49-F238E27FC236}">
                <a16:creationId xmlns="" xmlns:a16="http://schemas.microsoft.com/office/drawing/2014/main" id="{A7347BFF-8FB8-4EF0-81EE-3A9E7C6F236F}"/>
              </a:ext>
            </a:extLst>
          </p:cNvPr>
          <p:cNvSpPr>
            <a:spLocks noGrp="1"/>
          </p:cNvSpPr>
          <p:nvPr>
            <p:ph type="body" sz="quarter" idx="49"/>
          </p:nvPr>
        </p:nvSpPr>
        <p:spPr>
          <a:xfrm>
            <a:off x="8437990" y="3998511"/>
            <a:ext cx="3044952" cy="1725728"/>
          </a:xfrm>
        </p:spPr>
        <p:txBody>
          <a:bodyPr lIns="36000" tIns="0" rIns="0" bIns="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Click to edit Master text styles</a:t>
            </a:r>
          </a:p>
        </p:txBody>
      </p:sp>
      <p:sp>
        <p:nvSpPr>
          <p:cNvPr id="21" name="Picture Placeholder 11">
            <a:extLst>
              <a:ext uri="{FF2B5EF4-FFF2-40B4-BE49-F238E27FC236}">
                <a16:creationId xmlns="" xmlns:a16="http://schemas.microsoft.com/office/drawing/2014/main" id="{7555D5F3-897A-4180-AC97-B866E5BBB2EF}"/>
              </a:ext>
            </a:extLst>
          </p:cNvPr>
          <p:cNvSpPr>
            <a:spLocks noGrp="1"/>
          </p:cNvSpPr>
          <p:nvPr>
            <p:ph type="pic" sz="quarter" idx="50"/>
          </p:nvPr>
        </p:nvSpPr>
        <p:spPr>
          <a:xfrm>
            <a:off x="9441997"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smtClean="0"/>
              <a:t>Click icon to add picture</a:t>
            </a:r>
            <a:endParaRPr lang="en-US" noProof="0" dirty="0"/>
          </a:p>
        </p:txBody>
      </p:sp>
    </p:spTree>
    <p:extLst>
      <p:ext uri="{BB962C8B-B14F-4D97-AF65-F5344CB8AC3E}">
        <p14:creationId xmlns:p14="http://schemas.microsoft.com/office/powerpoint/2010/main" val="4124199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45B0C71E-9398-4660-B728-2C20DF0CBE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smtClean="0"/>
              <a:t>Click to edit Master title style</a:t>
            </a:r>
            <a:endParaRPr lang="en-US" noProof="0"/>
          </a:p>
        </p:txBody>
      </p:sp>
      <p:sp>
        <p:nvSpPr>
          <p:cNvPr id="3" name="Text Placeholder 2">
            <a:extLst>
              <a:ext uri="{FF2B5EF4-FFF2-40B4-BE49-F238E27FC236}">
                <a16:creationId xmlns="" xmlns:a16="http://schemas.microsoft.com/office/drawing/2014/main" id="{02560D45-FD1B-48F7-BF6C-5EA65F9F42C7}"/>
              </a:ext>
            </a:extLst>
          </p:cNvPr>
          <p:cNvSpPr>
            <a:spLocks noGrp="1"/>
          </p:cNvSpPr>
          <p:nvPr>
            <p:ph type="body" idx="1"/>
          </p:nvPr>
        </p:nvSpPr>
        <p:spPr>
          <a:xfrm>
            <a:off x="838200" y="1825625"/>
            <a:ext cx="10515600" cy="3975568"/>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Date Placeholder 3">
            <a:extLst>
              <a:ext uri="{FF2B5EF4-FFF2-40B4-BE49-F238E27FC236}">
                <a16:creationId xmlns="" xmlns:a16="http://schemas.microsoft.com/office/drawing/2014/main" id="{A8D7305D-6746-4346-B610-8CE28B825AF9}"/>
              </a:ext>
            </a:extLst>
          </p:cNvPr>
          <p:cNvSpPr>
            <a:spLocks noGrp="1"/>
          </p:cNvSpPr>
          <p:nvPr>
            <p:ph type="dt" sz="half" idx="2"/>
          </p:nvPr>
        </p:nvSpPr>
        <p:spPr>
          <a:xfrm>
            <a:off x="8609013" y="5998474"/>
            <a:ext cx="2743200" cy="143149"/>
          </a:xfrm>
          <a:prstGeom prst="rect">
            <a:avLst/>
          </a:prstGeom>
        </p:spPr>
        <p:txBody>
          <a:bodyPr vert="horz" lIns="0" tIns="0" rIns="0" bIns="0" rtlCol="0" anchor="t" anchorCtr="0"/>
          <a:lstStyle>
            <a:lvl1pPr algn="r">
              <a:defRPr sz="1000">
                <a:solidFill>
                  <a:schemeClr val="bg1">
                    <a:lumMod val="85000"/>
                    <a:alpha val="60000"/>
                  </a:schemeClr>
                </a:solidFill>
              </a:defRPr>
            </a:lvl1pPr>
          </a:lstStyle>
          <a:p>
            <a:fld id="{9A2743D8-38D2-43F7-97C1-62E771BDD41F}" type="datetime1">
              <a:rPr lang="en-US" noProof="0" smtClean="0"/>
              <a:t>11/17/2020</a:t>
            </a:fld>
            <a:endParaRPr lang="en-US" noProof="0" dirty="0"/>
          </a:p>
        </p:txBody>
      </p:sp>
      <p:sp>
        <p:nvSpPr>
          <p:cNvPr id="5" name="Footer Placeholder 4">
            <a:extLst>
              <a:ext uri="{FF2B5EF4-FFF2-40B4-BE49-F238E27FC236}">
                <a16:creationId xmlns="" xmlns:a16="http://schemas.microsoft.com/office/drawing/2014/main" id="{DA1B3F55-6374-4C74-96AC-1EC34CFAA8B7}"/>
              </a:ext>
            </a:extLst>
          </p:cNvPr>
          <p:cNvSpPr>
            <a:spLocks noGrp="1"/>
          </p:cNvSpPr>
          <p:nvPr>
            <p:ph type="ftr" sz="quarter" idx="3"/>
          </p:nvPr>
        </p:nvSpPr>
        <p:spPr>
          <a:xfrm>
            <a:off x="7237413" y="6168551"/>
            <a:ext cx="4114800" cy="190327"/>
          </a:xfrm>
          <a:prstGeom prst="rect">
            <a:avLst/>
          </a:prstGeom>
        </p:spPr>
        <p:txBody>
          <a:bodyPr vert="horz" lIns="0" tIns="0" rIns="0" bIns="0" rtlCol="0" anchor="t" anchorCtr="0"/>
          <a:lstStyle>
            <a:lvl1pPr algn="r">
              <a:defRPr sz="1000">
                <a:solidFill>
                  <a:schemeClr val="bg1">
                    <a:lumMod val="85000"/>
                    <a:alpha val="60000"/>
                  </a:schemeClr>
                </a:solidFill>
              </a:defRPr>
            </a:lvl1pPr>
          </a:lstStyle>
          <a:p>
            <a:r>
              <a:rPr lang="en-US" noProof="0" smtClean="0"/>
              <a:t>t@riqmagura</a:t>
            </a:r>
            <a:endParaRPr lang="en-US" noProof="0" dirty="0"/>
          </a:p>
        </p:txBody>
      </p:sp>
      <p:sp>
        <p:nvSpPr>
          <p:cNvPr id="6" name="Slide Number Placeholder 5">
            <a:extLst>
              <a:ext uri="{FF2B5EF4-FFF2-40B4-BE49-F238E27FC236}">
                <a16:creationId xmlns="" xmlns:a16="http://schemas.microsoft.com/office/drawing/2014/main" id="{869E6012-FDCC-451A-96F6-5645ABEB8D87}"/>
              </a:ext>
            </a:extLst>
          </p:cNvPr>
          <p:cNvSpPr>
            <a:spLocks noGrp="1"/>
          </p:cNvSpPr>
          <p:nvPr>
            <p:ph type="sldNum" sz="quarter" idx="4"/>
          </p:nvPr>
        </p:nvSpPr>
        <p:spPr>
          <a:xfrm>
            <a:off x="838200" y="6155851"/>
            <a:ext cx="457200" cy="184317"/>
          </a:xfrm>
          <a:prstGeom prst="rect">
            <a:avLst/>
          </a:prstGeom>
        </p:spPr>
        <p:txBody>
          <a:bodyPr vert="horz" lIns="0" tIns="0" rIns="0" bIns="0" rtlCol="0" anchor="b" anchorCtr="0"/>
          <a:lstStyle>
            <a:lvl1pPr algn="l">
              <a:defRPr sz="1000">
                <a:solidFill>
                  <a:schemeClr val="bg1">
                    <a:lumMod val="85000"/>
                    <a:alpha val="60000"/>
                  </a:schemeClr>
                </a:solidFill>
              </a:defRPr>
            </a:lvl1pPr>
          </a:lstStyle>
          <a:p>
            <a:fld id="{4950F5D8-22E1-4015-8661-E5B1FD28C2DE}" type="slidenum">
              <a:rPr lang="en-US" noProof="0" smtClean="0"/>
              <a:pPr/>
              <a:t>‹#›</a:t>
            </a:fld>
            <a:endParaRPr lang="en-US" noProof="0" dirty="0"/>
          </a:p>
        </p:txBody>
      </p:sp>
    </p:spTree>
    <p:extLst>
      <p:ext uri="{BB962C8B-B14F-4D97-AF65-F5344CB8AC3E}">
        <p14:creationId xmlns:p14="http://schemas.microsoft.com/office/powerpoint/2010/main" val="16404549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0" r:id="rId5"/>
    <p:sldLayoutId id="2147483654" r:id="rId6"/>
    <p:sldLayoutId id="2147483661" r:id="rId7"/>
    <p:sldLayoutId id="2147483662" r:id="rId8"/>
    <p:sldLayoutId id="2147483663" r:id="rId9"/>
    <p:sldLayoutId id="2147483664" r:id="rId10"/>
    <p:sldLayoutId id="2147483665" r:id="rId11"/>
    <p:sldLayoutId id="2147483667" r:id="rId12"/>
    <p:sldLayoutId id="2147483666" r:id="rId13"/>
    <p:sldLayoutId id="2147483668" r:id="rId14"/>
    <p:sldLayoutId id="2147483669" r:id="rId15"/>
    <p:sldLayoutId id="2147483670" r:id="rId16"/>
    <p:sldLayoutId id="2147483671" r:id="rId17"/>
    <p:sldLayoutId id="2147483672" r:id="rId18"/>
    <p:sldLayoutId id="2147483673" r:id="rId19"/>
    <p:sldLayoutId id="2147483674" r:id="rId20"/>
    <p:sldLayoutId id="2147483677" r:id="rId21"/>
    <p:sldLayoutId id="2147483676" r:id="rId22"/>
    <p:sldLayoutId id="2147483678" r:id="rId23"/>
    <p:sldLayoutId id="2147483679" r:id="rId24"/>
    <p:sldLayoutId id="2147483680" r:id="rId25"/>
    <p:sldLayoutId id="2147483681" r:id="rId26"/>
    <p:sldLayoutId id="2147483684" r:id="rId27"/>
    <p:sldLayoutId id="2147483685" r:id="rId28"/>
    <p:sldLayoutId id="2147483686" r:id="rId29"/>
    <p:sldLayoutId id="2147483687" r:id="rId30"/>
    <p:sldLayoutId id="2147483688" r:id="rId31"/>
    <p:sldLayoutId id="2147483691" r:id="rId32"/>
    <p:sldLayoutId id="2147483692" r:id="rId33"/>
    <p:sldLayoutId id="2147483689" r:id="rId34"/>
    <p:sldLayoutId id="2147483690" r:id="rId35"/>
    <p:sldLayoutId id="2147483655" r:id="rId36"/>
    <p:sldLayoutId id="2147483683" r:id="rId37"/>
  </p:sldLayoutIdLst>
  <p:hf hdr="0"/>
  <p:txStyles>
    <p:title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527" userDrawn="1">
          <p15:clr>
            <a:srgbClr val="F26B43"/>
          </p15:clr>
        </p15:guide>
        <p15:guide id="2" pos="7151" userDrawn="1">
          <p15:clr>
            <a:srgbClr val="F26B43"/>
          </p15:clr>
        </p15:guide>
        <p15:guide id="3" pos="529" userDrawn="1">
          <p15:clr>
            <a:srgbClr val="F26B43"/>
          </p15:clr>
        </p15:guide>
        <p15:guide id="4" orient="horz" pos="3793" userDrawn="1">
          <p15:clr>
            <a:srgbClr val="F26B43"/>
          </p15:clr>
        </p15:guide>
        <p15:guide id="5" pos="3840" userDrawn="1">
          <p15:clr>
            <a:srgbClr val="F26B43"/>
          </p15:clr>
        </p15:guide>
        <p15:guide id="6"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8" Type="http://schemas.openxmlformats.org/officeDocument/2006/relationships/image" Target="../media/image40.jpg"/><Relationship Id="rId3" Type="http://schemas.openxmlformats.org/officeDocument/2006/relationships/image" Target="../media/image35.jpg"/><Relationship Id="rId7" Type="http://schemas.openxmlformats.org/officeDocument/2006/relationships/image" Target="../media/image39.jp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8.jpg"/><Relationship Id="rId11" Type="http://schemas.openxmlformats.org/officeDocument/2006/relationships/image" Target="../media/image43.jpg"/><Relationship Id="rId5" Type="http://schemas.openxmlformats.org/officeDocument/2006/relationships/image" Target="../media/image37.jpg"/><Relationship Id="rId10" Type="http://schemas.openxmlformats.org/officeDocument/2006/relationships/image" Target="../media/image42.jpg"/><Relationship Id="rId4" Type="http://schemas.openxmlformats.org/officeDocument/2006/relationships/image" Target="../media/image36.jpeg"/><Relationship Id="rId9" Type="http://schemas.openxmlformats.org/officeDocument/2006/relationships/image" Target="../media/image41.jpg"/></Relationships>
</file>

<file path=ppt/slides/_rels/slide12.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12.xml"/><Relationship Id="rId1" Type="http://schemas.openxmlformats.org/officeDocument/2006/relationships/slideLayout" Target="../slideLayouts/slideLayout8.xml"/><Relationship Id="rId5" Type="http://schemas.openxmlformats.org/officeDocument/2006/relationships/image" Target="../media/image46.jpg"/><Relationship Id="rId4" Type="http://schemas.openxmlformats.org/officeDocument/2006/relationships/image" Target="../media/image45.jpg"/></Relationships>
</file>

<file path=ppt/slides/_rels/slide13.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microsoft.com/office/2007/relationships/hdphoto" Target="../media/hdphoto5.wdp"/></Relationships>
</file>

<file path=ppt/slides/_rels/slide16.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18.xml"/><Relationship Id="rId1" Type="http://schemas.openxmlformats.org/officeDocument/2006/relationships/slideLayout" Target="../slideLayouts/slideLayout10.xml"/><Relationship Id="rId5" Type="http://schemas.openxmlformats.org/officeDocument/2006/relationships/image" Target="../media/image54.jpg"/><Relationship Id="rId4" Type="http://schemas.openxmlformats.org/officeDocument/2006/relationships/image" Target="../media/image53.jpg"/></Relationships>
</file>

<file path=ppt/slides/_rels/slide19.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3.jp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4.png"/><Relationship Id="rId9" Type="http://schemas.microsoft.com/office/2007/relationships/diagramDrawing" Target="../diagrams/drawing1.xml"/></Relationships>
</file>

<file path=ppt/slides/_rels/slide20.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20.xml"/><Relationship Id="rId1" Type="http://schemas.openxmlformats.org/officeDocument/2006/relationships/slideLayout" Target="../slideLayouts/slideLayout10.xml"/><Relationship Id="rId5" Type="http://schemas.openxmlformats.org/officeDocument/2006/relationships/image" Target="../media/image58.jpg"/><Relationship Id="rId4" Type="http://schemas.openxmlformats.org/officeDocument/2006/relationships/image" Target="../media/image57.jpg"/></Relationships>
</file>

<file path=ppt/slides/_rels/slide21.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22.xml"/><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24.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0.jpg"/><Relationship Id="rId7"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microsoft.com/office/2007/relationships/hdphoto" Target="../media/hdphoto1.wdp"/><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26.jpg"/><Relationship Id="rId4" Type="http://schemas.openxmlformats.org/officeDocument/2006/relationships/image" Target="../media/image25.jpg"/></Relationships>
</file>

<file path=ppt/slides/_rels/slide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microsoft.com/office/2007/relationships/hdphoto" Target="../media/hdphoto3.wdp"/><Relationship Id="rId5" Type="http://schemas.openxmlformats.org/officeDocument/2006/relationships/image" Target="../media/image29.png"/><Relationship Id="rId4" Type="http://schemas.openxmlformats.org/officeDocument/2006/relationships/image" Target="../media/image28.jpg"/></Relationships>
</file>

<file path=ppt/slides/_rels/slide9.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image" Target="../media/image30.jpg"/><Relationship Id="rId7" Type="http://schemas.microsoft.com/office/2007/relationships/hdphoto" Target="../media/hdphoto4.wdp"/><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33.png"/><Relationship Id="rId5" Type="http://schemas.openxmlformats.org/officeDocument/2006/relationships/image" Target="../media/image32.jpg"/><Relationship Id="rId4" Type="http://schemas.openxmlformats.org/officeDocument/2006/relationships/image" Target="../media/image3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136ADA7-71A1-44A8-81BF-1B6CACFB7577}"/>
              </a:ext>
            </a:extLst>
          </p:cNvPr>
          <p:cNvSpPr>
            <a:spLocks noGrp="1"/>
          </p:cNvSpPr>
          <p:nvPr>
            <p:ph type="ctrTitle"/>
          </p:nvPr>
        </p:nvSpPr>
        <p:spPr>
          <a:xfrm>
            <a:off x="3585972" y="2293852"/>
            <a:ext cx="5020056" cy="1633085"/>
          </a:xfrm>
        </p:spPr>
        <p:txBody>
          <a:bodyPr/>
          <a:lstStyle/>
          <a:p>
            <a:r>
              <a:rPr lang="en-US" sz="8800" dirty="0" smtClean="0">
                <a:latin typeface="NikoshBAN" panose="02000000000000000000" pitchFamily="2" charset="0"/>
                <a:cs typeface="NikoshBAN" panose="02000000000000000000" pitchFamily="2" charset="0"/>
              </a:rPr>
              <a:t>স্বাগতম</a:t>
            </a:r>
            <a:endParaRPr lang="ru-RU" sz="8800" dirty="0">
              <a:cs typeface="NikoshBAN" panose="02000000000000000000" pitchFamily="2" charset="0"/>
            </a:endParaRPr>
          </a:p>
        </p:txBody>
      </p:sp>
      <p:sp>
        <p:nvSpPr>
          <p:cNvPr id="3" name="Subtitle 2">
            <a:extLst>
              <a:ext uri="{FF2B5EF4-FFF2-40B4-BE49-F238E27FC236}">
                <a16:creationId xmlns="" xmlns:a16="http://schemas.microsoft.com/office/drawing/2014/main" id="{977C4633-7458-4F99-83F4-CB5107BC263B}"/>
              </a:ext>
            </a:extLst>
          </p:cNvPr>
          <p:cNvSpPr>
            <a:spLocks noGrp="1"/>
          </p:cNvSpPr>
          <p:nvPr>
            <p:ph type="subTitle" idx="1"/>
          </p:nvPr>
        </p:nvSpPr>
        <p:spPr>
          <a:xfrm>
            <a:off x="3582193" y="4601930"/>
            <a:ext cx="5027613" cy="827197"/>
          </a:xfrm>
        </p:spPr>
        <p:txBody>
          <a:bodyPr>
            <a:normAutofit/>
          </a:bodyPr>
          <a:lstStyle/>
          <a:p>
            <a:r>
              <a:rPr lang="en-US" sz="4800" dirty="0" err="1" smtClean="0">
                <a:latin typeface="NikoshBAN" panose="02000000000000000000" pitchFamily="2" charset="0"/>
                <a:cs typeface="NikoshBAN" panose="02000000000000000000" pitchFamily="2" charset="0"/>
              </a:rPr>
              <a:t>মাল্টিমিডিয়া</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ক্লাসে</a:t>
            </a:r>
            <a:endParaRPr lang="ru-RU" sz="4800" dirty="0">
              <a:cs typeface="NikoshBAN" panose="02000000000000000000" pitchFamily="2"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581400" cy="25514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06028" y="4364966"/>
            <a:ext cx="3585972" cy="24930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9922628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FD1BD0-74CC-4C57-83FF-66D9D1584C1D}"/>
              </a:ext>
            </a:extLst>
          </p:cNvPr>
          <p:cNvSpPr>
            <a:spLocks noGrp="1"/>
          </p:cNvSpPr>
          <p:nvPr>
            <p:ph type="title"/>
          </p:nvPr>
        </p:nvSpPr>
        <p:spPr>
          <a:xfrm>
            <a:off x="3351213" y="483078"/>
            <a:ext cx="5257800" cy="1071104"/>
          </a:xfrm>
        </p:spPr>
        <p:txBody>
          <a:bodyPr>
            <a:noAutofit/>
          </a:bodyPr>
          <a:lstStyle/>
          <a:p>
            <a:r>
              <a:rPr lang="en-US" sz="6600" dirty="0" err="1" smtClean="0">
                <a:latin typeface="NikoshBAN" panose="02000000000000000000" pitchFamily="2" charset="0"/>
                <a:cs typeface="NikoshBAN" panose="02000000000000000000" pitchFamily="2" charset="0"/>
              </a:rPr>
              <a:t>একক</a:t>
            </a:r>
            <a:r>
              <a:rPr lang="en-US" sz="6600" dirty="0" smtClean="0">
                <a:latin typeface="NikoshBAN" panose="02000000000000000000" pitchFamily="2" charset="0"/>
                <a:cs typeface="NikoshBAN" panose="02000000000000000000" pitchFamily="2" charset="0"/>
              </a:rPr>
              <a:t> কাজ </a:t>
            </a:r>
            <a:endParaRPr lang="en-US" sz="6600" dirty="0">
              <a:latin typeface="NikoshBAN" panose="02000000000000000000" pitchFamily="2" charset="0"/>
              <a:cs typeface="NikoshBAN" panose="02000000000000000000" pitchFamily="2" charset="0"/>
            </a:endParaRPr>
          </a:p>
        </p:txBody>
      </p:sp>
      <p:sp>
        <p:nvSpPr>
          <p:cNvPr id="5" name="Slide Number Placeholder 4">
            <a:extLst>
              <a:ext uri="{FF2B5EF4-FFF2-40B4-BE49-F238E27FC236}">
                <a16:creationId xmlns="" xmlns:a16="http://schemas.microsoft.com/office/drawing/2014/main" id="{7D387B3B-9EFB-4C33-8804-98CD961AA356}"/>
              </a:ext>
            </a:extLst>
          </p:cNvPr>
          <p:cNvSpPr>
            <a:spLocks noGrp="1"/>
          </p:cNvSpPr>
          <p:nvPr>
            <p:ph type="sldNum" sz="quarter" idx="12"/>
          </p:nvPr>
        </p:nvSpPr>
        <p:spPr/>
        <p:txBody>
          <a:bodyPr/>
          <a:lstStyle/>
          <a:p>
            <a:fld id="{4950F5D8-22E1-4015-8661-E5B1FD28C2DE}" type="slidenum">
              <a:rPr lang="en-US" smtClean="0"/>
              <a:pPr/>
              <a:t>10</a:t>
            </a:fld>
            <a:endParaRPr lang="en-US" dirty="0"/>
          </a:p>
        </p:txBody>
      </p:sp>
      <p:sp>
        <p:nvSpPr>
          <p:cNvPr id="3" name="Date Placeholder 2">
            <a:extLst>
              <a:ext uri="{FF2B5EF4-FFF2-40B4-BE49-F238E27FC236}">
                <a16:creationId xmlns="" xmlns:a16="http://schemas.microsoft.com/office/drawing/2014/main" id="{8CA2FB46-A9C1-4C9C-B6AD-FD1F4FE2A63B}"/>
              </a:ext>
            </a:extLst>
          </p:cNvPr>
          <p:cNvSpPr>
            <a:spLocks noGrp="1"/>
          </p:cNvSpPr>
          <p:nvPr>
            <p:ph type="dt" sz="half" idx="10"/>
          </p:nvPr>
        </p:nvSpPr>
        <p:spPr/>
        <p:txBody>
          <a:bodyPr/>
          <a:lstStyle/>
          <a:p>
            <a:fld id="{333E95D4-3CCA-43F3-BF47-9633E56E3550}" type="datetime1">
              <a:rPr lang="en-US" smtClean="0"/>
              <a:t>11/17/2020</a:t>
            </a:fld>
            <a:endParaRPr lang="en-US" dirty="0"/>
          </a:p>
        </p:txBody>
      </p:sp>
      <p:sp>
        <p:nvSpPr>
          <p:cNvPr id="4" name="Footer Placeholder 3">
            <a:extLst>
              <a:ext uri="{FF2B5EF4-FFF2-40B4-BE49-F238E27FC236}">
                <a16:creationId xmlns="" xmlns:a16="http://schemas.microsoft.com/office/drawing/2014/main" id="{04079324-F916-44FA-9903-1280D0A6D781}"/>
              </a:ext>
            </a:extLst>
          </p:cNvPr>
          <p:cNvSpPr>
            <a:spLocks noGrp="1"/>
          </p:cNvSpPr>
          <p:nvPr>
            <p:ph type="ftr" sz="quarter" idx="11"/>
          </p:nvPr>
        </p:nvSpPr>
        <p:spPr/>
        <p:txBody>
          <a:bodyPr/>
          <a:lstStyle/>
          <a:p>
            <a:r>
              <a:rPr lang="en-US" smtClean="0"/>
              <a:t>t@riqmagura</a:t>
            </a:r>
            <a:endParaRPr lang="en-US" dirty="0"/>
          </a:p>
        </p:txBody>
      </p:sp>
      <p:sp>
        <p:nvSpPr>
          <p:cNvPr id="8" name="TextBox 7"/>
          <p:cNvSpPr txBox="1"/>
          <p:nvPr/>
        </p:nvSpPr>
        <p:spPr>
          <a:xfrm>
            <a:off x="1611403" y="1866175"/>
            <a:ext cx="9753600" cy="3650230"/>
          </a:xfrm>
          <a:prstGeom prst="rect">
            <a:avLst/>
          </a:prstGeom>
          <a:noFill/>
        </p:spPr>
        <p:txBody>
          <a:bodyPr wrap="square" rtlCol="0">
            <a:spAutoFit/>
          </a:bodyPr>
          <a:lstStyle/>
          <a:p>
            <a:pPr>
              <a:lnSpc>
                <a:spcPct val="90000"/>
              </a:lnSpc>
            </a:pPr>
            <a:r>
              <a:rPr lang="en-US" sz="3200" dirty="0" smtClean="0">
                <a:solidFill>
                  <a:schemeClr val="bg1"/>
                </a:solidFill>
                <a:latin typeface="NikoshBAN" panose="02000000000000000000" pitchFamily="2" charset="0"/>
                <a:cs typeface="NikoshBAN" panose="02000000000000000000" pitchFamily="2" charset="0"/>
              </a:rPr>
              <a:t>১ । বিপ্রদাশ বড়ুয়া </a:t>
            </a:r>
            <a:r>
              <a:rPr lang="en-US" sz="3200" dirty="0" err="1" smtClean="0">
                <a:solidFill>
                  <a:schemeClr val="bg1"/>
                </a:solidFill>
                <a:latin typeface="NikoshBAN" panose="02000000000000000000" pitchFamily="2" charset="0"/>
                <a:cs typeface="NikoshBAN" panose="02000000000000000000" pitchFamily="2" charset="0"/>
              </a:rPr>
              <a:t>কত</a:t>
            </a:r>
            <a:r>
              <a:rPr lang="en-US" sz="3200" dirty="0" smtClean="0">
                <a:solidFill>
                  <a:schemeClr val="bg1"/>
                </a:solidFill>
                <a:latin typeface="NikoshBAN" panose="02000000000000000000" pitchFamily="2" charset="0"/>
                <a:cs typeface="NikoshBAN" panose="02000000000000000000" pitchFamily="2" charset="0"/>
              </a:rPr>
              <a:t> </a:t>
            </a:r>
            <a:r>
              <a:rPr lang="en-US" sz="3200" dirty="0" err="1" smtClean="0">
                <a:solidFill>
                  <a:schemeClr val="bg1"/>
                </a:solidFill>
                <a:latin typeface="NikoshBAN" panose="02000000000000000000" pitchFamily="2" charset="0"/>
                <a:cs typeface="NikoshBAN" panose="02000000000000000000" pitchFamily="2" charset="0"/>
              </a:rPr>
              <a:t>সালে</a:t>
            </a:r>
            <a:r>
              <a:rPr lang="en-US" sz="3200" dirty="0" smtClean="0">
                <a:solidFill>
                  <a:schemeClr val="bg1"/>
                </a:solidFill>
                <a:latin typeface="NikoshBAN" panose="02000000000000000000" pitchFamily="2" charset="0"/>
                <a:cs typeface="NikoshBAN" panose="02000000000000000000" pitchFamily="2" charset="0"/>
              </a:rPr>
              <a:t> </a:t>
            </a:r>
            <a:r>
              <a:rPr lang="en-US" sz="3200" dirty="0" err="1" smtClean="0">
                <a:solidFill>
                  <a:schemeClr val="bg1"/>
                </a:solidFill>
                <a:latin typeface="NikoshBAN" panose="02000000000000000000" pitchFamily="2" charset="0"/>
                <a:cs typeface="NikoshBAN" panose="02000000000000000000" pitchFamily="2" charset="0"/>
              </a:rPr>
              <a:t>জন্ম</a:t>
            </a:r>
            <a:r>
              <a:rPr lang="en-US" sz="3200" dirty="0" smtClean="0">
                <a:solidFill>
                  <a:schemeClr val="bg1"/>
                </a:solidFill>
                <a:latin typeface="NikoshBAN" panose="02000000000000000000" pitchFamily="2" charset="0"/>
                <a:cs typeface="NikoshBAN" panose="02000000000000000000" pitchFamily="2" charset="0"/>
              </a:rPr>
              <a:t> </a:t>
            </a:r>
            <a:r>
              <a:rPr lang="en-US" sz="3200" dirty="0" err="1" smtClean="0">
                <a:solidFill>
                  <a:schemeClr val="bg1"/>
                </a:solidFill>
                <a:latin typeface="NikoshBAN" panose="02000000000000000000" pitchFamily="2" charset="0"/>
                <a:cs typeface="NikoshBAN" panose="02000000000000000000" pitchFamily="2" charset="0"/>
              </a:rPr>
              <a:t>গ্রহণ</a:t>
            </a:r>
            <a:r>
              <a:rPr lang="en-US" sz="3200" dirty="0" smtClean="0">
                <a:solidFill>
                  <a:schemeClr val="bg1"/>
                </a:solidFill>
                <a:latin typeface="NikoshBAN" panose="02000000000000000000" pitchFamily="2" charset="0"/>
                <a:cs typeface="NikoshBAN" panose="02000000000000000000" pitchFamily="2" charset="0"/>
              </a:rPr>
              <a:t> </a:t>
            </a:r>
            <a:r>
              <a:rPr lang="en-US" sz="3200" dirty="0" err="1" smtClean="0">
                <a:solidFill>
                  <a:schemeClr val="bg1"/>
                </a:solidFill>
                <a:latin typeface="NikoshBAN" panose="02000000000000000000" pitchFamily="2" charset="0"/>
                <a:cs typeface="NikoshBAN" panose="02000000000000000000" pitchFamily="2" charset="0"/>
              </a:rPr>
              <a:t>করেন</a:t>
            </a:r>
            <a:r>
              <a:rPr lang="en-US" sz="3200" dirty="0" smtClean="0">
                <a:solidFill>
                  <a:schemeClr val="bg1"/>
                </a:solidFill>
                <a:latin typeface="NikoshBAN" panose="02000000000000000000" pitchFamily="2" charset="0"/>
                <a:cs typeface="NikoshBAN" panose="02000000000000000000" pitchFamily="2" charset="0"/>
              </a:rPr>
              <a:t> ?</a:t>
            </a:r>
          </a:p>
          <a:p>
            <a:pPr>
              <a:lnSpc>
                <a:spcPct val="90000"/>
              </a:lnSpc>
            </a:pPr>
            <a:r>
              <a:rPr lang="en-US" sz="3200" dirty="0" smtClean="0">
                <a:latin typeface="NikoshBAN" panose="02000000000000000000" pitchFamily="2" charset="0"/>
                <a:cs typeface="NikoshBAN" panose="02000000000000000000" pitchFamily="2" charset="0"/>
              </a:rPr>
              <a:t>	</a:t>
            </a:r>
            <a:r>
              <a:rPr lang="en-US" sz="3200" dirty="0" err="1" smtClean="0">
                <a:solidFill>
                  <a:srgbClr val="FFFF00"/>
                </a:solidFill>
                <a:latin typeface="NikoshBAN" panose="02000000000000000000" pitchFamily="2" charset="0"/>
                <a:cs typeface="NikoshBAN" panose="02000000000000000000" pitchFamily="2" charset="0"/>
              </a:rPr>
              <a:t>উত্তর</a:t>
            </a:r>
            <a:r>
              <a:rPr lang="en-US" sz="3200" dirty="0" smtClean="0">
                <a:solidFill>
                  <a:srgbClr val="FFFF00"/>
                </a:solidFill>
                <a:latin typeface="NikoshBAN" panose="02000000000000000000" pitchFamily="2" charset="0"/>
                <a:cs typeface="NikoshBAN" panose="02000000000000000000" pitchFamily="2" charset="0"/>
              </a:rPr>
              <a:t> 	: 	১৯৪০ </a:t>
            </a:r>
            <a:r>
              <a:rPr lang="en-US" sz="3200" dirty="0" err="1" smtClean="0">
                <a:solidFill>
                  <a:srgbClr val="FFFF00"/>
                </a:solidFill>
                <a:latin typeface="NikoshBAN" panose="02000000000000000000" pitchFamily="2" charset="0"/>
                <a:cs typeface="NikoshBAN" panose="02000000000000000000" pitchFamily="2" charset="0"/>
              </a:rPr>
              <a:t>সালে</a:t>
            </a:r>
            <a:endParaRPr lang="en-US" sz="3200" dirty="0" smtClean="0">
              <a:solidFill>
                <a:srgbClr val="FFFF00"/>
              </a:solidFill>
              <a:latin typeface="NikoshBAN" panose="02000000000000000000" pitchFamily="2" charset="0"/>
              <a:cs typeface="NikoshBAN" panose="02000000000000000000" pitchFamily="2" charset="0"/>
            </a:endParaRPr>
          </a:p>
          <a:p>
            <a:pPr>
              <a:lnSpc>
                <a:spcPct val="90000"/>
              </a:lnSpc>
            </a:pPr>
            <a:r>
              <a:rPr lang="en-US" sz="3200" dirty="0" smtClean="0">
                <a:solidFill>
                  <a:schemeClr val="bg1"/>
                </a:solidFill>
                <a:latin typeface="NikoshBAN" panose="02000000000000000000" pitchFamily="2" charset="0"/>
                <a:cs typeface="NikoshBAN" panose="02000000000000000000" pitchFamily="2" charset="0"/>
              </a:rPr>
              <a:t>২ । ‘</a:t>
            </a:r>
            <a:r>
              <a:rPr lang="en-US" sz="3200" dirty="0" err="1" smtClean="0">
                <a:solidFill>
                  <a:schemeClr val="bg1"/>
                </a:solidFill>
                <a:latin typeface="NikoshBAN" panose="02000000000000000000" pitchFamily="2" charset="0"/>
                <a:cs typeface="NikoshBAN" panose="02000000000000000000" pitchFamily="2" charset="0"/>
              </a:rPr>
              <a:t>গাঙচিল</a:t>
            </a:r>
            <a:r>
              <a:rPr lang="en-US" sz="3200" dirty="0" smtClean="0">
                <a:solidFill>
                  <a:schemeClr val="bg1"/>
                </a:solidFill>
                <a:latin typeface="NikoshBAN" panose="02000000000000000000" pitchFamily="2" charset="0"/>
                <a:cs typeface="NikoshBAN" panose="02000000000000000000" pitchFamily="2" charset="0"/>
              </a:rPr>
              <a:t>’ – </a:t>
            </a:r>
            <a:r>
              <a:rPr lang="en-US" sz="3200" dirty="0" err="1" smtClean="0">
                <a:solidFill>
                  <a:schemeClr val="bg1"/>
                </a:solidFill>
                <a:latin typeface="NikoshBAN" panose="02000000000000000000" pitchFamily="2" charset="0"/>
                <a:cs typeface="NikoshBAN" panose="02000000000000000000" pitchFamily="2" charset="0"/>
              </a:rPr>
              <a:t>কী</a:t>
            </a:r>
            <a:r>
              <a:rPr lang="en-US" sz="3200" dirty="0" smtClean="0">
                <a:solidFill>
                  <a:schemeClr val="bg1"/>
                </a:solidFill>
                <a:latin typeface="NikoshBAN" panose="02000000000000000000" pitchFamily="2" charset="0"/>
                <a:cs typeface="NikoshBAN" panose="02000000000000000000" pitchFamily="2" charset="0"/>
              </a:rPr>
              <a:t> </a:t>
            </a:r>
            <a:r>
              <a:rPr lang="en-US" sz="3200" dirty="0" err="1" smtClean="0">
                <a:solidFill>
                  <a:schemeClr val="bg1"/>
                </a:solidFill>
                <a:latin typeface="NikoshBAN" panose="02000000000000000000" pitchFamily="2" charset="0"/>
                <a:cs typeface="NikoshBAN" panose="02000000000000000000" pitchFamily="2" charset="0"/>
              </a:rPr>
              <a:t>জাতীয়</a:t>
            </a:r>
            <a:r>
              <a:rPr lang="en-US" sz="3200" dirty="0" smtClean="0">
                <a:solidFill>
                  <a:schemeClr val="bg1"/>
                </a:solidFill>
                <a:latin typeface="NikoshBAN" panose="02000000000000000000" pitchFamily="2" charset="0"/>
                <a:cs typeface="NikoshBAN" panose="02000000000000000000" pitchFamily="2" charset="0"/>
              </a:rPr>
              <a:t> </a:t>
            </a:r>
            <a:r>
              <a:rPr lang="en-US" sz="3200" dirty="0" err="1" smtClean="0">
                <a:solidFill>
                  <a:schemeClr val="bg1"/>
                </a:solidFill>
                <a:latin typeface="NikoshBAN" panose="02000000000000000000" pitchFamily="2" charset="0"/>
                <a:cs typeface="NikoshBAN" panose="02000000000000000000" pitchFamily="2" charset="0"/>
              </a:rPr>
              <a:t>রচনা</a:t>
            </a:r>
            <a:r>
              <a:rPr lang="en-US" sz="3200" dirty="0" smtClean="0">
                <a:solidFill>
                  <a:schemeClr val="bg1"/>
                </a:solidFill>
                <a:latin typeface="NikoshBAN" panose="02000000000000000000" pitchFamily="2" charset="0"/>
                <a:cs typeface="NikoshBAN" panose="02000000000000000000" pitchFamily="2" charset="0"/>
              </a:rPr>
              <a:t> ?</a:t>
            </a:r>
          </a:p>
          <a:p>
            <a:pPr>
              <a:lnSpc>
                <a:spcPct val="90000"/>
              </a:lnSpc>
            </a:pPr>
            <a:r>
              <a:rPr lang="en-US" sz="3200" dirty="0" smtClean="0">
                <a:latin typeface="NikoshBAN" panose="02000000000000000000" pitchFamily="2" charset="0"/>
                <a:cs typeface="NikoshBAN" panose="02000000000000000000" pitchFamily="2" charset="0"/>
              </a:rPr>
              <a:t>	</a:t>
            </a:r>
            <a:r>
              <a:rPr lang="en-US" sz="3200" dirty="0" err="1" smtClean="0">
                <a:solidFill>
                  <a:srgbClr val="FFFF00"/>
                </a:solidFill>
                <a:latin typeface="NikoshBAN" panose="02000000000000000000" pitchFamily="2" charset="0"/>
                <a:cs typeface="NikoshBAN" panose="02000000000000000000" pitchFamily="2" charset="0"/>
              </a:rPr>
              <a:t>উত্তর</a:t>
            </a:r>
            <a:r>
              <a:rPr lang="en-US" sz="3200" dirty="0" smtClean="0">
                <a:solidFill>
                  <a:srgbClr val="FFFF00"/>
                </a:solidFill>
                <a:latin typeface="NikoshBAN" panose="02000000000000000000" pitchFamily="2" charset="0"/>
                <a:cs typeface="NikoshBAN" panose="02000000000000000000" pitchFamily="2" charset="0"/>
              </a:rPr>
              <a:t> 	: 	</a:t>
            </a:r>
            <a:r>
              <a:rPr lang="en-US" sz="3200" dirty="0" err="1" smtClean="0">
                <a:solidFill>
                  <a:srgbClr val="FFFF00"/>
                </a:solidFill>
                <a:latin typeface="NikoshBAN" panose="02000000000000000000" pitchFamily="2" charset="0"/>
                <a:cs typeface="NikoshBAN" panose="02000000000000000000" pitchFamily="2" charset="0"/>
              </a:rPr>
              <a:t>ছোটগল্প</a:t>
            </a:r>
            <a:endParaRPr lang="en-US" sz="3200" dirty="0" smtClean="0">
              <a:solidFill>
                <a:srgbClr val="FFFF00"/>
              </a:solidFill>
              <a:latin typeface="NikoshBAN" panose="02000000000000000000" pitchFamily="2" charset="0"/>
              <a:cs typeface="NikoshBAN" panose="02000000000000000000" pitchFamily="2" charset="0"/>
            </a:endParaRPr>
          </a:p>
          <a:p>
            <a:pPr>
              <a:lnSpc>
                <a:spcPct val="90000"/>
              </a:lnSpc>
            </a:pPr>
            <a:r>
              <a:rPr lang="en-US" sz="3200" dirty="0" smtClean="0">
                <a:solidFill>
                  <a:schemeClr val="bg1"/>
                </a:solidFill>
                <a:latin typeface="NikoshBAN" panose="02000000000000000000" pitchFamily="2" charset="0"/>
                <a:cs typeface="NikoshBAN" panose="02000000000000000000" pitchFamily="2" charset="0"/>
              </a:rPr>
              <a:t>৩ । ‘মুক্তিযোদ্ধারা’ </a:t>
            </a:r>
            <a:r>
              <a:rPr lang="en-US" sz="3200" dirty="0">
                <a:solidFill>
                  <a:schemeClr val="bg1"/>
                </a:solidFill>
                <a:latin typeface="NikoshBAN" panose="02000000000000000000" pitchFamily="2" charset="0"/>
                <a:cs typeface="NikoshBAN" panose="02000000000000000000" pitchFamily="2" charset="0"/>
              </a:rPr>
              <a:t>– </a:t>
            </a:r>
            <a:r>
              <a:rPr lang="en-US" sz="3200" dirty="0" err="1">
                <a:solidFill>
                  <a:schemeClr val="bg1"/>
                </a:solidFill>
                <a:latin typeface="NikoshBAN" panose="02000000000000000000" pitchFamily="2" charset="0"/>
                <a:cs typeface="NikoshBAN" panose="02000000000000000000" pitchFamily="2" charset="0"/>
              </a:rPr>
              <a:t>কী</a:t>
            </a:r>
            <a:r>
              <a:rPr lang="en-US" sz="3200" dirty="0">
                <a:solidFill>
                  <a:schemeClr val="bg1"/>
                </a:solidFill>
                <a:latin typeface="NikoshBAN" panose="02000000000000000000" pitchFamily="2" charset="0"/>
                <a:cs typeface="NikoshBAN" panose="02000000000000000000" pitchFamily="2" charset="0"/>
              </a:rPr>
              <a:t> </a:t>
            </a:r>
            <a:r>
              <a:rPr lang="en-US" sz="3200" dirty="0" err="1">
                <a:solidFill>
                  <a:schemeClr val="bg1"/>
                </a:solidFill>
                <a:latin typeface="NikoshBAN" panose="02000000000000000000" pitchFamily="2" charset="0"/>
                <a:cs typeface="NikoshBAN" panose="02000000000000000000" pitchFamily="2" charset="0"/>
              </a:rPr>
              <a:t>জাতীয়</a:t>
            </a:r>
            <a:r>
              <a:rPr lang="en-US" sz="3200" dirty="0">
                <a:solidFill>
                  <a:schemeClr val="bg1"/>
                </a:solidFill>
                <a:latin typeface="NikoshBAN" panose="02000000000000000000" pitchFamily="2" charset="0"/>
                <a:cs typeface="NikoshBAN" panose="02000000000000000000" pitchFamily="2" charset="0"/>
              </a:rPr>
              <a:t> </a:t>
            </a:r>
            <a:r>
              <a:rPr lang="en-US" sz="3200" dirty="0" err="1">
                <a:solidFill>
                  <a:schemeClr val="bg1"/>
                </a:solidFill>
                <a:latin typeface="NikoshBAN" panose="02000000000000000000" pitchFamily="2" charset="0"/>
                <a:cs typeface="NikoshBAN" panose="02000000000000000000" pitchFamily="2" charset="0"/>
              </a:rPr>
              <a:t>রচনা</a:t>
            </a:r>
            <a:r>
              <a:rPr lang="en-US" sz="3200" dirty="0">
                <a:solidFill>
                  <a:schemeClr val="bg1"/>
                </a:solidFill>
                <a:latin typeface="NikoshBAN" panose="02000000000000000000" pitchFamily="2" charset="0"/>
                <a:cs typeface="NikoshBAN" panose="02000000000000000000" pitchFamily="2" charset="0"/>
              </a:rPr>
              <a:t> ?</a:t>
            </a:r>
          </a:p>
          <a:p>
            <a:pPr>
              <a:lnSpc>
                <a:spcPct val="90000"/>
              </a:lnSpc>
            </a:pPr>
            <a:r>
              <a:rPr lang="en-US" sz="3200" dirty="0" smtClean="0">
                <a:latin typeface="NikoshBAN" panose="02000000000000000000" pitchFamily="2" charset="0"/>
                <a:cs typeface="NikoshBAN" panose="02000000000000000000" pitchFamily="2" charset="0"/>
              </a:rPr>
              <a:t>	</a:t>
            </a:r>
            <a:r>
              <a:rPr lang="en-US" sz="3200" dirty="0" err="1" smtClean="0">
                <a:solidFill>
                  <a:srgbClr val="FFFF00"/>
                </a:solidFill>
                <a:latin typeface="NikoshBAN" panose="02000000000000000000" pitchFamily="2" charset="0"/>
                <a:cs typeface="NikoshBAN" panose="02000000000000000000" pitchFamily="2" charset="0"/>
              </a:rPr>
              <a:t>উত্তর</a:t>
            </a:r>
            <a:r>
              <a:rPr lang="en-US" sz="3200" dirty="0" smtClean="0">
                <a:solidFill>
                  <a:srgbClr val="FFFF00"/>
                </a:solidFill>
                <a:latin typeface="NikoshBAN" panose="02000000000000000000" pitchFamily="2" charset="0"/>
                <a:cs typeface="NikoshBAN" panose="02000000000000000000" pitchFamily="2" charset="0"/>
              </a:rPr>
              <a:t>	: 	উপন্যাস</a:t>
            </a:r>
          </a:p>
          <a:p>
            <a:pPr>
              <a:lnSpc>
                <a:spcPct val="90000"/>
              </a:lnSpc>
            </a:pPr>
            <a:r>
              <a:rPr lang="en-US" sz="3200" dirty="0" smtClean="0">
                <a:solidFill>
                  <a:schemeClr val="bg1"/>
                </a:solidFill>
                <a:latin typeface="NikoshBAN" panose="02000000000000000000" pitchFamily="2" charset="0"/>
                <a:cs typeface="NikoshBAN" panose="02000000000000000000" pitchFamily="2" charset="0"/>
              </a:rPr>
              <a:t>৪ । বিপ্রদাশ বড়ুয়া </a:t>
            </a:r>
            <a:r>
              <a:rPr lang="en-US" sz="3200" dirty="0" err="1" smtClean="0">
                <a:solidFill>
                  <a:schemeClr val="bg1"/>
                </a:solidFill>
                <a:latin typeface="NikoshBAN" panose="02000000000000000000" pitchFamily="2" charset="0"/>
                <a:cs typeface="NikoshBAN" panose="02000000000000000000" pitchFamily="2" charset="0"/>
              </a:rPr>
              <a:t>কোন</a:t>
            </a:r>
            <a:r>
              <a:rPr lang="en-US" sz="3200" dirty="0" smtClean="0">
                <a:solidFill>
                  <a:schemeClr val="bg1"/>
                </a:solidFill>
                <a:latin typeface="NikoshBAN" panose="02000000000000000000" pitchFamily="2" charset="0"/>
                <a:cs typeface="NikoshBAN" panose="02000000000000000000" pitchFamily="2" charset="0"/>
              </a:rPr>
              <a:t> </a:t>
            </a:r>
            <a:r>
              <a:rPr lang="en-US" sz="3200" dirty="0" err="1" smtClean="0">
                <a:solidFill>
                  <a:schemeClr val="bg1"/>
                </a:solidFill>
                <a:latin typeface="NikoshBAN" panose="02000000000000000000" pitchFamily="2" charset="0"/>
                <a:cs typeface="NikoshBAN" panose="02000000000000000000" pitchFamily="2" charset="0"/>
              </a:rPr>
              <a:t>বিষয়ের</a:t>
            </a:r>
            <a:r>
              <a:rPr lang="en-US" sz="3200" dirty="0" smtClean="0">
                <a:solidFill>
                  <a:schemeClr val="bg1"/>
                </a:solidFill>
                <a:latin typeface="NikoshBAN" panose="02000000000000000000" pitchFamily="2" charset="0"/>
                <a:cs typeface="NikoshBAN" panose="02000000000000000000" pitchFamily="2" charset="0"/>
              </a:rPr>
              <a:t> </a:t>
            </a:r>
            <a:r>
              <a:rPr lang="en-US" sz="3200" dirty="0" err="1" smtClean="0">
                <a:solidFill>
                  <a:schemeClr val="bg1"/>
                </a:solidFill>
                <a:latin typeface="NikoshBAN" panose="02000000000000000000" pitchFamily="2" charset="0"/>
                <a:cs typeface="NikoshBAN" panose="02000000000000000000" pitchFamily="2" charset="0"/>
              </a:rPr>
              <a:t>স্নাতকোত্তর</a:t>
            </a:r>
            <a:r>
              <a:rPr lang="en-US" sz="3200" dirty="0" smtClean="0">
                <a:solidFill>
                  <a:schemeClr val="bg1"/>
                </a:solidFill>
                <a:latin typeface="NikoshBAN" panose="02000000000000000000" pitchFamily="2" charset="0"/>
                <a:cs typeface="NikoshBAN" panose="02000000000000000000" pitchFamily="2" charset="0"/>
              </a:rPr>
              <a:t> </a:t>
            </a:r>
            <a:r>
              <a:rPr lang="en-US" sz="3200" dirty="0" err="1" smtClean="0">
                <a:solidFill>
                  <a:schemeClr val="bg1"/>
                </a:solidFill>
                <a:latin typeface="NikoshBAN" panose="02000000000000000000" pitchFamily="2" charset="0"/>
                <a:cs typeface="NikoshBAN" panose="02000000000000000000" pitchFamily="2" charset="0"/>
              </a:rPr>
              <a:t>ডিগ্রি</a:t>
            </a:r>
            <a:r>
              <a:rPr lang="en-US" sz="3200" dirty="0" smtClean="0">
                <a:solidFill>
                  <a:schemeClr val="bg1"/>
                </a:solidFill>
                <a:latin typeface="NikoshBAN" panose="02000000000000000000" pitchFamily="2" charset="0"/>
                <a:cs typeface="NikoshBAN" panose="02000000000000000000" pitchFamily="2" charset="0"/>
              </a:rPr>
              <a:t> </a:t>
            </a:r>
            <a:r>
              <a:rPr lang="en-US" sz="3200" dirty="0" err="1" smtClean="0">
                <a:solidFill>
                  <a:schemeClr val="bg1"/>
                </a:solidFill>
                <a:latin typeface="NikoshBAN" panose="02000000000000000000" pitchFamily="2" charset="0"/>
                <a:cs typeface="NikoshBAN" panose="02000000000000000000" pitchFamily="2" charset="0"/>
              </a:rPr>
              <a:t>অর্জন</a:t>
            </a:r>
            <a:r>
              <a:rPr lang="en-US" sz="3200" dirty="0" smtClean="0">
                <a:solidFill>
                  <a:schemeClr val="bg1"/>
                </a:solidFill>
                <a:latin typeface="NikoshBAN" panose="02000000000000000000" pitchFamily="2" charset="0"/>
                <a:cs typeface="NikoshBAN" panose="02000000000000000000" pitchFamily="2" charset="0"/>
              </a:rPr>
              <a:t> </a:t>
            </a:r>
            <a:r>
              <a:rPr lang="en-US" sz="3200" dirty="0" err="1" smtClean="0">
                <a:solidFill>
                  <a:schemeClr val="bg1"/>
                </a:solidFill>
                <a:latin typeface="NikoshBAN" panose="02000000000000000000" pitchFamily="2" charset="0"/>
                <a:cs typeface="NikoshBAN" panose="02000000000000000000" pitchFamily="2" charset="0"/>
              </a:rPr>
              <a:t>করেন</a:t>
            </a:r>
            <a:r>
              <a:rPr lang="en-US" sz="3200" dirty="0" smtClean="0">
                <a:solidFill>
                  <a:schemeClr val="bg1"/>
                </a:solidFill>
                <a:latin typeface="NikoshBAN" panose="02000000000000000000" pitchFamily="2" charset="0"/>
                <a:cs typeface="NikoshBAN" panose="02000000000000000000" pitchFamily="2" charset="0"/>
              </a:rPr>
              <a:t> ?</a:t>
            </a:r>
          </a:p>
          <a:p>
            <a:pPr>
              <a:lnSpc>
                <a:spcPct val="90000"/>
              </a:lnSpc>
            </a:pPr>
            <a:r>
              <a:rPr lang="en-US" sz="3200" dirty="0" smtClean="0">
                <a:latin typeface="NikoshBAN" panose="02000000000000000000" pitchFamily="2" charset="0"/>
                <a:cs typeface="NikoshBAN" panose="02000000000000000000" pitchFamily="2" charset="0"/>
              </a:rPr>
              <a:t>	</a:t>
            </a:r>
            <a:r>
              <a:rPr lang="en-US" sz="3200" dirty="0" err="1" smtClean="0">
                <a:solidFill>
                  <a:srgbClr val="FFFF00"/>
                </a:solidFill>
                <a:latin typeface="NikoshBAN" panose="02000000000000000000" pitchFamily="2" charset="0"/>
                <a:cs typeface="NikoshBAN" panose="02000000000000000000" pitchFamily="2" charset="0"/>
              </a:rPr>
              <a:t>উত্তর</a:t>
            </a:r>
            <a:r>
              <a:rPr lang="en-US" sz="3200" dirty="0" smtClean="0">
                <a:solidFill>
                  <a:srgbClr val="FFFF00"/>
                </a:solidFill>
                <a:latin typeface="NikoshBAN" panose="02000000000000000000" pitchFamily="2" charset="0"/>
                <a:cs typeface="NikoshBAN" panose="02000000000000000000" pitchFamily="2" charset="0"/>
              </a:rPr>
              <a:t> 	:  	বাংলা</a:t>
            </a:r>
            <a:endParaRPr lang="en-US" sz="3200" dirty="0">
              <a:solidFill>
                <a:srgbClr val="FFFF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67609133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anim calcmode="lin" valueType="num">
                                      <p:cBhvr>
                                        <p:cTn id="8" dur="2000" fill="hold"/>
                                        <p:tgtEl>
                                          <p:spTgt spid="8">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8">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2000"/>
                                        <p:tgtEl>
                                          <p:spTgt spid="8">
                                            <p:txEl>
                                              <p:pRg st="1" end="1"/>
                                            </p:txEl>
                                          </p:spTgt>
                                        </p:tgtEl>
                                      </p:cBhvr>
                                    </p:animEffect>
                                    <p:anim calcmode="lin" valueType="num">
                                      <p:cBhvr>
                                        <p:cTn id="15" dur="2000" fill="hold"/>
                                        <p:tgtEl>
                                          <p:spTgt spid="8">
                                            <p:txEl>
                                              <p:pRg st="1" end="1"/>
                                            </p:txEl>
                                          </p:spTgt>
                                        </p:tgtEl>
                                        <p:attrNameLst>
                                          <p:attrName>ppt_w</p:attrName>
                                        </p:attrNameLst>
                                      </p:cBhvr>
                                      <p:tavLst>
                                        <p:tav tm="0" fmla="#ppt_w*sin(2.5*pi*$)">
                                          <p:val>
                                            <p:fltVal val="0"/>
                                          </p:val>
                                        </p:tav>
                                        <p:tav tm="100000">
                                          <p:val>
                                            <p:fltVal val="1"/>
                                          </p:val>
                                        </p:tav>
                                      </p:tavLst>
                                    </p:anim>
                                    <p:anim calcmode="lin" valueType="num">
                                      <p:cBhvr>
                                        <p:cTn id="16" dur="2000" fill="hold"/>
                                        <p:tgtEl>
                                          <p:spTgt spid="8">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fade">
                                      <p:cBhvr>
                                        <p:cTn id="21" dur="2000"/>
                                        <p:tgtEl>
                                          <p:spTgt spid="8">
                                            <p:txEl>
                                              <p:pRg st="2" end="2"/>
                                            </p:txEl>
                                          </p:spTgt>
                                        </p:tgtEl>
                                      </p:cBhvr>
                                    </p:animEffect>
                                    <p:anim calcmode="lin" valueType="num">
                                      <p:cBhvr>
                                        <p:cTn id="22" dur="2000" fill="hold"/>
                                        <p:tgtEl>
                                          <p:spTgt spid="8">
                                            <p:txEl>
                                              <p:pRg st="2" end="2"/>
                                            </p:txEl>
                                          </p:spTgt>
                                        </p:tgtEl>
                                        <p:attrNameLst>
                                          <p:attrName>ppt_w</p:attrName>
                                        </p:attrNameLst>
                                      </p:cBhvr>
                                      <p:tavLst>
                                        <p:tav tm="0" fmla="#ppt_w*sin(2.5*pi*$)">
                                          <p:val>
                                            <p:fltVal val="0"/>
                                          </p:val>
                                        </p:tav>
                                        <p:tav tm="100000">
                                          <p:val>
                                            <p:fltVal val="1"/>
                                          </p:val>
                                        </p:tav>
                                      </p:tavLst>
                                    </p:anim>
                                    <p:anim calcmode="lin" valueType="num">
                                      <p:cBhvr>
                                        <p:cTn id="23" dur="2000" fill="hold"/>
                                        <p:tgtEl>
                                          <p:spTgt spid="8">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Effect transition="in" filter="fade">
                                      <p:cBhvr>
                                        <p:cTn id="28" dur="2000"/>
                                        <p:tgtEl>
                                          <p:spTgt spid="8">
                                            <p:txEl>
                                              <p:pRg st="3" end="3"/>
                                            </p:txEl>
                                          </p:spTgt>
                                        </p:tgtEl>
                                      </p:cBhvr>
                                    </p:animEffect>
                                    <p:anim calcmode="lin" valueType="num">
                                      <p:cBhvr>
                                        <p:cTn id="29" dur="2000" fill="hold"/>
                                        <p:tgtEl>
                                          <p:spTgt spid="8">
                                            <p:txEl>
                                              <p:pRg st="3" end="3"/>
                                            </p:txEl>
                                          </p:spTgt>
                                        </p:tgtEl>
                                        <p:attrNameLst>
                                          <p:attrName>ppt_w</p:attrName>
                                        </p:attrNameLst>
                                      </p:cBhvr>
                                      <p:tavLst>
                                        <p:tav tm="0" fmla="#ppt_w*sin(2.5*pi*$)">
                                          <p:val>
                                            <p:fltVal val="0"/>
                                          </p:val>
                                        </p:tav>
                                        <p:tav tm="100000">
                                          <p:val>
                                            <p:fltVal val="1"/>
                                          </p:val>
                                        </p:tav>
                                      </p:tavLst>
                                    </p:anim>
                                    <p:anim calcmode="lin" valueType="num">
                                      <p:cBhvr>
                                        <p:cTn id="30" dur="2000" fill="hold"/>
                                        <p:tgtEl>
                                          <p:spTgt spid="8">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nodeType="clickEffect">
                                  <p:stCondLst>
                                    <p:cond delay="0"/>
                                  </p:stCondLst>
                                  <p:childTnLst>
                                    <p:set>
                                      <p:cBhvr>
                                        <p:cTn id="34" dur="1" fill="hold">
                                          <p:stCondLst>
                                            <p:cond delay="0"/>
                                          </p:stCondLst>
                                        </p:cTn>
                                        <p:tgtEl>
                                          <p:spTgt spid="8">
                                            <p:txEl>
                                              <p:pRg st="4" end="4"/>
                                            </p:txEl>
                                          </p:spTgt>
                                        </p:tgtEl>
                                        <p:attrNameLst>
                                          <p:attrName>style.visibility</p:attrName>
                                        </p:attrNameLst>
                                      </p:cBhvr>
                                      <p:to>
                                        <p:strVal val="visible"/>
                                      </p:to>
                                    </p:set>
                                    <p:animEffect transition="in" filter="fade">
                                      <p:cBhvr>
                                        <p:cTn id="35" dur="2000"/>
                                        <p:tgtEl>
                                          <p:spTgt spid="8">
                                            <p:txEl>
                                              <p:pRg st="4" end="4"/>
                                            </p:txEl>
                                          </p:spTgt>
                                        </p:tgtEl>
                                      </p:cBhvr>
                                    </p:animEffect>
                                    <p:anim calcmode="lin" valueType="num">
                                      <p:cBhvr>
                                        <p:cTn id="36" dur="2000" fill="hold"/>
                                        <p:tgtEl>
                                          <p:spTgt spid="8">
                                            <p:txEl>
                                              <p:pRg st="4" end="4"/>
                                            </p:txEl>
                                          </p:spTgt>
                                        </p:tgtEl>
                                        <p:attrNameLst>
                                          <p:attrName>ppt_w</p:attrName>
                                        </p:attrNameLst>
                                      </p:cBhvr>
                                      <p:tavLst>
                                        <p:tav tm="0" fmla="#ppt_w*sin(2.5*pi*$)">
                                          <p:val>
                                            <p:fltVal val="0"/>
                                          </p:val>
                                        </p:tav>
                                        <p:tav tm="100000">
                                          <p:val>
                                            <p:fltVal val="1"/>
                                          </p:val>
                                        </p:tav>
                                      </p:tavLst>
                                    </p:anim>
                                    <p:anim calcmode="lin" valueType="num">
                                      <p:cBhvr>
                                        <p:cTn id="37" dur="2000" fill="hold"/>
                                        <p:tgtEl>
                                          <p:spTgt spid="8">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45" presetClass="entr" presetSubtype="0" fill="hold" nodeType="clickEffect">
                                  <p:stCondLst>
                                    <p:cond delay="0"/>
                                  </p:stCondLst>
                                  <p:childTnLst>
                                    <p:set>
                                      <p:cBhvr>
                                        <p:cTn id="41" dur="1" fill="hold">
                                          <p:stCondLst>
                                            <p:cond delay="0"/>
                                          </p:stCondLst>
                                        </p:cTn>
                                        <p:tgtEl>
                                          <p:spTgt spid="8">
                                            <p:txEl>
                                              <p:pRg st="5" end="5"/>
                                            </p:txEl>
                                          </p:spTgt>
                                        </p:tgtEl>
                                        <p:attrNameLst>
                                          <p:attrName>style.visibility</p:attrName>
                                        </p:attrNameLst>
                                      </p:cBhvr>
                                      <p:to>
                                        <p:strVal val="visible"/>
                                      </p:to>
                                    </p:set>
                                    <p:animEffect transition="in" filter="fade">
                                      <p:cBhvr>
                                        <p:cTn id="42" dur="2000"/>
                                        <p:tgtEl>
                                          <p:spTgt spid="8">
                                            <p:txEl>
                                              <p:pRg st="5" end="5"/>
                                            </p:txEl>
                                          </p:spTgt>
                                        </p:tgtEl>
                                      </p:cBhvr>
                                    </p:animEffect>
                                    <p:anim calcmode="lin" valueType="num">
                                      <p:cBhvr>
                                        <p:cTn id="43" dur="2000" fill="hold"/>
                                        <p:tgtEl>
                                          <p:spTgt spid="8">
                                            <p:txEl>
                                              <p:pRg st="5" end="5"/>
                                            </p:txEl>
                                          </p:spTgt>
                                        </p:tgtEl>
                                        <p:attrNameLst>
                                          <p:attrName>ppt_w</p:attrName>
                                        </p:attrNameLst>
                                      </p:cBhvr>
                                      <p:tavLst>
                                        <p:tav tm="0" fmla="#ppt_w*sin(2.5*pi*$)">
                                          <p:val>
                                            <p:fltVal val="0"/>
                                          </p:val>
                                        </p:tav>
                                        <p:tav tm="100000">
                                          <p:val>
                                            <p:fltVal val="1"/>
                                          </p:val>
                                        </p:tav>
                                      </p:tavLst>
                                    </p:anim>
                                    <p:anim calcmode="lin" valueType="num">
                                      <p:cBhvr>
                                        <p:cTn id="44" dur="2000" fill="hold"/>
                                        <p:tgtEl>
                                          <p:spTgt spid="8">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45" presetClass="entr" presetSubtype="0" fill="hold" nodeType="clickEffect">
                                  <p:stCondLst>
                                    <p:cond delay="0"/>
                                  </p:stCondLst>
                                  <p:childTnLst>
                                    <p:set>
                                      <p:cBhvr>
                                        <p:cTn id="48" dur="1" fill="hold">
                                          <p:stCondLst>
                                            <p:cond delay="0"/>
                                          </p:stCondLst>
                                        </p:cTn>
                                        <p:tgtEl>
                                          <p:spTgt spid="8">
                                            <p:txEl>
                                              <p:pRg st="6" end="6"/>
                                            </p:txEl>
                                          </p:spTgt>
                                        </p:tgtEl>
                                        <p:attrNameLst>
                                          <p:attrName>style.visibility</p:attrName>
                                        </p:attrNameLst>
                                      </p:cBhvr>
                                      <p:to>
                                        <p:strVal val="visible"/>
                                      </p:to>
                                    </p:set>
                                    <p:animEffect transition="in" filter="fade">
                                      <p:cBhvr>
                                        <p:cTn id="49" dur="2000"/>
                                        <p:tgtEl>
                                          <p:spTgt spid="8">
                                            <p:txEl>
                                              <p:pRg st="6" end="6"/>
                                            </p:txEl>
                                          </p:spTgt>
                                        </p:tgtEl>
                                      </p:cBhvr>
                                    </p:animEffect>
                                    <p:anim calcmode="lin" valueType="num">
                                      <p:cBhvr>
                                        <p:cTn id="50" dur="2000" fill="hold"/>
                                        <p:tgtEl>
                                          <p:spTgt spid="8">
                                            <p:txEl>
                                              <p:pRg st="6" end="6"/>
                                            </p:txEl>
                                          </p:spTgt>
                                        </p:tgtEl>
                                        <p:attrNameLst>
                                          <p:attrName>ppt_w</p:attrName>
                                        </p:attrNameLst>
                                      </p:cBhvr>
                                      <p:tavLst>
                                        <p:tav tm="0" fmla="#ppt_w*sin(2.5*pi*$)">
                                          <p:val>
                                            <p:fltVal val="0"/>
                                          </p:val>
                                        </p:tav>
                                        <p:tav tm="100000">
                                          <p:val>
                                            <p:fltVal val="1"/>
                                          </p:val>
                                        </p:tav>
                                      </p:tavLst>
                                    </p:anim>
                                    <p:anim calcmode="lin" valueType="num">
                                      <p:cBhvr>
                                        <p:cTn id="51" dur="2000" fill="hold"/>
                                        <p:tgtEl>
                                          <p:spTgt spid="8">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45" presetClass="entr" presetSubtype="0" fill="hold" nodeType="clickEffect">
                                  <p:stCondLst>
                                    <p:cond delay="0"/>
                                  </p:stCondLst>
                                  <p:childTnLst>
                                    <p:set>
                                      <p:cBhvr>
                                        <p:cTn id="55" dur="1" fill="hold">
                                          <p:stCondLst>
                                            <p:cond delay="0"/>
                                          </p:stCondLst>
                                        </p:cTn>
                                        <p:tgtEl>
                                          <p:spTgt spid="8">
                                            <p:txEl>
                                              <p:pRg st="7" end="7"/>
                                            </p:txEl>
                                          </p:spTgt>
                                        </p:tgtEl>
                                        <p:attrNameLst>
                                          <p:attrName>style.visibility</p:attrName>
                                        </p:attrNameLst>
                                      </p:cBhvr>
                                      <p:to>
                                        <p:strVal val="visible"/>
                                      </p:to>
                                    </p:set>
                                    <p:animEffect transition="in" filter="fade">
                                      <p:cBhvr>
                                        <p:cTn id="56" dur="2000"/>
                                        <p:tgtEl>
                                          <p:spTgt spid="8">
                                            <p:txEl>
                                              <p:pRg st="7" end="7"/>
                                            </p:txEl>
                                          </p:spTgt>
                                        </p:tgtEl>
                                      </p:cBhvr>
                                    </p:animEffect>
                                    <p:anim calcmode="lin" valueType="num">
                                      <p:cBhvr>
                                        <p:cTn id="57" dur="2000" fill="hold"/>
                                        <p:tgtEl>
                                          <p:spTgt spid="8">
                                            <p:txEl>
                                              <p:pRg st="7" end="7"/>
                                            </p:txEl>
                                          </p:spTgt>
                                        </p:tgtEl>
                                        <p:attrNameLst>
                                          <p:attrName>ppt_w</p:attrName>
                                        </p:attrNameLst>
                                      </p:cBhvr>
                                      <p:tavLst>
                                        <p:tav tm="0" fmla="#ppt_w*sin(2.5*pi*$)">
                                          <p:val>
                                            <p:fltVal val="0"/>
                                          </p:val>
                                        </p:tav>
                                        <p:tav tm="100000">
                                          <p:val>
                                            <p:fltVal val="1"/>
                                          </p:val>
                                        </p:tav>
                                      </p:tavLst>
                                    </p:anim>
                                    <p:anim calcmode="lin" valueType="num">
                                      <p:cBhvr>
                                        <p:cTn id="58" dur="2000" fill="hold"/>
                                        <p:tgtEl>
                                          <p:spTgt spid="8">
                                            <p:txEl>
                                              <p:pRg st="7" end="7"/>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9FB37E1-F9A3-4DAE-8651-1F67369BE49E}"/>
              </a:ext>
            </a:extLst>
          </p:cNvPr>
          <p:cNvSpPr>
            <a:spLocks noGrp="1"/>
          </p:cNvSpPr>
          <p:nvPr>
            <p:ph type="title"/>
          </p:nvPr>
        </p:nvSpPr>
        <p:spPr>
          <a:xfrm>
            <a:off x="976313" y="856604"/>
            <a:ext cx="8127212" cy="863593"/>
          </a:xfrm>
        </p:spPr>
        <p:txBody>
          <a:bodyPr>
            <a:noAutofit/>
          </a:bodyPr>
          <a:lstStyle/>
          <a:p>
            <a:r>
              <a:rPr lang="en-US" sz="6000" dirty="0" smtClean="0">
                <a:latin typeface="NikoshBAN" panose="02000000000000000000" pitchFamily="2" charset="0"/>
                <a:cs typeface="NikoshBAN" panose="02000000000000000000" pitchFamily="2" charset="0"/>
              </a:rPr>
              <a:t>শব্দার্থ</a:t>
            </a:r>
            <a:endParaRPr lang="en-US" sz="6000" dirty="0">
              <a:latin typeface="NikoshBAN" panose="02000000000000000000" pitchFamily="2" charset="0"/>
              <a:cs typeface="NikoshBAN" panose="02000000000000000000" pitchFamily="2" charset="0"/>
            </a:endParaRPr>
          </a:p>
        </p:txBody>
      </p:sp>
      <p:sp>
        <p:nvSpPr>
          <p:cNvPr id="9" name="Text Placeholder 8">
            <a:extLst>
              <a:ext uri="{FF2B5EF4-FFF2-40B4-BE49-F238E27FC236}">
                <a16:creationId xmlns="" xmlns:a16="http://schemas.microsoft.com/office/drawing/2014/main" id="{12ABC038-A233-47DB-BEFD-F6D7371611F6}"/>
              </a:ext>
            </a:extLst>
          </p:cNvPr>
          <p:cNvSpPr>
            <a:spLocks noGrp="1"/>
          </p:cNvSpPr>
          <p:nvPr>
            <p:ph type="body" idx="45"/>
          </p:nvPr>
        </p:nvSpPr>
        <p:spPr>
          <a:xfrm>
            <a:off x="9066212" y="2959948"/>
            <a:ext cx="2993515" cy="1150138"/>
          </a:xfrm>
        </p:spPr>
        <p:txBody>
          <a:bodyPr anchor="ctr">
            <a:normAutofit/>
          </a:bodyPr>
          <a:lstStyle/>
          <a:p>
            <a:r>
              <a:rPr lang="en-US" sz="2800" dirty="0" err="1" smtClean="0">
                <a:solidFill>
                  <a:srgbClr val="FFFF00"/>
                </a:solidFill>
                <a:latin typeface="NikoshBAN" panose="02000000000000000000" pitchFamily="2" charset="0"/>
                <a:cs typeface="NikoshBAN" panose="02000000000000000000" pitchFamily="2" charset="0"/>
              </a:rPr>
              <a:t>খ্রিষ্টান</a:t>
            </a:r>
            <a:r>
              <a:rPr lang="en-US" sz="2800" dirty="0" smtClean="0">
                <a:solidFill>
                  <a:srgbClr val="FFFF00"/>
                </a:solidFill>
                <a:latin typeface="NikoshBAN" panose="02000000000000000000" pitchFamily="2" charset="0"/>
                <a:cs typeface="NikoshBAN" panose="02000000000000000000" pitchFamily="2" charset="0"/>
              </a:rPr>
              <a:t> </a:t>
            </a:r>
            <a:r>
              <a:rPr lang="en-US" sz="2800" dirty="0" err="1" smtClean="0">
                <a:solidFill>
                  <a:srgbClr val="FFFF00"/>
                </a:solidFill>
                <a:latin typeface="NikoshBAN" panose="02000000000000000000" pitchFamily="2" charset="0"/>
                <a:cs typeface="NikoshBAN" panose="02000000000000000000" pitchFamily="2" charset="0"/>
              </a:rPr>
              <a:t>ধর্ম</a:t>
            </a:r>
            <a:r>
              <a:rPr lang="en-US" sz="2800" dirty="0" smtClean="0">
                <a:solidFill>
                  <a:srgbClr val="FFFF00"/>
                </a:solidFill>
                <a:latin typeface="NikoshBAN" panose="02000000000000000000" pitchFamily="2" charset="0"/>
                <a:cs typeface="NikoshBAN" panose="02000000000000000000" pitchFamily="2" charset="0"/>
              </a:rPr>
              <a:t> </a:t>
            </a:r>
            <a:r>
              <a:rPr lang="en-US" sz="2800" dirty="0" err="1" smtClean="0">
                <a:solidFill>
                  <a:srgbClr val="FFFF00"/>
                </a:solidFill>
                <a:latin typeface="NikoshBAN" panose="02000000000000000000" pitchFamily="2" charset="0"/>
                <a:cs typeface="NikoshBAN" panose="02000000000000000000" pitchFamily="2" charset="0"/>
              </a:rPr>
              <a:t>প্রচারক</a:t>
            </a:r>
            <a:endParaRPr lang="en-US" sz="2800" dirty="0">
              <a:solidFill>
                <a:srgbClr val="FFFF00"/>
              </a:solidFill>
              <a:latin typeface="NikoshBAN" panose="02000000000000000000" pitchFamily="2" charset="0"/>
              <a:cs typeface="NikoshBAN" panose="02000000000000000000" pitchFamily="2" charset="0"/>
            </a:endParaRPr>
          </a:p>
        </p:txBody>
      </p:sp>
      <p:sp>
        <p:nvSpPr>
          <p:cNvPr id="5" name="Slide Number Placeholder 4">
            <a:extLst>
              <a:ext uri="{FF2B5EF4-FFF2-40B4-BE49-F238E27FC236}">
                <a16:creationId xmlns="" xmlns:a16="http://schemas.microsoft.com/office/drawing/2014/main" id="{024136C6-3C0D-4842-BA27-4952FADF5DD6}"/>
              </a:ext>
            </a:extLst>
          </p:cNvPr>
          <p:cNvSpPr>
            <a:spLocks noGrp="1"/>
          </p:cNvSpPr>
          <p:nvPr>
            <p:ph type="sldNum" sz="quarter" idx="12"/>
          </p:nvPr>
        </p:nvSpPr>
        <p:spPr/>
        <p:txBody>
          <a:bodyPr/>
          <a:lstStyle/>
          <a:p>
            <a:fld id="{4950F5D8-22E1-4015-8661-E5B1FD28C2DE}" type="slidenum">
              <a:rPr lang="en-US" smtClean="0"/>
              <a:pPr/>
              <a:t>11</a:t>
            </a:fld>
            <a:endParaRPr lang="en-US" dirty="0"/>
          </a:p>
        </p:txBody>
      </p:sp>
      <p:sp>
        <p:nvSpPr>
          <p:cNvPr id="3" name="Date Placeholder 2">
            <a:extLst>
              <a:ext uri="{FF2B5EF4-FFF2-40B4-BE49-F238E27FC236}">
                <a16:creationId xmlns="" xmlns:a16="http://schemas.microsoft.com/office/drawing/2014/main" id="{789D36BA-F1B3-4C4F-B407-FCE768D93116}"/>
              </a:ext>
            </a:extLst>
          </p:cNvPr>
          <p:cNvSpPr>
            <a:spLocks noGrp="1"/>
          </p:cNvSpPr>
          <p:nvPr>
            <p:ph type="dt" sz="half" idx="10"/>
          </p:nvPr>
        </p:nvSpPr>
        <p:spPr/>
        <p:txBody>
          <a:bodyPr/>
          <a:lstStyle/>
          <a:p>
            <a:fld id="{067D6D68-C07D-429B-A4A3-003FC3AF4107}" type="datetime1">
              <a:rPr lang="en-US" smtClean="0"/>
              <a:t>11/17/2020</a:t>
            </a:fld>
            <a:endParaRPr lang="en-US" dirty="0"/>
          </a:p>
        </p:txBody>
      </p:sp>
      <p:sp>
        <p:nvSpPr>
          <p:cNvPr id="4" name="Footer Placeholder 3">
            <a:extLst>
              <a:ext uri="{FF2B5EF4-FFF2-40B4-BE49-F238E27FC236}">
                <a16:creationId xmlns="" xmlns:a16="http://schemas.microsoft.com/office/drawing/2014/main" id="{B6F38EA6-5514-4A55-8668-1C2023BAAFCA}"/>
              </a:ext>
            </a:extLst>
          </p:cNvPr>
          <p:cNvSpPr>
            <a:spLocks noGrp="1"/>
          </p:cNvSpPr>
          <p:nvPr>
            <p:ph type="ftr" sz="quarter" idx="11"/>
          </p:nvPr>
        </p:nvSpPr>
        <p:spPr/>
        <p:txBody>
          <a:bodyPr/>
          <a:lstStyle/>
          <a:p>
            <a:r>
              <a:rPr lang="en-US" smtClean="0"/>
              <a:t>t@riqmagura</a:t>
            </a:r>
            <a:endParaRPr lang="en-US" dirty="0"/>
          </a:p>
        </p:txBody>
      </p:sp>
      <p:pic>
        <p:nvPicPr>
          <p:cNvPr id="18" name="Picture Placeholder 17"/>
          <p:cNvPicPr>
            <a:picLocks noGrp="1" noChangeAspect="1"/>
          </p:cNvPicPr>
          <p:nvPr>
            <p:ph type="pic" sz="quarter" idx="52"/>
          </p:nvPr>
        </p:nvPicPr>
        <p:blipFill>
          <a:blip r:embed="rId3">
            <a:extLst>
              <a:ext uri="{28A0092B-C50C-407E-A947-70E740481C1C}">
                <a14:useLocalDpi xmlns:a14="http://schemas.microsoft.com/office/drawing/2010/main" val="0"/>
              </a:ext>
            </a:extLst>
          </a:blip>
          <a:srcRect t="1068" b="1068"/>
          <a:stretch>
            <a:fillRect/>
          </a:stretch>
        </p:blipFill>
        <p:spPr/>
      </p:pic>
      <p:sp>
        <p:nvSpPr>
          <p:cNvPr id="15" name="Text Placeholder 14"/>
          <p:cNvSpPr>
            <a:spLocks noGrp="1"/>
          </p:cNvSpPr>
          <p:nvPr>
            <p:ph type="body" idx="41"/>
          </p:nvPr>
        </p:nvSpPr>
        <p:spPr>
          <a:xfrm>
            <a:off x="6154501" y="2959948"/>
            <a:ext cx="2221451" cy="1177067"/>
          </a:xfrm>
        </p:spPr>
        <p:txBody>
          <a:bodyPr anchor="ctr">
            <a:normAutofit/>
          </a:bodyPr>
          <a:lstStyle/>
          <a:p>
            <a:r>
              <a:rPr lang="en-US" sz="6600" dirty="0" err="1" smtClean="0">
                <a:solidFill>
                  <a:srgbClr val="FFFF00"/>
                </a:solidFill>
                <a:latin typeface="NikoshBAN" panose="02000000000000000000" pitchFamily="2" charset="0"/>
                <a:cs typeface="NikoshBAN" panose="02000000000000000000" pitchFamily="2" charset="0"/>
              </a:rPr>
              <a:t>পাদরি</a:t>
            </a:r>
            <a:endParaRPr lang="en-US" sz="6600" dirty="0">
              <a:solidFill>
                <a:srgbClr val="FFFF00"/>
              </a:solidFill>
              <a:latin typeface="NikoshBAN" panose="02000000000000000000" pitchFamily="2" charset="0"/>
              <a:cs typeface="NikoshBAN" panose="02000000000000000000" pitchFamily="2" charset="0"/>
            </a:endParaRPr>
          </a:p>
        </p:txBody>
      </p:sp>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799" y="2359024"/>
            <a:ext cx="4557713" cy="2873375"/>
          </a:xfrm>
          <a:prstGeom prst="rect">
            <a:avLst/>
          </a:prstGeom>
        </p:spPr>
      </p:pic>
      <p:sp>
        <p:nvSpPr>
          <p:cNvPr id="21" name="TextBox 20"/>
          <p:cNvSpPr txBox="1"/>
          <p:nvPr/>
        </p:nvSpPr>
        <p:spPr>
          <a:xfrm>
            <a:off x="5973792" y="2959948"/>
            <a:ext cx="2635221" cy="1015663"/>
          </a:xfrm>
          <a:prstGeom prst="rect">
            <a:avLst/>
          </a:prstGeom>
          <a:noFill/>
        </p:spPr>
        <p:txBody>
          <a:bodyPr wrap="square" rtlCol="0">
            <a:spAutoFit/>
          </a:bodyPr>
          <a:lstStyle/>
          <a:p>
            <a:r>
              <a:rPr lang="en-US" sz="6000" b="1" dirty="0" err="1" smtClean="0">
                <a:solidFill>
                  <a:srgbClr val="FFFF00"/>
                </a:solidFill>
                <a:latin typeface="NikoshBAN" panose="02000000000000000000" pitchFamily="2" charset="0"/>
                <a:cs typeface="NikoshBAN" panose="02000000000000000000" pitchFamily="2" charset="0"/>
              </a:rPr>
              <a:t>আলাওল</a:t>
            </a:r>
            <a:endParaRPr lang="en-US" sz="6000" b="1" dirty="0">
              <a:solidFill>
                <a:srgbClr val="FFFF00"/>
              </a:solidFill>
              <a:latin typeface="NikoshBAN" panose="02000000000000000000" pitchFamily="2" charset="0"/>
              <a:cs typeface="NikoshBAN" panose="02000000000000000000" pitchFamily="2" charset="0"/>
            </a:endParaRPr>
          </a:p>
        </p:txBody>
      </p:sp>
      <p:pic>
        <p:nvPicPr>
          <p:cNvPr id="22" name="Pictur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8432" y="2359023"/>
            <a:ext cx="4556080" cy="2873377"/>
          </a:xfrm>
          <a:prstGeom prst="rect">
            <a:avLst/>
          </a:prstGeom>
        </p:spPr>
      </p:pic>
      <p:sp>
        <p:nvSpPr>
          <p:cNvPr id="23" name="TextBox 22"/>
          <p:cNvSpPr txBox="1"/>
          <p:nvPr/>
        </p:nvSpPr>
        <p:spPr>
          <a:xfrm>
            <a:off x="8409641" y="2842519"/>
            <a:ext cx="3640348" cy="1384995"/>
          </a:xfrm>
          <a:prstGeom prst="rect">
            <a:avLst/>
          </a:prstGeom>
          <a:noFill/>
        </p:spPr>
        <p:txBody>
          <a:bodyPr wrap="square" rtlCol="0">
            <a:spAutoFit/>
          </a:bodyPr>
          <a:lstStyle/>
          <a:p>
            <a:r>
              <a:rPr lang="en-US" sz="2800" b="1" dirty="0" err="1" smtClean="0">
                <a:solidFill>
                  <a:srgbClr val="FFFF00"/>
                </a:solidFill>
                <a:latin typeface="NikoshBAN" panose="02000000000000000000" pitchFamily="2" charset="0"/>
                <a:cs typeface="NikoshBAN" panose="02000000000000000000" pitchFamily="2" charset="0"/>
              </a:rPr>
              <a:t>সতের</a:t>
            </a:r>
            <a:r>
              <a:rPr lang="en-US" sz="2800" b="1" dirty="0" smtClean="0">
                <a:solidFill>
                  <a:srgbClr val="FFFF00"/>
                </a:solidFill>
                <a:latin typeface="NikoshBAN" panose="02000000000000000000" pitchFamily="2" charset="0"/>
                <a:cs typeface="NikoshBAN" panose="02000000000000000000" pitchFamily="2" charset="0"/>
              </a:rPr>
              <a:t> </a:t>
            </a:r>
            <a:r>
              <a:rPr lang="en-US" sz="2800" b="1" dirty="0" err="1" smtClean="0">
                <a:solidFill>
                  <a:srgbClr val="FFFF00"/>
                </a:solidFill>
                <a:latin typeface="NikoshBAN" panose="02000000000000000000" pitchFamily="2" charset="0"/>
                <a:cs typeface="NikoshBAN" panose="02000000000000000000" pitchFamily="2" charset="0"/>
              </a:rPr>
              <a:t>শতকের</a:t>
            </a:r>
            <a:r>
              <a:rPr lang="en-US" sz="2800" b="1" dirty="0" smtClean="0">
                <a:solidFill>
                  <a:srgbClr val="FFFF00"/>
                </a:solidFill>
                <a:latin typeface="NikoshBAN" panose="02000000000000000000" pitchFamily="2" charset="0"/>
                <a:cs typeface="NikoshBAN" panose="02000000000000000000" pitchFamily="2" charset="0"/>
              </a:rPr>
              <a:t> </a:t>
            </a:r>
            <a:r>
              <a:rPr lang="en-US" sz="2800" b="1" dirty="0" err="1" smtClean="0">
                <a:solidFill>
                  <a:srgbClr val="FFFF00"/>
                </a:solidFill>
                <a:latin typeface="NikoshBAN" panose="02000000000000000000" pitchFamily="2" charset="0"/>
                <a:cs typeface="NikoshBAN" panose="02000000000000000000" pitchFamily="2" charset="0"/>
              </a:rPr>
              <a:t>কবি</a:t>
            </a:r>
            <a:r>
              <a:rPr lang="en-US" sz="2800" b="1" dirty="0" smtClean="0">
                <a:solidFill>
                  <a:srgbClr val="FFFF00"/>
                </a:solidFill>
                <a:latin typeface="NikoshBAN" panose="02000000000000000000" pitchFamily="2" charset="0"/>
                <a:cs typeface="NikoshBAN" panose="02000000000000000000" pitchFamily="2" charset="0"/>
              </a:rPr>
              <a:t>, </a:t>
            </a:r>
            <a:r>
              <a:rPr lang="en-US" sz="2800" b="1" dirty="0" err="1" smtClean="0">
                <a:solidFill>
                  <a:srgbClr val="FFFF00"/>
                </a:solidFill>
                <a:latin typeface="NikoshBAN" panose="02000000000000000000" pitchFamily="2" charset="0"/>
                <a:cs typeface="NikoshBAN" panose="02000000000000000000" pitchFamily="2" charset="0"/>
              </a:rPr>
              <a:t>আরাকান</a:t>
            </a:r>
            <a:r>
              <a:rPr lang="en-US" sz="2800" b="1" dirty="0" smtClean="0">
                <a:solidFill>
                  <a:srgbClr val="FFFF00"/>
                </a:solidFill>
                <a:latin typeface="NikoshBAN" panose="02000000000000000000" pitchFamily="2" charset="0"/>
                <a:cs typeface="NikoshBAN" panose="02000000000000000000" pitchFamily="2" charset="0"/>
              </a:rPr>
              <a:t> </a:t>
            </a:r>
            <a:r>
              <a:rPr lang="en-US" sz="2800" b="1" dirty="0" err="1" smtClean="0">
                <a:solidFill>
                  <a:srgbClr val="FFFF00"/>
                </a:solidFill>
                <a:latin typeface="NikoshBAN" panose="02000000000000000000" pitchFamily="2" charset="0"/>
                <a:cs typeface="NikoshBAN" panose="02000000000000000000" pitchFamily="2" charset="0"/>
              </a:rPr>
              <a:t>রাজসভায়</a:t>
            </a:r>
            <a:r>
              <a:rPr lang="en-US" sz="2800" b="1" dirty="0" smtClean="0">
                <a:solidFill>
                  <a:srgbClr val="FFFF00"/>
                </a:solidFill>
                <a:latin typeface="NikoshBAN" panose="02000000000000000000" pitchFamily="2" charset="0"/>
                <a:cs typeface="NikoshBAN" panose="02000000000000000000" pitchFamily="2" charset="0"/>
              </a:rPr>
              <a:t> </a:t>
            </a:r>
            <a:r>
              <a:rPr lang="en-US" sz="2800" b="1" dirty="0" err="1" smtClean="0">
                <a:solidFill>
                  <a:srgbClr val="FFFF00"/>
                </a:solidFill>
                <a:latin typeface="NikoshBAN" panose="02000000000000000000" pitchFamily="2" charset="0"/>
                <a:cs typeface="NikoshBAN" panose="02000000000000000000" pitchFamily="2" charset="0"/>
              </a:rPr>
              <a:t>সাহিত্যচর্চা</a:t>
            </a:r>
            <a:r>
              <a:rPr lang="en-US" sz="2800" b="1" dirty="0" smtClean="0">
                <a:solidFill>
                  <a:srgbClr val="FFFF00"/>
                </a:solidFill>
                <a:latin typeface="NikoshBAN" panose="02000000000000000000" pitchFamily="2" charset="0"/>
                <a:cs typeface="NikoshBAN" panose="02000000000000000000" pitchFamily="2" charset="0"/>
              </a:rPr>
              <a:t> </a:t>
            </a:r>
            <a:r>
              <a:rPr lang="en-US" sz="2800" b="1" dirty="0" err="1" smtClean="0">
                <a:solidFill>
                  <a:srgbClr val="FFFF00"/>
                </a:solidFill>
                <a:latin typeface="NikoshBAN" panose="02000000000000000000" pitchFamily="2" charset="0"/>
                <a:cs typeface="NikoshBAN" panose="02000000000000000000" pitchFamily="2" charset="0"/>
              </a:rPr>
              <a:t>করেন</a:t>
            </a:r>
            <a:r>
              <a:rPr lang="en-US" sz="2800" b="1" dirty="0" smtClean="0">
                <a:solidFill>
                  <a:srgbClr val="FFFF00"/>
                </a:solidFill>
                <a:latin typeface="NikoshBAN" panose="02000000000000000000" pitchFamily="2" charset="0"/>
                <a:cs typeface="NikoshBAN" panose="02000000000000000000" pitchFamily="2" charset="0"/>
              </a:rPr>
              <a:t>। ‘</a:t>
            </a:r>
            <a:r>
              <a:rPr lang="en-US" sz="2800" b="1" dirty="0" err="1" smtClean="0">
                <a:solidFill>
                  <a:srgbClr val="FFFF00"/>
                </a:solidFill>
                <a:latin typeface="NikoshBAN" panose="02000000000000000000" pitchFamily="2" charset="0"/>
                <a:cs typeface="NikoshBAN" panose="02000000000000000000" pitchFamily="2" charset="0"/>
              </a:rPr>
              <a:t>পদ্মাবতি</a:t>
            </a:r>
            <a:r>
              <a:rPr lang="en-US" sz="2800" b="1" dirty="0" smtClean="0">
                <a:solidFill>
                  <a:srgbClr val="FFFF00"/>
                </a:solidFill>
                <a:latin typeface="NikoshBAN" panose="02000000000000000000" pitchFamily="2" charset="0"/>
                <a:cs typeface="NikoshBAN" panose="02000000000000000000" pitchFamily="2" charset="0"/>
              </a:rPr>
              <a:t>’ </a:t>
            </a:r>
            <a:r>
              <a:rPr lang="en-US" sz="2800" b="1" dirty="0" err="1" smtClean="0">
                <a:solidFill>
                  <a:srgbClr val="FFFF00"/>
                </a:solidFill>
                <a:latin typeface="NikoshBAN" panose="02000000000000000000" pitchFamily="2" charset="0"/>
                <a:cs typeface="NikoshBAN" panose="02000000000000000000" pitchFamily="2" charset="0"/>
              </a:rPr>
              <a:t>তার</a:t>
            </a:r>
            <a:r>
              <a:rPr lang="en-US" sz="2800" b="1" dirty="0" smtClean="0">
                <a:solidFill>
                  <a:srgbClr val="FFFF00"/>
                </a:solidFill>
                <a:latin typeface="NikoshBAN" panose="02000000000000000000" pitchFamily="2" charset="0"/>
                <a:cs typeface="NikoshBAN" panose="02000000000000000000" pitchFamily="2" charset="0"/>
              </a:rPr>
              <a:t> </a:t>
            </a:r>
            <a:r>
              <a:rPr lang="en-US" sz="2800" b="1" dirty="0" err="1" smtClean="0">
                <a:solidFill>
                  <a:srgbClr val="FFFF00"/>
                </a:solidFill>
                <a:latin typeface="NikoshBAN" panose="02000000000000000000" pitchFamily="2" charset="0"/>
                <a:cs typeface="NikoshBAN" panose="02000000000000000000" pitchFamily="2" charset="0"/>
              </a:rPr>
              <a:t>শেষ্ঠ</a:t>
            </a:r>
            <a:r>
              <a:rPr lang="en-US" sz="2800" b="1" dirty="0" smtClean="0">
                <a:solidFill>
                  <a:srgbClr val="FFFF00"/>
                </a:solidFill>
                <a:latin typeface="NikoshBAN" panose="02000000000000000000" pitchFamily="2" charset="0"/>
                <a:cs typeface="NikoshBAN" panose="02000000000000000000" pitchFamily="2" charset="0"/>
              </a:rPr>
              <a:t> </a:t>
            </a:r>
            <a:r>
              <a:rPr lang="en-US" sz="2800" b="1" dirty="0" err="1" smtClean="0">
                <a:solidFill>
                  <a:srgbClr val="FFFF00"/>
                </a:solidFill>
                <a:latin typeface="NikoshBAN" panose="02000000000000000000" pitchFamily="2" charset="0"/>
                <a:cs typeface="NikoshBAN" panose="02000000000000000000" pitchFamily="2" charset="0"/>
              </a:rPr>
              <a:t>রচনা</a:t>
            </a:r>
            <a:endParaRPr lang="en-US" sz="2800" b="1" dirty="0">
              <a:solidFill>
                <a:srgbClr val="FFFF00"/>
              </a:solidFill>
              <a:latin typeface="NikoshBAN" panose="02000000000000000000" pitchFamily="2" charset="0"/>
              <a:cs typeface="NikoshBAN" panose="02000000000000000000" pitchFamily="2" charset="0"/>
            </a:endParaRPr>
          </a:p>
        </p:txBody>
      </p:sp>
      <p:pic>
        <p:nvPicPr>
          <p:cNvPr id="24" name="Picture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6769" y="2334276"/>
            <a:ext cx="4667743" cy="2898123"/>
          </a:xfrm>
          <a:prstGeom prst="rect">
            <a:avLst/>
          </a:prstGeom>
        </p:spPr>
      </p:pic>
      <p:sp>
        <p:nvSpPr>
          <p:cNvPr id="26" name="TextBox 25"/>
          <p:cNvSpPr txBox="1"/>
          <p:nvPr/>
        </p:nvSpPr>
        <p:spPr>
          <a:xfrm>
            <a:off x="5970444" y="2933020"/>
            <a:ext cx="2674189" cy="1107996"/>
          </a:xfrm>
          <a:prstGeom prst="rect">
            <a:avLst/>
          </a:prstGeom>
          <a:noFill/>
        </p:spPr>
        <p:txBody>
          <a:bodyPr wrap="square" rtlCol="0">
            <a:spAutoFit/>
          </a:bodyPr>
          <a:lstStyle/>
          <a:p>
            <a:r>
              <a:rPr lang="en-US" sz="6600" b="1" dirty="0" err="1" smtClean="0">
                <a:solidFill>
                  <a:srgbClr val="FFFF00"/>
                </a:solidFill>
                <a:latin typeface="NikoshBAN" panose="02000000000000000000" pitchFamily="2" charset="0"/>
                <a:cs typeface="NikoshBAN" panose="02000000000000000000" pitchFamily="2" charset="0"/>
              </a:rPr>
              <a:t>শুক্লপক্ষ</a:t>
            </a:r>
            <a:endParaRPr lang="en-US" sz="6600" b="1" dirty="0">
              <a:solidFill>
                <a:srgbClr val="FFFF00"/>
              </a:solidFill>
              <a:latin typeface="NikoshBAN" panose="02000000000000000000" pitchFamily="2" charset="0"/>
              <a:cs typeface="NikoshBAN" panose="02000000000000000000" pitchFamily="2" charset="0"/>
            </a:endParaRPr>
          </a:p>
        </p:txBody>
      </p:sp>
      <p:sp>
        <p:nvSpPr>
          <p:cNvPr id="27" name="TextBox 26"/>
          <p:cNvSpPr txBox="1"/>
          <p:nvPr/>
        </p:nvSpPr>
        <p:spPr>
          <a:xfrm>
            <a:off x="8375952" y="3021504"/>
            <a:ext cx="3249927" cy="954107"/>
          </a:xfrm>
          <a:prstGeom prst="rect">
            <a:avLst/>
          </a:prstGeom>
          <a:noFill/>
        </p:spPr>
        <p:txBody>
          <a:bodyPr wrap="square" rtlCol="0">
            <a:spAutoFit/>
          </a:bodyPr>
          <a:lstStyle/>
          <a:p>
            <a:r>
              <a:rPr lang="en-US" sz="2800" b="1" dirty="0" err="1" smtClean="0">
                <a:solidFill>
                  <a:srgbClr val="FFFF00"/>
                </a:solidFill>
                <a:latin typeface="NikoshBAN" panose="02000000000000000000" pitchFamily="2" charset="0"/>
                <a:cs typeface="NikoshBAN" panose="02000000000000000000" pitchFamily="2" charset="0"/>
              </a:rPr>
              <a:t>অমাবস্যার</a:t>
            </a:r>
            <a:r>
              <a:rPr lang="en-US" sz="2800" b="1" dirty="0" smtClean="0">
                <a:solidFill>
                  <a:srgbClr val="FFFF00"/>
                </a:solidFill>
                <a:latin typeface="NikoshBAN" panose="02000000000000000000" pitchFamily="2" charset="0"/>
                <a:cs typeface="NikoshBAN" panose="02000000000000000000" pitchFamily="2" charset="0"/>
              </a:rPr>
              <a:t> </a:t>
            </a:r>
            <a:r>
              <a:rPr lang="en-US" sz="2800" b="1" dirty="0" err="1" smtClean="0">
                <a:solidFill>
                  <a:srgbClr val="FFFF00"/>
                </a:solidFill>
                <a:latin typeface="NikoshBAN" panose="02000000000000000000" pitchFamily="2" charset="0"/>
                <a:cs typeface="NikoshBAN" panose="02000000000000000000" pitchFamily="2" charset="0"/>
              </a:rPr>
              <a:t>পর</a:t>
            </a:r>
            <a:r>
              <a:rPr lang="en-US" sz="2800" b="1" dirty="0" smtClean="0">
                <a:solidFill>
                  <a:srgbClr val="FFFF00"/>
                </a:solidFill>
                <a:latin typeface="NikoshBAN" panose="02000000000000000000" pitchFamily="2" charset="0"/>
                <a:cs typeface="NikoshBAN" panose="02000000000000000000" pitchFamily="2" charset="0"/>
              </a:rPr>
              <a:t> </a:t>
            </a:r>
            <a:r>
              <a:rPr lang="en-US" sz="2800" b="1" dirty="0" err="1" smtClean="0">
                <a:solidFill>
                  <a:srgbClr val="FFFF00"/>
                </a:solidFill>
                <a:latin typeface="NikoshBAN" panose="02000000000000000000" pitchFamily="2" charset="0"/>
                <a:cs typeface="NikoshBAN" panose="02000000000000000000" pitchFamily="2" charset="0"/>
              </a:rPr>
              <a:t>থেকে</a:t>
            </a:r>
            <a:r>
              <a:rPr lang="en-US" sz="2800" b="1" dirty="0" smtClean="0">
                <a:solidFill>
                  <a:srgbClr val="FFFF00"/>
                </a:solidFill>
                <a:latin typeface="NikoshBAN" panose="02000000000000000000" pitchFamily="2" charset="0"/>
                <a:cs typeface="NikoshBAN" panose="02000000000000000000" pitchFamily="2" charset="0"/>
              </a:rPr>
              <a:t> </a:t>
            </a:r>
            <a:r>
              <a:rPr lang="en-US" sz="2800" b="1" dirty="0" err="1" smtClean="0">
                <a:solidFill>
                  <a:srgbClr val="FFFF00"/>
                </a:solidFill>
                <a:latin typeface="NikoshBAN" panose="02000000000000000000" pitchFamily="2" charset="0"/>
                <a:cs typeface="NikoshBAN" panose="02000000000000000000" pitchFamily="2" charset="0"/>
              </a:rPr>
              <a:t>পূর্ণিমা</a:t>
            </a:r>
            <a:r>
              <a:rPr lang="en-US" sz="2800" b="1" dirty="0" smtClean="0">
                <a:solidFill>
                  <a:srgbClr val="FFFF00"/>
                </a:solidFill>
                <a:latin typeface="NikoshBAN" panose="02000000000000000000" pitchFamily="2" charset="0"/>
                <a:cs typeface="NikoshBAN" panose="02000000000000000000" pitchFamily="2" charset="0"/>
              </a:rPr>
              <a:t> </a:t>
            </a:r>
            <a:r>
              <a:rPr lang="en-US" sz="2800" b="1" dirty="0" err="1" smtClean="0">
                <a:solidFill>
                  <a:srgbClr val="FFFF00"/>
                </a:solidFill>
                <a:latin typeface="NikoshBAN" panose="02000000000000000000" pitchFamily="2" charset="0"/>
                <a:cs typeface="NikoshBAN" panose="02000000000000000000" pitchFamily="2" charset="0"/>
              </a:rPr>
              <a:t>পর্যন্ত</a:t>
            </a:r>
            <a:r>
              <a:rPr lang="en-US" sz="2800" b="1" dirty="0" smtClean="0">
                <a:solidFill>
                  <a:srgbClr val="FFFF00"/>
                </a:solidFill>
                <a:latin typeface="NikoshBAN" panose="02000000000000000000" pitchFamily="2" charset="0"/>
                <a:cs typeface="NikoshBAN" panose="02000000000000000000" pitchFamily="2" charset="0"/>
              </a:rPr>
              <a:t> </a:t>
            </a:r>
            <a:r>
              <a:rPr lang="en-US" sz="2800" b="1" dirty="0" err="1" smtClean="0">
                <a:solidFill>
                  <a:srgbClr val="FFFF00"/>
                </a:solidFill>
                <a:latin typeface="NikoshBAN" panose="02000000000000000000" pitchFamily="2" charset="0"/>
                <a:cs typeface="NikoshBAN" panose="02000000000000000000" pitchFamily="2" charset="0"/>
              </a:rPr>
              <a:t>চন্দ্রকলা</a:t>
            </a:r>
            <a:r>
              <a:rPr lang="en-US" sz="2800" b="1" dirty="0" smtClean="0">
                <a:solidFill>
                  <a:srgbClr val="FFFF00"/>
                </a:solidFill>
                <a:latin typeface="NikoshBAN" panose="02000000000000000000" pitchFamily="2" charset="0"/>
                <a:cs typeface="NikoshBAN" panose="02000000000000000000" pitchFamily="2" charset="0"/>
              </a:rPr>
              <a:t> </a:t>
            </a:r>
            <a:r>
              <a:rPr lang="en-US" sz="2800" b="1" dirty="0" err="1" smtClean="0">
                <a:solidFill>
                  <a:srgbClr val="FFFF00"/>
                </a:solidFill>
                <a:latin typeface="NikoshBAN" panose="02000000000000000000" pitchFamily="2" charset="0"/>
                <a:cs typeface="NikoshBAN" panose="02000000000000000000" pitchFamily="2" charset="0"/>
              </a:rPr>
              <a:t>বাড়ার</a:t>
            </a:r>
            <a:r>
              <a:rPr lang="en-US" sz="2800" b="1" dirty="0" smtClean="0">
                <a:solidFill>
                  <a:srgbClr val="FFFF00"/>
                </a:solidFill>
                <a:latin typeface="NikoshBAN" panose="02000000000000000000" pitchFamily="2" charset="0"/>
                <a:cs typeface="NikoshBAN" panose="02000000000000000000" pitchFamily="2" charset="0"/>
              </a:rPr>
              <a:t> </a:t>
            </a:r>
            <a:r>
              <a:rPr lang="en-US" sz="2800" b="1" dirty="0" err="1" smtClean="0">
                <a:solidFill>
                  <a:srgbClr val="FFFF00"/>
                </a:solidFill>
                <a:latin typeface="NikoshBAN" panose="02000000000000000000" pitchFamily="2" charset="0"/>
                <a:cs typeface="NikoshBAN" panose="02000000000000000000" pitchFamily="2" charset="0"/>
              </a:rPr>
              <a:t>সময়</a:t>
            </a:r>
            <a:r>
              <a:rPr lang="en-US" sz="2800" b="1" dirty="0" smtClean="0">
                <a:solidFill>
                  <a:srgbClr val="FFFF00"/>
                </a:solidFill>
                <a:latin typeface="NikoshBAN" panose="02000000000000000000" pitchFamily="2" charset="0"/>
                <a:cs typeface="NikoshBAN" panose="02000000000000000000" pitchFamily="2" charset="0"/>
              </a:rPr>
              <a:t> </a:t>
            </a:r>
            <a:endParaRPr lang="en-US" sz="2800" b="1" dirty="0">
              <a:solidFill>
                <a:srgbClr val="FFFF00"/>
              </a:solidFill>
              <a:latin typeface="NikoshBAN" panose="02000000000000000000" pitchFamily="2" charset="0"/>
              <a:cs typeface="NikoshBAN" panose="02000000000000000000" pitchFamily="2" charset="0"/>
            </a:endParaRPr>
          </a:p>
        </p:txBody>
      </p:sp>
      <p:pic>
        <p:nvPicPr>
          <p:cNvPr id="28" name="Picture 2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3986" y="2383771"/>
            <a:ext cx="4593851" cy="2873377"/>
          </a:xfrm>
          <a:prstGeom prst="rect">
            <a:avLst/>
          </a:prstGeom>
        </p:spPr>
      </p:pic>
      <p:sp>
        <p:nvSpPr>
          <p:cNvPr id="29" name="TextBox 28"/>
          <p:cNvSpPr txBox="1"/>
          <p:nvPr/>
        </p:nvSpPr>
        <p:spPr>
          <a:xfrm>
            <a:off x="5734542" y="2913781"/>
            <a:ext cx="3295290" cy="1107996"/>
          </a:xfrm>
          <a:prstGeom prst="rect">
            <a:avLst/>
          </a:prstGeom>
          <a:noFill/>
        </p:spPr>
        <p:txBody>
          <a:bodyPr wrap="square" rtlCol="0">
            <a:spAutoFit/>
          </a:bodyPr>
          <a:lstStyle/>
          <a:p>
            <a:r>
              <a:rPr lang="en-US" sz="6600" b="1" dirty="0" err="1" smtClean="0">
                <a:solidFill>
                  <a:srgbClr val="FFFF00"/>
                </a:solidFill>
                <a:latin typeface="NikoshBAN" panose="02000000000000000000" pitchFamily="2" charset="0"/>
                <a:cs typeface="NikoshBAN" panose="02000000000000000000" pitchFamily="2" charset="0"/>
              </a:rPr>
              <a:t>হামানদিস্তা</a:t>
            </a:r>
            <a:endParaRPr lang="en-US" sz="6600" b="1" dirty="0">
              <a:solidFill>
                <a:srgbClr val="FFFF00"/>
              </a:solidFill>
              <a:latin typeface="NikoshBAN" panose="02000000000000000000" pitchFamily="2" charset="0"/>
              <a:cs typeface="NikoshBAN" panose="02000000000000000000" pitchFamily="2" charset="0"/>
            </a:endParaRPr>
          </a:p>
        </p:txBody>
      </p:sp>
      <p:sp>
        <p:nvSpPr>
          <p:cNvPr id="30" name="TextBox 29"/>
          <p:cNvSpPr txBox="1"/>
          <p:nvPr/>
        </p:nvSpPr>
        <p:spPr>
          <a:xfrm>
            <a:off x="8871338" y="3097140"/>
            <a:ext cx="3571336" cy="954107"/>
          </a:xfrm>
          <a:prstGeom prst="rect">
            <a:avLst/>
          </a:prstGeom>
          <a:noFill/>
        </p:spPr>
        <p:txBody>
          <a:bodyPr wrap="square" rtlCol="0">
            <a:spAutoFit/>
          </a:bodyPr>
          <a:lstStyle/>
          <a:p>
            <a:r>
              <a:rPr lang="en-US" sz="2800" b="1" dirty="0" err="1" smtClean="0">
                <a:solidFill>
                  <a:srgbClr val="FFFF00"/>
                </a:solidFill>
                <a:latin typeface="NikoshBAN" panose="02000000000000000000" pitchFamily="2" charset="0"/>
                <a:cs typeface="NikoshBAN" panose="02000000000000000000" pitchFamily="2" charset="0"/>
              </a:rPr>
              <a:t>দ্রব্যসামগ্রী</a:t>
            </a:r>
            <a:r>
              <a:rPr lang="en-US" sz="2800" b="1" dirty="0" smtClean="0">
                <a:solidFill>
                  <a:srgbClr val="FFFF00"/>
                </a:solidFill>
                <a:latin typeface="NikoshBAN" panose="02000000000000000000" pitchFamily="2" charset="0"/>
                <a:cs typeface="NikoshBAN" panose="02000000000000000000" pitchFamily="2" charset="0"/>
              </a:rPr>
              <a:t> </a:t>
            </a:r>
            <a:r>
              <a:rPr lang="en-US" sz="2800" b="1" dirty="0" err="1" smtClean="0">
                <a:solidFill>
                  <a:srgbClr val="FFFF00"/>
                </a:solidFill>
                <a:latin typeface="NikoshBAN" panose="02000000000000000000" pitchFamily="2" charset="0"/>
                <a:cs typeface="NikoshBAN" panose="02000000000000000000" pitchFamily="2" charset="0"/>
              </a:rPr>
              <a:t>গুঁড়ো</a:t>
            </a:r>
            <a:r>
              <a:rPr lang="en-US" sz="2800" b="1" dirty="0" smtClean="0">
                <a:solidFill>
                  <a:srgbClr val="FFFF00"/>
                </a:solidFill>
                <a:latin typeface="NikoshBAN" panose="02000000000000000000" pitchFamily="2" charset="0"/>
                <a:cs typeface="NikoshBAN" panose="02000000000000000000" pitchFamily="2" charset="0"/>
              </a:rPr>
              <a:t> করার জন্য </a:t>
            </a:r>
            <a:r>
              <a:rPr lang="en-US" sz="2800" b="1" dirty="0" err="1" smtClean="0">
                <a:solidFill>
                  <a:srgbClr val="FFFF00"/>
                </a:solidFill>
                <a:latin typeface="NikoshBAN" panose="02000000000000000000" pitchFamily="2" charset="0"/>
                <a:cs typeface="NikoshBAN" panose="02000000000000000000" pitchFamily="2" charset="0"/>
              </a:rPr>
              <a:t>ব্যবহৃত</a:t>
            </a:r>
            <a:r>
              <a:rPr lang="en-US" sz="2800" b="1" dirty="0" smtClean="0">
                <a:solidFill>
                  <a:srgbClr val="FFFF00"/>
                </a:solidFill>
                <a:latin typeface="NikoshBAN" panose="02000000000000000000" pitchFamily="2" charset="0"/>
                <a:cs typeface="NikoshBAN" panose="02000000000000000000" pitchFamily="2" charset="0"/>
              </a:rPr>
              <a:t> </a:t>
            </a:r>
            <a:r>
              <a:rPr lang="en-US" sz="2800" b="1" dirty="0" err="1" smtClean="0">
                <a:solidFill>
                  <a:srgbClr val="FFFF00"/>
                </a:solidFill>
                <a:latin typeface="NikoshBAN" panose="02000000000000000000" pitchFamily="2" charset="0"/>
                <a:cs typeface="NikoshBAN" panose="02000000000000000000" pitchFamily="2" charset="0"/>
              </a:rPr>
              <a:t>পাত্র</a:t>
            </a:r>
            <a:r>
              <a:rPr lang="en-US" sz="2800" b="1" dirty="0" smtClean="0">
                <a:solidFill>
                  <a:srgbClr val="FFFF00"/>
                </a:solidFill>
                <a:latin typeface="NikoshBAN" panose="02000000000000000000" pitchFamily="2" charset="0"/>
                <a:cs typeface="NikoshBAN" panose="02000000000000000000" pitchFamily="2" charset="0"/>
              </a:rPr>
              <a:t> ও </a:t>
            </a:r>
            <a:r>
              <a:rPr lang="en-US" sz="2800" b="1" dirty="0" err="1" smtClean="0">
                <a:solidFill>
                  <a:srgbClr val="FFFF00"/>
                </a:solidFill>
                <a:latin typeface="NikoshBAN" panose="02000000000000000000" pitchFamily="2" charset="0"/>
                <a:cs typeface="NikoshBAN" panose="02000000000000000000" pitchFamily="2" charset="0"/>
              </a:rPr>
              <a:t>দণ্ড</a:t>
            </a:r>
            <a:endParaRPr lang="en-US" sz="2800" b="1" dirty="0">
              <a:solidFill>
                <a:srgbClr val="FFFF00"/>
              </a:solidFill>
              <a:latin typeface="NikoshBAN" panose="02000000000000000000" pitchFamily="2" charset="0"/>
              <a:cs typeface="NikoshBAN" panose="02000000000000000000" pitchFamily="2" charset="0"/>
            </a:endParaRPr>
          </a:p>
        </p:txBody>
      </p:sp>
      <p:pic>
        <p:nvPicPr>
          <p:cNvPr id="31" name="Picture 3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76313" y="2304169"/>
            <a:ext cx="4682802" cy="2952978"/>
          </a:xfrm>
          <a:prstGeom prst="rect">
            <a:avLst/>
          </a:prstGeom>
        </p:spPr>
      </p:pic>
      <p:sp>
        <p:nvSpPr>
          <p:cNvPr id="32" name="TextBox 31"/>
          <p:cNvSpPr txBox="1"/>
          <p:nvPr/>
        </p:nvSpPr>
        <p:spPr>
          <a:xfrm>
            <a:off x="5917571" y="2963011"/>
            <a:ext cx="2691442" cy="1107996"/>
          </a:xfrm>
          <a:prstGeom prst="rect">
            <a:avLst/>
          </a:prstGeom>
          <a:noFill/>
        </p:spPr>
        <p:txBody>
          <a:bodyPr wrap="square" rtlCol="0">
            <a:spAutoFit/>
          </a:bodyPr>
          <a:lstStyle/>
          <a:p>
            <a:r>
              <a:rPr lang="en-US" sz="6600" b="1" dirty="0" err="1" smtClean="0">
                <a:solidFill>
                  <a:srgbClr val="FFFF00"/>
                </a:solidFill>
                <a:latin typeface="NikoshBAN" panose="02000000000000000000" pitchFamily="2" charset="0"/>
                <a:cs typeface="NikoshBAN" panose="02000000000000000000" pitchFamily="2" charset="0"/>
              </a:rPr>
              <a:t>মহাথেরো</a:t>
            </a:r>
            <a:r>
              <a:rPr lang="en-US" sz="6600" b="1" dirty="0" smtClean="0">
                <a:solidFill>
                  <a:srgbClr val="FFFF00"/>
                </a:solidFill>
                <a:latin typeface="NikoshBAN" panose="02000000000000000000" pitchFamily="2" charset="0"/>
                <a:cs typeface="NikoshBAN" panose="02000000000000000000" pitchFamily="2" charset="0"/>
              </a:rPr>
              <a:t> </a:t>
            </a:r>
            <a:endParaRPr lang="en-US" sz="6600" b="1" dirty="0">
              <a:solidFill>
                <a:srgbClr val="FFFF00"/>
              </a:solidFill>
              <a:latin typeface="NikoshBAN" panose="02000000000000000000" pitchFamily="2" charset="0"/>
              <a:cs typeface="NikoshBAN" panose="02000000000000000000" pitchFamily="2" charset="0"/>
            </a:endParaRPr>
          </a:p>
        </p:txBody>
      </p:sp>
      <p:sp>
        <p:nvSpPr>
          <p:cNvPr id="33" name="TextBox 32"/>
          <p:cNvSpPr txBox="1"/>
          <p:nvPr/>
        </p:nvSpPr>
        <p:spPr>
          <a:xfrm>
            <a:off x="8789722" y="3225408"/>
            <a:ext cx="3769893" cy="523220"/>
          </a:xfrm>
          <a:prstGeom prst="rect">
            <a:avLst/>
          </a:prstGeom>
          <a:noFill/>
        </p:spPr>
        <p:txBody>
          <a:bodyPr wrap="square" rtlCol="0">
            <a:spAutoFit/>
          </a:bodyPr>
          <a:lstStyle/>
          <a:p>
            <a:r>
              <a:rPr lang="en-US" sz="2800" b="1" dirty="0" err="1" smtClean="0">
                <a:solidFill>
                  <a:srgbClr val="FFFF00"/>
                </a:solidFill>
                <a:latin typeface="NikoshBAN" panose="02000000000000000000" pitchFamily="2" charset="0"/>
                <a:cs typeface="NikoshBAN" panose="02000000000000000000" pitchFamily="2" charset="0"/>
              </a:rPr>
              <a:t>বৌদ্ধ</a:t>
            </a:r>
            <a:r>
              <a:rPr lang="en-US" sz="2800" b="1" dirty="0" smtClean="0">
                <a:solidFill>
                  <a:srgbClr val="FFFF00"/>
                </a:solidFill>
                <a:latin typeface="NikoshBAN" panose="02000000000000000000" pitchFamily="2" charset="0"/>
                <a:cs typeface="NikoshBAN" panose="02000000000000000000" pitchFamily="2" charset="0"/>
              </a:rPr>
              <a:t> </a:t>
            </a:r>
            <a:r>
              <a:rPr lang="en-US" sz="2800" b="1" dirty="0" err="1" smtClean="0">
                <a:solidFill>
                  <a:srgbClr val="FFFF00"/>
                </a:solidFill>
                <a:latin typeface="NikoshBAN" panose="02000000000000000000" pitchFamily="2" charset="0"/>
                <a:cs typeface="NikoshBAN" panose="02000000000000000000" pitchFamily="2" charset="0"/>
              </a:rPr>
              <a:t>ধর্মীয়</a:t>
            </a:r>
            <a:r>
              <a:rPr lang="en-US" sz="2800" b="1" dirty="0" smtClean="0">
                <a:solidFill>
                  <a:srgbClr val="FFFF00"/>
                </a:solidFill>
                <a:latin typeface="NikoshBAN" panose="02000000000000000000" pitchFamily="2" charset="0"/>
                <a:cs typeface="NikoshBAN" panose="02000000000000000000" pitchFamily="2" charset="0"/>
              </a:rPr>
              <a:t> </a:t>
            </a:r>
            <a:r>
              <a:rPr lang="en-US" sz="2800" b="1" dirty="0" err="1" smtClean="0">
                <a:solidFill>
                  <a:srgbClr val="FFFF00"/>
                </a:solidFill>
                <a:latin typeface="NikoshBAN" panose="02000000000000000000" pitchFamily="2" charset="0"/>
                <a:cs typeface="NikoshBAN" panose="02000000000000000000" pitchFamily="2" charset="0"/>
              </a:rPr>
              <a:t>প্রধান</a:t>
            </a:r>
            <a:r>
              <a:rPr lang="en-US" sz="2800" b="1" dirty="0" smtClean="0">
                <a:solidFill>
                  <a:srgbClr val="FFFF00"/>
                </a:solidFill>
                <a:latin typeface="NikoshBAN" panose="02000000000000000000" pitchFamily="2" charset="0"/>
                <a:cs typeface="NikoshBAN" panose="02000000000000000000" pitchFamily="2" charset="0"/>
              </a:rPr>
              <a:t> </a:t>
            </a:r>
            <a:r>
              <a:rPr lang="en-US" sz="2800" b="1" dirty="0" err="1" smtClean="0">
                <a:solidFill>
                  <a:srgbClr val="FFFF00"/>
                </a:solidFill>
                <a:latin typeface="NikoshBAN" panose="02000000000000000000" pitchFamily="2" charset="0"/>
                <a:cs typeface="NikoshBAN" panose="02000000000000000000" pitchFamily="2" charset="0"/>
              </a:rPr>
              <a:t>গুরু</a:t>
            </a:r>
            <a:endParaRPr lang="en-US" sz="2800" b="1" dirty="0">
              <a:solidFill>
                <a:srgbClr val="FFFF00"/>
              </a:solidFill>
              <a:latin typeface="NikoshBAN" panose="02000000000000000000" pitchFamily="2" charset="0"/>
              <a:cs typeface="NikoshBAN" panose="02000000000000000000" pitchFamily="2" charset="0"/>
            </a:endParaRPr>
          </a:p>
        </p:txBody>
      </p:sp>
      <p:pic>
        <p:nvPicPr>
          <p:cNvPr id="35" name="Picture 3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56769" y="2304168"/>
            <a:ext cx="4698477" cy="2977725"/>
          </a:xfrm>
          <a:prstGeom prst="rect">
            <a:avLst/>
          </a:prstGeom>
        </p:spPr>
      </p:pic>
      <p:sp>
        <p:nvSpPr>
          <p:cNvPr id="36" name="TextBox 35"/>
          <p:cNvSpPr txBox="1"/>
          <p:nvPr/>
        </p:nvSpPr>
        <p:spPr>
          <a:xfrm>
            <a:off x="6764074" y="2963011"/>
            <a:ext cx="1086928" cy="1107996"/>
          </a:xfrm>
          <a:prstGeom prst="rect">
            <a:avLst/>
          </a:prstGeom>
          <a:noFill/>
        </p:spPr>
        <p:txBody>
          <a:bodyPr wrap="square" rtlCol="0">
            <a:spAutoFit/>
          </a:bodyPr>
          <a:lstStyle/>
          <a:p>
            <a:r>
              <a:rPr lang="en-US" sz="6600" b="1" dirty="0" err="1" smtClean="0">
                <a:solidFill>
                  <a:srgbClr val="FFFF00"/>
                </a:solidFill>
                <a:latin typeface="NikoshBAN" panose="02000000000000000000" pitchFamily="2" charset="0"/>
                <a:cs typeface="NikoshBAN" panose="02000000000000000000" pitchFamily="2" charset="0"/>
              </a:rPr>
              <a:t>চ্যা</a:t>
            </a:r>
            <a:endParaRPr lang="en-US" sz="6600" b="1" dirty="0">
              <a:solidFill>
                <a:srgbClr val="FFFF00"/>
              </a:solidFill>
              <a:latin typeface="NikoshBAN" panose="02000000000000000000" pitchFamily="2" charset="0"/>
              <a:cs typeface="NikoshBAN" panose="02000000000000000000" pitchFamily="2" charset="0"/>
            </a:endParaRPr>
          </a:p>
        </p:txBody>
      </p:sp>
      <p:sp>
        <p:nvSpPr>
          <p:cNvPr id="37" name="TextBox 36"/>
          <p:cNvSpPr txBox="1"/>
          <p:nvPr/>
        </p:nvSpPr>
        <p:spPr>
          <a:xfrm>
            <a:off x="9004524" y="3312583"/>
            <a:ext cx="2329132" cy="523220"/>
          </a:xfrm>
          <a:prstGeom prst="rect">
            <a:avLst/>
          </a:prstGeom>
          <a:noFill/>
        </p:spPr>
        <p:txBody>
          <a:bodyPr wrap="square" rtlCol="0">
            <a:spAutoFit/>
          </a:bodyPr>
          <a:lstStyle/>
          <a:p>
            <a:r>
              <a:rPr lang="en-US" sz="2800" b="1" dirty="0" err="1" smtClean="0">
                <a:solidFill>
                  <a:srgbClr val="FFFF00"/>
                </a:solidFill>
                <a:latin typeface="NikoshBAN" panose="02000000000000000000" pitchFamily="2" charset="0"/>
                <a:cs typeface="NikoshBAN" panose="02000000000000000000" pitchFamily="2" charset="0"/>
              </a:rPr>
              <a:t>মিয়ানমারের</a:t>
            </a:r>
            <a:r>
              <a:rPr lang="en-US" sz="2800" b="1" dirty="0" smtClean="0">
                <a:solidFill>
                  <a:srgbClr val="FFFF00"/>
                </a:solidFill>
                <a:latin typeface="NikoshBAN" panose="02000000000000000000" pitchFamily="2" charset="0"/>
                <a:cs typeface="NikoshBAN" panose="02000000000000000000" pitchFamily="2" charset="0"/>
              </a:rPr>
              <a:t> </a:t>
            </a:r>
            <a:r>
              <a:rPr lang="en-US" sz="2800" b="1" dirty="0" err="1" smtClean="0">
                <a:solidFill>
                  <a:srgbClr val="FFFF00"/>
                </a:solidFill>
                <a:latin typeface="NikoshBAN" panose="02000000000000000000" pitchFamily="2" charset="0"/>
                <a:cs typeface="NikoshBAN" panose="02000000000000000000" pitchFamily="2" charset="0"/>
              </a:rPr>
              <a:t>টাকা</a:t>
            </a:r>
            <a:endParaRPr lang="en-US" sz="2800" b="1" dirty="0">
              <a:solidFill>
                <a:srgbClr val="FFFF00"/>
              </a:solidFill>
              <a:latin typeface="NikoshBAN" panose="02000000000000000000" pitchFamily="2" charset="0"/>
              <a:cs typeface="NikoshBAN" panose="02000000000000000000" pitchFamily="2" charset="0"/>
            </a:endParaRPr>
          </a:p>
        </p:txBody>
      </p:sp>
      <p:pic>
        <p:nvPicPr>
          <p:cNvPr id="38" name="Picture 3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59636" y="2280292"/>
            <a:ext cx="4715154" cy="2976853"/>
          </a:xfrm>
          <a:prstGeom prst="rect">
            <a:avLst/>
          </a:prstGeom>
        </p:spPr>
      </p:pic>
      <p:sp>
        <p:nvSpPr>
          <p:cNvPr id="39" name="TextBox 38"/>
          <p:cNvSpPr txBox="1"/>
          <p:nvPr/>
        </p:nvSpPr>
        <p:spPr>
          <a:xfrm>
            <a:off x="6534172" y="2994483"/>
            <a:ext cx="1587261" cy="1107996"/>
          </a:xfrm>
          <a:prstGeom prst="rect">
            <a:avLst/>
          </a:prstGeom>
          <a:noFill/>
        </p:spPr>
        <p:txBody>
          <a:bodyPr wrap="square" rtlCol="0">
            <a:spAutoFit/>
          </a:bodyPr>
          <a:lstStyle/>
          <a:p>
            <a:r>
              <a:rPr lang="en-US" sz="6600" b="1" dirty="0" err="1" smtClean="0">
                <a:solidFill>
                  <a:srgbClr val="FFFF00"/>
                </a:solidFill>
                <a:latin typeface="NikoshBAN" panose="02000000000000000000" pitchFamily="2" charset="0"/>
                <a:cs typeface="NikoshBAN" panose="02000000000000000000" pitchFamily="2" charset="0"/>
              </a:rPr>
              <a:t>চীবর</a:t>
            </a:r>
            <a:endParaRPr lang="en-US" sz="6600" b="1" dirty="0">
              <a:solidFill>
                <a:srgbClr val="FFFF00"/>
              </a:solidFill>
              <a:latin typeface="NikoshBAN" panose="02000000000000000000" pitchFamily="2" charset="0"/>
              <a:cs typeface="NikoshBAN" panose="02000000000000000000" pitchFamily="2" charset="0"/>
            </a:endParaRPr>
          </a:p>
        </p:txBody>
      </p:sp>
      <p:sp>
        <p:nvSpPr>
          <p:cNvPr id="40" name="TextBox 39"/>
          <p:cNvSpPr txBox="1"/>
          <p:nvPr/>
        </p:nvSpPr>
        <p:spPr>
          <a:xfrm>
            <a:off x="8945058" y="3018271"/>
            <a:ext cx="2743200" cy="954107"/>
          </a:xfrm>
          <a:prstGeom prst="rect">
            <a:avLst/>
          </a:prstGeom>
          <a:noFill/>
        </p:spPr>
        <p:txBody>
          <a:bodyPr wrap="square" rtlCol="0">
            <a:spAutoFit/>
          </a:bodyPr>
          <a:lstStyle/>
          <a:p>
            <a:r>
              <a:rPr lang="en-US" sz="2800" b="1" dirty="0" err="1" smtClean="0">
                <a:solidFill>
                  <a:srgbClr val="FFFF00"/>
                </a:solidFill>
                <a:latin typeface="NikoshBAN" panose="02000000000000000000" pitchFamily="2" charset="0"/>
                <a:cs typeface="NikoshBAN" panose="02000000000000000000" pitchFamily="2" charset="0"/>
              </a:rPr>
              <a:t>বৌধ</a:t>
            </a:r>
            <a:r>
              <a:rPr lang="en-US" sz="2800" b="1" dirty="0" smtClean="0">
                <a:solidFill>
                  <a:srgbClr val="FFFF00"/>
                </a:solidFill>
                <a:latin typeface="NikoshBAN" panose="02000000000000000000" pitchFamily="2" charset="0"/>
                <a:cs typeface="NikoshBAN" panose="02000000000000000000" pitchFamily="2" charset="0"/>
              </a:rPr>
              <a:t> </a:t>
            </a:r>
            <a:r>
              <a:rPr lang="en-US" sz="2800" b="1" dirty="0" err="1" smtClean="0">
                <a:solidFill>
                  <a:srgbClr val="FFFF00"/>
                </a:solidFill>
                <a:latin typeface="NikoshBAN" panose="02000000000000000000" pitchFamily="2" charset="0"/>
                <a:cs typeface="NikoshBAN" panose="02000000000000000000" pitchFamily="2" charset="0"/>
              </a:rPr>
              <a:t>ভিক্কুদের</a:t>
            </a:r>
            <a:r>
              <a:rPr lang="en-US" sz="2800" b="1" dirty="0" smtClean="0">
                <a:solidFill>
                  <a:srgbClr val="FFFF00"/>
                </a:solidFill>
                <a:latin typeface="NikoshBAN" panose="02000000000000000000" pitchFamily="2" charset="0"/>
                <a:cs typeface="NikoshBAN" panose="02000000000000000000" pitchFamily="2" charset="0"/>
              </a:rPr>
              <a:t> </a:t>
            </a:r>
            <a:r>
              <a:rPr lang="en-US" sz="2800" b="1" dirty="0" err="1" smtClean="0">
                <a:solidFill>
                  <a:srgbClr val="FFFF00"/>
                </a:solidFill>
                <a:latin typeface="NikoshBAN" panose="02000000000000000000" pitchFamily="2" charset="0"/>
                <a:cs typeface="NikoshBAN" panose="02000000000000000000" pitchFamily="2" charset="0"/>
              </a:rPr>
              <a:t>পরিধেয়</a:t>
            </a:r>
            <a:r>
              <a:rPr lang="en-US" sz="2800" b="1" dirty="0" smtClean="0">
                <a:solidFill>
                  <a:srgbClr val="FFFF00"/>
                </a:solidFill>
                <a:latin typeface="NikoshBAN" panose="02000000000000000000" pitchFamily="2" charset="0"/>
                <a:cs typeface="NikoshBAN" panose="02000000000000000000" pitchFamily="2" charset="0"/>
              </a:rPr>
              <a:t> </a:t>
            </a:r>
            <a:r>
              <a:rPr lang="en-US" sz="2800" b="1" dirty="0" err="1" smtClean="0">
                <a:solidFill>
                  <a:srgbClr val="FFFF00"/>
                </a:solidFill>
                <a:latin typeface="NikoshBAN" panose="02000000000000000000" pitchFamily="2" charset="0"/>
                <a:cs typeface="NikoshBAN" panose="02000000000000000000" pitchFamily="2" charset="0"/>
              </a:rPr>
              <a:t>গৈরিক</a:t>
            </a:r>
            <a:r>
              <a:rPr lang="en-US" sz="2800" b="1" dirty="0" smtClean="0">
                <a:solidFill>
                  <a:srgbClr val="FFFF00"/>
                </a:solidFill>
                <a:latin typeface="NikoshBAN" panose="02000000000000000000" pitchFamily="2" charset="0"/>
                <a:cs typeface="NikoshBAN" panose="02000000000000000000" pitchFamily="2" charset="0"/>
              </a:rPr>
              <a:t> </a:t>
            </a:r>
            <a:r>
              <a:rPr lang="en-US" sz="2800" b="1" dirty="0" err="1" smtClean="0">
                <a:solidFill>
                  <a:srgbClr val="FFFF00"/>
                </a:solidFill>
                <a:latin typeface="NikoshBAN" panose="02000000000000000000" pitchFamily="2" charset="0"/>
                <a:cs typeface="NikoshBAN" panose="02000000000000000000" pitchFamily="2" charset="0"/>
              </a:rPr>
              <a:t>পোশাকবিশেষ</a:t>
            </a:r>
            <a:endParaRPr lang="en-US" sz="2800" b="1" dirty="0">
              <a:solidFill>
                <a:srgbClr val="FFFF00"/>
              </a:solidFill>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50913" y="2264178"/>
            <a:ext cx="4704333" cy="3017715"/>
          </a:xfrm>
          <a:prstGeom prst="rect">
            <a:avLst/>
          </a:prstGeom>
        </p:spPr>
      </p:pic>
      <p:sp>
        <p:nvSpPr>
          <p:cNvPr id="7" name="TextBox 6"/>
          <p:cNvSpPr txBox="1"/>
          <p:nvPr/>
        </p:nvSpPr>
        <p:spPr>
          <a:xfrm>
            <a:off x="6463649" y="2946484"/>
            <a:ext cx="2485622" cy="1107996"/>
          </a:xfrm>
          <a:prstGeom prst="rect">
            <a:avLst/>
          </a:prstGeom>
          <a:noFill/>
        </p:spPr>
        <p:txBody>
          <a:bodyPr wrap="square" rtlCol="0">
            <a:spAutoFit/>
          </a:bodyPr>
          <a:lstStyle/>
          <a:p>
            <a:r>
              <a:rPr lang="en-US" sz="6600" b="1" dirty="0" err="1" smtClean="0">
                <a:solidFill>
                  <a:srgbClr val="FFFF00"/>
                </a:solidFill>
                <a:latin typeface="NikoshBAN" panose="02000000000000000000" pitchFamily="2" charset="0"/>
                <a:cs typeface="NikoshBAN" panose="02000000000000000000" pitchFamily="2" charset="0"/>
              </a:rPr>
              <a:t>লাক্ষা</a:t>
            </a:r>
            <a:endParaRPr lang="en-US" sz="6600" b="1" dirty="0">
              <a:solidFill>
                <a:srgbClr val="FFFF00"/>
              </a:solidFill>
              <a:latin typeface="NikoshBAN" panose="02000000000000000000" pitchFamily="2" charset="0"/>
              <a:cs typeface="NikoshBAN" panose="02000000000000000000" pitchFamily="2" charset="0"/>
            </a:endParaRPr>
          </a:p>
        </p:txBody>
      </p:sp>
      <p:sp>
        <p:nvSpPr>
          <p:cNvPr id="8" name="TextBox 7"/>
          <p:cNvSpPr txBox="1"/>
          <p:nvPr/>
        </p:nvSpPr>
        <p:spPr>
          <a:xfrm>
            <a:off x="8585523" y="3319315"/>
            <a:ext cx="3606477" cy="523220"/>
          </a:xfrm>
          <a:prstGeom prst="rect">
            <a:avLst/>
          </a:prstGeom>
          <a:noFill/>
        </p:spPr>
        <p:txBody>
          <a:bodyPr wrap="square" rtlCol="0">
            <a:spAutoFit/>
          </a:bodyPr>
          <a:lstStyle/>
          <a:p>
            <a:r>
              <a:rPr lang="en-US" sz="2800" b="1" dirty="0" err="1" smtClean="0">
                <a:solidFill>
                  <a:srgbClr val="FFFF00"/>
                </a:solidFill>
                <a:latin typeface="NikoshBAN" panose="02000000000000000000" pitchFamily="2" charset="0"/>
                <a:cs typeface="NikoshBAN" panose="02000000000000000000" pitchFamily="2" charset="0"/>
              </a:rPr>
              <a:t>গালা</a:t>
            </a:r>
            <a:r>
              <a:rPr lang="en-US" sz="2800" b="1" dirty="0" smtClean="0">
                <a:solidFill>
                  <a:srgbClr val="FFFF00"/>
                </a:solidFill>
                <a:latin typeface="NikoshBAN" panose="02000000000000000000" pitchFamily="2" charset="0"/>
                <a:cs typeface="NikoshBAN" panose="02000000000000000000" pitchFamily="2" charset="0"/>
              </a:rPr>
              <a:t>, </a:t>
            </a:r>
            <a:r>
              <a:rPr lang="en-US" sz="2800" b="1" dirty="0" err="1" smtClean="0">
                <a:solidFill>
                  <a:srgbClr val="FFFF00"/>
                </a:solidFill>
                <a:latin typeface="NikoshBAN" panose="02000000000000000000" pitchFamily="2" charset="0"/>
                <a:cs typeface="NikoshBAN" panose="02000000000000000000" pitchFamily="2" charset="0"/>
              </a:rPr>
              <a:t>লাল</a:t>
            </a:r>
            <a:r>
              <a:rPr lang="en-US" sz="2800" b="1" dirty="0" smtClean="0">
                <a:solidFill>
                  <a:srgbClr val="FFFF00"/>
                </a:solidFill>
                <a:latin typeface="NikoshBAN" panose="02000000000000000000" pitchFamily="2" charset="0"/>
                <a:cs typeface="NikoshBAN" panose="02000000000000000000" pitchFamily="2" charset="0"/>
              </a:rPr>
              <a:t> </a:t>
            </a:r>
            <a:r>
              <a:rPr lang="en-US" sz="2800" b="1" dirty="0" err="1" smtClean="0">
                <a:solidFill>
                  <a:srgbClr val="FFFF00"/>
                </a:solidFill>
                <a:latin typeface="NikoshBAN" panose="02000000000000000000" pitchFamily="2" charset="0"/>
                <a:cs typeface="NikoshBAN" panose="02000000000000000000" pitchFamily="2" charset="0"/>
              </a:rPr>
              <a:t>রঙ্গের</a:t>
            </a:r>
            <a:r>
              <a:rPr lang="en-US" sz="2800" b="1" dirty="0" smtClean="0">
                <a:solidFill>
                  <a:srgbClr val="FFFF00"/>
                </a:solidFill>
                <a:latin typeface="NikoshBAN" panose="02000000000000000000" pitchFamily="2" charset="0"/>
                <a:cs typeface="NikoshBAN" panose="02000000000000000000" pitchFamily="2" charset="0"/>
              </a:rPr>
              <a:t> </a:t>
            </a:r>
            <a:r>
              <a:rPr lang="en-US" sz="2800" b="1" dirty="0" err="1" smtClean="0">
                <a:solidFill>
                  <a:srgbClr val="FFFF00"/>
                </a:solidFill>
                <a:latin typeface="NikoshBAN" panose="02000000000000000000" pitchFamily="2" charset="0"/>
                <a:cs typeface="NikoshBAN" panose="02000000000000000000" pitchFamily="2" charset="0"/>
              </a:rPr>
              <a:t>বৃক্ষনির্যাস</a:t>
            </a:r>
            <a:endParaRPr lang="en-US" sz="2800" b="1" dirty="0">
              <a:solidFill>
                <a:srgbClr val="FFFF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90542195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circle(in)">
                                      <p:cBhvr>
                                        <p:cTn id="12" dur="20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circle(in)">
                                      <p:cBhvr>
                                        <p:cTn id="17" dur="20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xit" presetSubtype="4" fill="hold" nodeType="clickEffect">
                                  <p:stCondLst>
                                    <p:cond delay="0"/>
                                  </p:stCondLst>
                                  <p:childTnLst>
                                    <p:anim calcmode="lin" valueType="num">
                                      <p:cBhvr additive="base">
                                        <p:cTn id="21" dur="500"/>
                                        <p:tgtEl>
                                          <p:spTgt spid="18"/>
                                        </p:tgtEl>
                                        <p:attrNameLst>
                                          <p:attrName>ppt_y</p:attrName>
                                        </p:attrNameLst>
                                      </p:cBhvr>
                                      <p:tavLst>
                                        <p:tav tm="0">
                                          <p:val>
                                            <p:strVal val="#ppt_y"/>
                                          </p:val>
                                        </p:tav>
                                        <p:tav tm="100000">
                                          <p:val>
                                            <p:strVal val="#ppt_y+#ppt_h*1.125000"/>
                                          </p:val>
                                        </p:tav>
                                      </p:tavLst>
                                    </p:anim>
                                    <p:animEffect transition="out" filter="wipe(down)">
                                      <p:cBhvr>
                                        <p:cTn id="22" dur="500"/>
                                        <p:tgtEl>
                                          <p:spTgt spid="18"/>
                                        </p:tgtEl>
                                      </p:cBhvr>
                                    </p:animEffect>
                                    <p:set>
                                      <p:cBhvr>
                                        <p:cTn id="23" dur="1" fill="hold">
                                          <p:stCondLst>
                                            <p:cond delay="499"/>
                                          </p:stCondLst>
                                        </p:cTn>
                                        <p:tgtEl>
                                          <p:spTgt spid="18"/>
                                        </p:tgtEl>
                                        <p:attrNameLst>
                                          <p:attrName>style.visibility</p:attrName>
                                        </p:attrNameLst>
                                      </p:cBhvr>
                                      <p:to>
                                        <p:strVal val="hidden"/>
                                      </p:to>
                                    </p:set>
                                  </p:childTnLst>
                                </p:cTn>
                              </p:par>
                              <p:par>
                                <p:cTn id="24" presetID="12" presetClass="exit" presetSubtype="4" fill="hold" grpId="1" nodeType="withEffect">
                                  <p:stCondLst>
                                    <p:cond delay="0"/>
                                  </p:stCondLst>
                                  <p:childTnLst>
                                    <p:anim calcmode="lin" valueType="num">
                                      <p:cBhvr additive="base">
                                        <p:cTn id="25" dur="500"/>
                                        <p:tgtEl>
                                          <p:spTgt spid="15">
                                            <p:txEl>
                                              <p:pRg st="0" end="0"/>
                                            </p:txEl>
                                          </p:spTgt>
                                        </p:tgtEl>
                                        <p:attrNameLst>
                                          <p:attrName>ppt_y</p:attrName>
                                        </p:attrNameLst>
                                      </p:cBhvr>
                                      <p:tavLst>
                                        <p:tav tm="0">
                                          <p:val>
                                            <p:strVal val="#ppt_y"/>
                                          </p:val>
                                        </p:tav>
                                        <p:tav tm="100000">
                                          <p:val>
                                            <p:strVal val="#ppt_y+#ppt_h*1.125000"/>
                                          </p:val>
                                        </p:tav>
                                      </p:tavLst>
                                    </p:anim>
                                    <p:animEffect transition="out" filter="wipe(down)">
                                      <p:cBhvr>
                                        <p:cTn id="26" dur="500"/>
                                        <p:tgtEl>
                                          <p:spTgt spid="15">
                                            <p:txEl>
                                              <p:pRg st="0" end="0"/>
                                            </p:txEl>
                                          </p:spTgt>
                                        </p:tgtEl>
                                      </p:cBhvr>
                                    </p:animEffect>
                                    <p:set>
                                      <p:cBhvr>
                                        <p:cTn id="27" dur="1" fill="hold">
                                          <p:stCondLst>
                                            <p:cond delay="499"/>
                                          </p:stCondLst>
                                        </p:cTn>
                                        <p:tgtEl>
                                          <p:spTgt spid="15">
                                            <p:txEl>
                                              <p:pRg st="0" end="0"/>
                                            </p:txEl>
                                          </p:spTgt>
                                        </p:tgtEl>
                                        <p:attrNameLst>
                                          <p:attrName>style.visibility</p:attrName>
                                        </p:attrNameLst>
                                      </p:cBhvr>
                                      <p:to>
                                        <p:strVal val="hidden"/>
                                      </p:to>
                                    </p:set>
                                  </p:childTnLst>
                                </p:cTn>
                              </p:par>
                              <p:par>
                                <p:cTn id="28" presetID="12" presetClass="exit" presetSubtype="4" fill="hold" grpId="1" nodeType="withEffect">
                                  <p:stCondLst>
                                    <p:cond delay="0"/>
                                  </p:stCondLst>
                                  <p:childTnLst>
                                    <p:anim calcmode="lin" valueType="num">
                                      <p:cBhvr additive="base">
                                        <p:cTn id="29" dur="500"/>
                                        <p:tgtEl>
                                          <p:spTgt spid="9">
                                            <p:txEl>
                                              <p:pRg st="0" end="0"/>
                                            </p:txEl>
                                          </p:spTgt>
                                        </p:tgtEl>
                                        <p:attrNameLst>
                                          <p:attrName>ppt_y</p:attrName>
                                        </p:attrNameLst>
                                      </p:cBhvr>
                                      <p:tavLst>
                                        <p:tav tm="0">
                                          <p:val>
                                            <p:strVal val="#ppt_y"/>
                                          </p:val>
                                        </p:tav>
                                        <p:tav tm="100000">
                                          <p:val>
                                            <p:strVal val="#ppt_y+#ppt_h*1.125000"/>
                                          </p:val>
                                        </p:tav>
                                      </p:tavLst>
                                    </p:anim>
                                    <p:animEffect transition="out" filter="wipe(down)">
                                      <p:cBhvr>
                                        <p:cTn id="30" dur="500"/>
                                        <p:tgtEl>
                                          <p:spTgt spid="9">
                                            <p:txEl>
                                              <p:pRg st="0" end="0"/>
                                            </p:txEl>
                                          </p:spTgt>
                                        </p:tgtEl>
                                      </p:cBhvr>
                                    </p:animEffect>
                                    <p:set>
                                      <p:cBhvr>
                                        <p:cTn id="31" dur="1" fill="hold">
                                          <p:stCondLst>
                                            <p:cond delay="499"/>
                                          </p:stCondLst>
                                        </p:cTn>
                                        <p:tgtEl>
                                          <p:spTgt spid="9">
                                            <p:txEl>
                                              <p:pRg st="0" end="0"/>
                                            </p:txEl>
                                          </p:spTgt>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circle(in)">
                                      <p:cBhvr>
                                        <p:cTn id="36" dur="2000"/>
                                        <p:tgtEl>
                                          <p:spTgt spid="20"/>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circle(in)">
                                      <p:cBhvr>
                                        <p:cTn id="41" dur="2000"/>
                                        <p:tgtEl>
                                          <p:spTgt spid="21"/>
                                        </p:tgtEl>
                                      </p:cBhvr>
                                    </p:animEffect>
                                  </p:childTnLst>
                                </p:cTn>
                              </p:par>
                            </p:childTnLst>
                          </p:cTn>
                        </p:par>
                      </p:childTnLst>
                    </p:cTn>
                  </p:par>
                  <p:par>
                    <p:cTn id="42" fill="hold">
                      <p:stCondLst>
                        <p:cond delay="indefinite"/>
                      </p:stCondLst>
                      <p:childTnLst>
                        <p:par>
                          <p:cTn id="43" fill="hold">
                            <p:stCondLst>
                              <p:cond delay="0"/>
                            </p:stCondLst>
                            <p:childTnLst>
                              <p:par>
                                <p:cTn id="44" presetID="12" presetClass="exit" presetSubtype="4" fill="hold" nodeType="clickEffect">
                                  <p:stCondLst>
                                    <p:cond delay="0"/>
                                  </p:stCondLst>
                                  <p:childTnLst>
                                    <p:anim calcmode="lin" valueType="num">
                                      <p:cBhvr additive="base">
                                        <p:cTn id="45" dur="500"/>
                                        <p:tgtEl>
                                          <p:spTgt spid="20"/>
                                        </p:tgtEl>
                                        <p:attrNameLst>
                                          <p:attrName>ppt_y</p:attrName>
                                        </p:attrNameLst>
                                      </p:cBhvr>
                                      <p:tavLst>
                                        <p:tav tm="0">
                                          <p:val>
                                            <p:strVal val="#ppt_y"/>
                                          </p:val>
                                        </p:tav>
                                        <p:tav tm="100000">
                                          <p:val>
                                            <p:strVal val="#ppt_y+#ppt_h*1.125000"/>
                                          </p:val>
                                        </p:tav>
                                      </p:tavLst>
                                    </p:anim>
                                    <p:animEffect transition="out" filter="wipe(down)">
                                      <p:cBhvr>
                                        <p:cTn id="46" dur="500"/>
                                        <p:tgtEl>
                                          <p:spTgt spid="20"/>
                                        </p:tgtEl>
                                      </p:cBhvr>
                                    </p:animEffect>
                                    <p:set>
                                      <p:cBhvr>
                                        <p:cTn id="47" dur="1" fill="hold">
                                          <p:stCondLst>
                                            <p:cond delay="499"/>
                                          </p:stCondLst>
                                        </p:cTn>
                                        <p:tgtEl>
                                          <p:spTgt spid="20"/>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circle(in)">
                                      <p:cBhvr>
                                        <p:cTn id="52" dur="2000"/>
                                        <p:tgtEl>
                                          <p:spTgt spid="22"/>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nodeType="clickEffect">
                                  <p:stCondLst>
                                    <p:cond delay="0"/>
                                  </p:stCondLst>
                                  <p:childTnLst>
                                    <p:set>
                                      <p:cBhvr>
                                        <p:cTn id="56" dur="1" fill="hold">
                                          <p:stCondLst>
                                            <p:cond delay="0"/>
                                          </p:stCondLst>
                                        </p:cTn>
                                        <p:tgtEl>
                                          <p:spTgt spid="23">
                                            <p:txEl>
                                              <p:pRg st="0" end="0"/>
                                            </p:txEl>
                                          </p:spTgt>
                                        </p:tgtEl>
                                        <p:attrNameLst>
                                          <p:attrName>style.visibility</p:attrName>
                                        </p:attrNameLst>
                                      </p:cBhvr>
                                      <p:to>
                                        <p:strVal val="visible"/>
                                      </p:to>
                                    </p:set>
                                    <p:animEffect transition="in" filter="circle(in)">
                                      <p:cBhvr>
                                        <p:cTn id="57" dur="2000"/>
                                        <p:tgtEl>
                                          <p:spTgt spid="23">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2" presetClass="exit" presetSubtype="4" fill="hold" grpId="1" nodeType="clickEffect">
                                  <p:stCondLst>
                                    <p:cond delay="0"/>
                                  </p:stCondLst>
                                  <p:childTnLst>
                                    <p:anim calcmode="lin" valueType="num">
                                      <p:cBhvr additive="base">
                                        <p:cTn id="61" dur="500"/>
                                        <p:tgtEl>
                                          <p:spTgt spid="21"/>
                                        </p:tgtEl>
                                        <p:attrNameLst>
                                          <p:attrName>ppt_y</p:attrName>
                                        </p:attrNameLst>
                                      </p:cBhvr>
                                      <p:tavLst>
                                        <p:tav tm="0">
                                          <p:val>
                                            <p:strVal val="#ppt_y"/>
                                          </p:val>
                                        </p:tav>
                                        <p:tav tm="100000">
                                          <p:val>
                                            <p:strVal val="#ppt_y+#ppt_h*1.125000"/>
                                          </p:val>
                                        </p:tav>
                                      </p:tavLst>
                                    </p:anim>
                                    <p:animEffect transition="out" filter="wipe(down)">
                                      <p:cBhvr>
                                        <p:cTn id="62" dur="500"/>
                                        <p:tgtEl>
                                          <p:spTgt spid="21"/>
                                        </p:tgtEl>
                                      </p:cBhvr>
                                    </p:animEffect>
                                    <p:set>
                                      <p:cBhvr>
                                        <p:cTn id="63" dur="1" fill="hold">
                                          <p:stCondLst>
                                            <p:cond delay="499"/>
                                          </p:stCondLst>
                                        </p:cTn>
                                        <p:tgtEl>
                                          <p:spTgt spid="21"/>
                                        </p:tgtEl>
                                        <p:attrNameLst>
                                          <p:attrName>style.visibility</p:attrName>
                                        </p:attrNameLst>
                                      </p:cBhvr>
                                      <p:to>
                                        <p:strVal val="hidden"/>
                                      </p:to>
                                    </p:set>
                                  </p:childTnLst>
                                </p:cTn>
                              </p:par>
                              <p:par>
                                <p:cTn id="64" presetID="12" presetClass="exit" presetSubtype="4" fill="hold" nodeType="withEffect">
                                  <p:stCondLst>
                                    <p:cond delay="0"/>
                                  </p:stCondLst>
                                  <p:childTnLst>
                                    <p:anim calcmode="lin" valueType="num">
                                      <p:cBhvr additive="base">
                                        <p:cTn id="65" dur="500"/>
                                        <p:tgtEl>
                                          <p:spTgt spid="22"/>
                                        </p:tgtEl>
                                        <p:attrNameLst>
                                          <p:attrName>ppt_y</p:attrName>
                                        </p:attrNameLst>
                                      </p:cBhvr>
                                      <p:tavLst>
                                        <p:tav tm="0">
                                          <p:val>
                                            <p:strVal val="#ppt_y"/>
                                          </p:val>
                                        </p:tav>
                                        <p:tav tm="100000">
                                          <p:val>
                                            <p:strVal val="#ppt_y+#ppt_h*1.125000"/>
                                          </p:val>
                                        </p:tav>
                                      </p:tavLst>
                                    </p:anim>
                                    <p:animEffect transition="out" filter="wipe(down)">
                                      <p:cBhvr>
                                        <p:cTn id="66" dur="500"/>
                                        <p:tgtEl>
                                          <p:spTgt spid="22"/>
                                        </p:tgtEl>
                                      </p:cBhvr>
                                    </p:animEffect>
                                    <p:set>
                                      <p:cBhvr>
                                        <p:cTn id="67" dur="1" fill="hold">
                                          <p:stCondLst>
                                            <p:cond delay="499"/>
                                          </p:stCondLst>
                                        </p:cTn>
                                        <p:tgtEl>
                                          <p:spTgt spid="22"/>
                                        </p:tgtEl>
                                        <p:attrNameLst>
                                          <p:attrName>style.visibility</p:attrName>
                                        </p:attrNameLst>
                                      </p:cBhvr>
                                      <p:to>
                                        <p:strVal val="hidden"/>
                                      </p:to>
                                    </p:set>
                                  </p:childTnLst>
                                </p:cTn>
                              </p:par>
                              <p:par>
                                <p:cTn id="68" presetID="12" presetClass="exit" presetSubtype="4" fill="hold" grpId="0" nodeType="withEffect">
                                  <p:stCondLst>
                                    <p:cond delay="0"/>
                                  </p:stCondLst>
                                  <p:childTnLst>
                                    <p:anim calcmode="lin" valueType="num">
                                      <p:cBhvr additive="base">
                                        <p:cTn id="69" dur="500"/>
                                        <p:tgtEl>
                                          <p:spTgt spid="23">
                                            <p:txEl>
                                              <p:pRg st="0" end="0"/>
                                            </p:txEl>
                                          </p:spTgt>
                                        </p:tgtEl>
                                        <p:attrNameLst>
                                          <p:attrName>ppt_y</p:attrName>
                                        </p:attrNameLst>
                                      </p:cBhvr>
                                      <p:tavLst>
                                        <p:tav tm="0">
                                          <p:val>
                                            <p:strVal val="#ppt_y"/>
                                          </p:val>
                                        </p:tav>
                                        <p:tav tm="100000">
                                          <p:val>
                                            <p:strVal val="#ppt_y+#ppt_h*1.125000"/>
                                          </p:val>
                                        </p:tav>
                                      </p:tavLst>
                                    </p:anim>
                                    <p:animEffect transition="out" filter="wipe(down)">
                                      <p:cBhvr>
                                        <p:cTn id="70" dur="500"/>
                                        <p:tgtEl>
                                          <p:spTgt spid="23">
                                            <p:txEl>
                                              <p:pRg st="0" end="0"/>
                                            </p:txEl>
                                          </p:spTgt>
                                        </p:tgtEl>
                                      </p:cBhvr>
                                    </p:animEffect>
                                    <p:set>
                                      <p:cBhvr>
                                        <p:cTn id="71" dur="1" fill="hold">
                                          <p:stCondLst>
                                            <p:cond delay="499"/>
                                          </p:stCondLst>
                                        </p:cTn>
                                        <p:tgtEl>
                                          <p:spTgt spid="23">
                                            <p:txEl>
                                              <p:pRg st="0" end="0"/>
                                            </p:txEl>
                                          </p:spTgt>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6" presetClass="entr" presetSubtype="16" fill="hold" nodeType="clickEffect">
                                  <p:stCondLst>
                                    <p:cond delay="0"/>
                                  </p:stCondLst>
                                  <p:childTnLst>
                                    <p:set>
                                      <p:cBhvr>
                                        <p:cTn id="75" dur="1" fill="hold">
                                          <p:stCondLst>
                                            <p:cond delay="0"/>
                                          </p:stCondLst>
                                        </p:cTn>
                                        <p:tgtEl>
                                          <p:spTgt spid="24"/>
                                        </p:tgtEl>
                                        <p:attrNameLst>
                                          <p:attrName>style.visibility</p:attrName>
                                        </p:attrNameLst>
                                      </p:cBhvr>
                                      <p:to>
                                        <p:strVal val="visible"/>
                                      </p:to>
                                    </p:set>
                                    <p:animEffect transition="in" filter="circle(in)">
                                      <p:cBhvr>
                                        <p:cTn id="76" dur="2000"/>
                                        <p:tgtEl>
                                          <p:spTgt spid="24"/>
                                        </p:tgtEl>
                                      </p:cBhvr>
                                    </p:animEffect>
                                  </p:childTnLst>
                                </p:cTn>
                              </p:par>
                            </p:childTnLst>
                          </p:cTn>
                        </p:par>
                      </p:childTnLst>
                    </p:cTn>
                  </p:par>
                  <p:par>
                    <p:cTn id="77" fill="hold">
                      <p:stCondLst>
                        <p:cond delay="indefinite"/>
                      </p:stCondLst>
                      <p:childTnLst>
                        <p:par>
                          <p:cTn id="78" fill="hold">
                            <p:stCondLst>
                              <p:cond delay="0"/>
                            </p:stCondLst>
                            <p:childTnLst>
                              <p:par>
                                <p:cTn id="79" presetID="6" presetClass="entr" presetSubtype="16" fill="hold" grpId="0" nodeType="click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circle(in)">
                                      <p:cBhvr>
                                        <p:cTn id="81" dur="2000"/>
                                        <p:tgtEl>
                                          <p:spTgt spid="26"/>
                                        </p:tgtEl>
                                      </p:cBhvr>
                                    </p:animEffect>
                                  </p:childTnLst>
                                </p:cTn>
                              </p:par>
                            </p:childTnLst>
                          </p:cTn>
                        </p:par>
                      </p:childTnLst>
                    </p:cTn>
                  </p:par>
                  <p:par>
                    <p:cTn id="82" fill="hold">
                      <p:stCondLst>
                        <p:cond delay="indefinite"/>
                      </p:stCondLst>
                      <p:childTnLst>
                        <p:par>
                          <p:cTn id="83" fill="hold">
                            <p:stCondLst>
                              <p:cond delay="0"/>
                            </p:stCondLst>
                            <p:childTnLst>
                              <p:par>
                                <p:cTn id="84" presetID="6" presetClass="entr" presetSubtype="16" fill="hold" grpId="0" nodeType="clickEffect">
                                  <p:stCondLst>
                                    <p:cond delay="0"/>
                                  </p:stCondLst>
                                  <p:childTnLst>
                                    <p:set>
                                      <p:cBhvr>
                                        <p:cTn id="85" dur="1" fill="hold">
                                          <p:stCondLst>
                                            <p:cond delay="0"/>
                                          </p:stCondLst>
                                        </p:cTn>
                                        <p:tgtEl>
                                          <p:spTgt spid="27"/>
                                        </p:tgtEl>
                                        <p:attrNameLst>
                                          <p:attrName>style.visibility</p:attrName>
                                        </p:attrNameLst>
                                      </p:cBhvr>
                                      <p:to>
                                        <p:strVal val="visible"/>
                                      </p:to>
                                    </p:set>
                                    <p:animEffect transition="in" filter="circle(in)">
                                      <p:cBhvr>
                                        <p:cTn id="86" dur="2000"/>
                                        <p:tgtEl>
                                          <p:spTgt spid="27"/>
                                        </p:tgtEl>
                                      </p:cBhvr>
                                    </p:animEffect>
                                  </p:childTnLst>
                                </p:cTn>
                              </p:par>
                            </p:childTnLst>
                          </p:cTn>
                        </p:par>
                      </p:childTnLst>
                    </p:cTn>
                  </p:par>
                  <p:par>
                    <p:cTn id="87" fill="hold">
                      <p:stCondLst>
                        <p:cond delay="indefinite"/>
                      </p:stCondLst>
                      <p:childTnLst>
                        <p:par>
                          <p:cTn id="88" fill="hold">
                            <p:stCondLst>
                              <p:cond delay="0"/>
                            </p:stCondLst>
                            <p:childTnLst>
                              <p:par>
                                <p:cTn id="89" presetID="12" presetClass="exit" presetSubtype="4" fill="hold" nodeType="clickEffect">
                                  <p:stCondLst>
                                    <p:cond delay="0"/>
                                  </p:stCondLst>
                                  <p:childTnLst>
                                    <p:anim calcmode="lin" valueType="num">
                                      <p:cBhvr additive="base">
                                        <p:cTn id="90" dur="500"/>
                                        <p:tgtEl>
                                          <p:spTgt spid="24"/>
                                        </p:tgtEl>
                                        <p:attrNameLst>
                                          <p:attrName>ppt_y</p:attrName>
                                        </p:attrNameLst>
                                      </p:cBhvr>
                                      <p:tavLst>
                                        <p:tav tm="0">
                                          <p:val>
                                            <p:strVal val="#ppt_y"/>
                                          </p:val>
                                        </p:tav>
                                        <p:tav tm="100000">
                                          <p:val>
                                            <p:strVal val="#ppt_y+#ppt_h*1.125000"/>
                                          </p:val>
                                        </p:tav>
                                      </p:tavLst>
                                    </p:anim>
                                    <p:animEffect transition="out" filter="wipe(down)">
                                      <p:cBhvr>
                                        <p:cTn id="91" dur="500"/>
                                        <p:tgtEl>
                                          <p:spTgt spid="24"/>
                                        </p:tgtEl>
                                      </p:cBhvr>
                                    </p:animEffect>
                                    <p:set>
                                      <p:cBhvr>
                                        <p:cTn id="92" dur="1" fill="hold">
                                          <p:stCondLst>
                                            <p:cond delay="499"/>
                                          </p:stCondLst>
                                        </p:cTn>
                                        <p:tgtEl>
                                          <p:spTgt spid="24"/>
                                        </p:tgtEl>
                                        <p:attrNameLst>
                                          <p:attrName>style.visibility</p:attrName>
                                        </p:attrNameLst>
                                      </p:cBhvr>
                                      <p:to>
                                        <p:strVal val="hidden"/>
                                      </p:to>
                                    </p:set>
                                  </p:childTnLst>
                                </p:cTn>
                              </p:par>
                              <p:par>
                                <p:cTn id="93" presetID="12" presetClass="exit" presetSubtype="4" fill="hold" grpId="1" nodeType="withEffect">
                                  <p:stCondLst>
                                    <p:cond delay="0"/>
                                  </p:stCondLst>
                                  <p:childTnLst>
                                    <p:anim calcmode="lin" valueType="num">
                                      <p:cBhvr additive="base">
                                        <p:cTn id="94" dur="500"/>
                                        <p:tgtEl>
                                          <p:spTgt spid="26"/>
                                        </p:tgtEl>
                                        <p:attrNameLst>
                                          <p:attrName>ppt_y</p:attrName>
                                        </p:attrNameLst>
                                      </p:cBhvr>
                                      <p:tavLst>
                                        <p:tav tm="0">
                                          <p:val>
                                            <p:strVal val="#ppt_y"/>
                                          </p:val>
                                        </p:tav>
                                        <p:tav tm="100000">
                                          <p:val>
                                            <p:strVal val="#ppt_y+#ppt_h*1.125000"/>
                                          </p:val>
                                        </p:tav>
                                      </p:tavLst>
                                    </p:anim>
                                    <p:animEffect transition="out" filter="wipe(down)">
                                      <p:cBhvr>
                                        <p:cTn id="95" dur="500"/>
                                        <p:tgtEl>
                                          <p:spTgt spid="26"/>
                                        </p:tgtEl>
                                      </p:cBhvr>
                                    </p:animEffect>
                                    <p:set>
                                      <p:cBhvr>
                                        <p:cTn id="96" dur="1" fill="hold">
                                          <p:stCondLst>
                                            <p:cond delay="499"/>
                                          </p:stCondLst>
                                        </p:cTn>
                                        <p:tgtEl>
                                          <p:spTgt spid="26"/>
                                        </p:tgtEl>
                                        <p:attrNameLst>
                                          <p:attrName>style.visibility</p:attrName>
                                        </p:attrNameLst>
                                      </p:cBhvr>
                                      <p:to>
                                        <p:strVal val="hidden"/>
                                      </p:to>
                                    </p:set>
                                  </p:childTnLst>
                                </p:cTn>
                              </p:par>
                              <p:par>
                                <p:cTn id="97" presetID="12" presetClass="exit" presetSubtype="4" fill="hold" grpId="1" nodeType="withEffect">
                                  <p:stCondLst>
                                    <p:cond delay="0"/>
                                  </p:stCondLst>
                                  <p:childTnLst>
                                    <p:anim calcmode="lin" valueType="num">
                                      <p:cBhvr additive="base">
                                        <p:cTn id="98" dur="500"/>
                                        <p:tgtEl>
                                          <p:spTgt spid="27"/>
                                        </p:tgtEl>
                                        <p:attrNameLst>
                                          <p:attrName>ppt_y</p:attrName>
                                        </p:attrNameLst>
                                      </p:cBhvr>
                                      <p:tavLst>
                                        <p:tav tm="0">
                                          <p:val>
                                            <p:strVal val="#ppt_y"/>
                                          </p:val>
                                        </p:tav>
                                        <p:tav tm="100000">
                                          <p:val>
                                            <p:strVal val="#ppt_y+#ppt_h*1.125000"/>
                                          </p:val>
                                        </p:tav>
                                      </p:tavLst>
                                    </p:anim>
                                    <p:animEffect transition="out" filter="wipe(down)">
                                      <p:cBhvr>
                                        <p:cTn id="99" dur="500"/>
                                        <p:tgtEl>
                                          <p:spTgt spid="27"/>
                                        </p:tgtEl>
                                      </p:cBhvr>
                                    </p:animEffect>
                                    <p:set>
                                      <p:cBhvr>
                                        <p:cTn id="100" dur="1" fill="hold">
                                          <p:stCondLst>
                                            <p:cond delay="499"/>
                                          </p:stCondLst>
                                        </p:cTn>
                                        <p:tgtEl>
                                          <p:spTgt spid="27"/>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6" presetClass="entr" presetSubtype="16" fill="hold" nodeType="click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circle(in)">
                                      <p:cBhvr>
                                        <p:cTn id="105" dur="2000"/>
                                        <p:tgtEl>
                                          <p:spTgt spid="28"/>
                                        </p:tgtEl>
                                      </p:cBhvr>
                                    </p:animEffect>
                                  </p:childTnLst>
                                </p:cTn>
                              </p:par>
                            </p:childTnLst>
                          </p:cTn>
                        </p:par>
                      </p:childTnLst>
                    </p:cTn>
                  </p:par>
                  <p:par>
                    <p:cTn id="106" fill="hold">
                      <p:stCondLst>
                        <p:cond delay="indefinite"/>
                      </p:stCondLst>
                      <p:childTnLst>
                        <p:par>
                          <p:cTn id="107" fill="hold">
                            <p:stCondLst>
                              <p:cond delay="0"/>
                            </p:stCondLst>
                            <p:childTnLst>
                              <p:par>
                                <p:cTn id="108" presetID="6" presetClass="entr" presetSubtype="16" fill="hold" grpId="0" nodeType="clickEffect">
                                  <p:stCondLst>
                                    <p:cond delay="0"/>
                                  </p:stCondLst>
                                  <p:childTnLst>
                                    <p:set>
                                      <p:cBhvr>
                                        <p:cTn id="109" dur="1" fill="hold">
                                          <p:stCondLst>
                                            <p:cond delay="0"/>
                                          </p:stCondLst>
                                        </p:cTn>
                                        <p:tgtEl>
                                          <p:spTgt spid="29"/>
                                        </p:tgtEl>
                                        <p:attrNameLst>
                                          <p:attrName>style.visibility</p:attrName>
                                        </p:attrNameLst>
                                      </p:cBhvr>
                                      <p:to>
                                        <p:strVal val="visible"/>
                                      </p:to>
                                    </p:set>
                                    <p:animEffect transition="in" filter="circle(in)">
                                      <p:cBhvr>
                                        <p:cTn id="110" dur="2000"/>
                                        <p:tgtEl>
                                          <p:spTgt spid="29"/>
                                        </p:tgtEl>
                                      </p:cBhvr>
                                    </p:animEffect>
                                  </p:childTnLst>
                                </p:cTn>
                              </p:par>
                            </p:childTnLst>
                          </p:cTn>
                        </p:par>
                      </p:childTnLst>
                    </p:cTn>
                  </p:par>
                  <p:par>
                    <p:cTn id="111" fill="hold">
                      <p:stCondLst>
                        <p:cond delay="indefinite"/>
                      </p:stCondLst>
                      <p:childTnLst>
                        <p:par>
                          <p:cTn id="112" fill="hold">
                            <p:stCondLst>
                              <p:cond delay="0"/>
                            </p:stCondLst>
                            <p:childTnLst>
                              <p:par>
                                <p:cTn id="113" presetID="6" presetClass="entr" presetSubtype="16" fill="hold" grpId="0" nodeType="click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circle(in)">
                                      <p:cBhvr>
                                        <p:cTn id="115" dur="2000"/>
                                        <p:tgtEl>
                                          <p:spTgt spid="30"/>
                                        </p:tgtEl>
                                      </p:cBhvr>
                                    </p:animEffect>
                                  </p:childTnLst>
                                </p:cTn>
                              </p:par>
                            </p:childTnLst>
                          </p:cTn>
                        </p:par>
                      </p:childTnLst>
                    </p:cTn>
                  </p:par>
                  <p:par>
                    <p:cTn id="116" fill="hold">
                      <p:stCondLst>
                        <p:cond delay="indefinite"/>
                      </p:stCondLst>
                      <p:childTnLst>
                        <p:par>
                          <p:cTn id="117" fill="hold">
                            <p:stCondLst>
                              <p:cond delay="0"/>
                            </p:stCondLst>
                            <p:childTnLst>
                              <p:par>
                                <p:cTn id="118" presetID="12" presetClass="exit" presetSubtype="4" fill="hold" nodeType="clickEffect">
                                  <p:stCondLst>
                                    <p:cond delay="0"/>
                                  </p:stCondLst>
                                  <p:childTnLst>
                                    <p:anim calcmode="lin" valueType="num">
                                      <p:cBhvr additive="base">
                                        <p:cTn id="119" dur="500"/>
                                        <p:tgtEl>
                                          <p:spTgt spid="28"/>
                                        </p:tgtEl>
                                        <p:attrNameLst>
                                          <p:attrName>ppt_y</p:attrName>
                                        </p:attrNameLst>
                                      </p:cBhvr>
                                      <p:tavLst>
                                        <p:tav tm="0">
                                          <p:val>
                                            <p:strVal val="#ppt_y"/>
                                          </p:val>
                                        </p:tav>
                                        <p:tav tm="100000">
                                          <p:val>
                                            <p:strVal val="#ppt_y+#ppt_h*1.125000"/>
                                          </p:val>
                                        </p:tav>
                                      </p:tavLst>
                                    </p:anim>
                                    <p:animEffect transition="out" filter="wipe(down)">
                                      <p:cBhvr>
                                        <p:cTn id="120" dur="500"/>
                                        <p:tgtEl>
                                          <p:spTgt spid="28"/>
                                        </p:tgtEl>
                                      </p:cBhvr>
                                    </p:animEffect>
                                    <p:set>
                                      <p:cBhvr>
                                        <p:cTn id="121" dur="1" fill="hold">
                                          <p:stCondLst>
                                            <p:cond delay="499"/>
                                          </p:stCondLst>
                                        </p:cTn>
                                        <p:tgtEl>
                                          <p:spTgt spid="28"/>
                                        </p:tgtEl>
                                        <p:attrNameLst>
                                          <p:attrName>style.visibility</p:attrName>
                                        </p:attrNameLst>
                                      </p:cBhvr>
                                      <p:to>
                                        <p:strVal val="hidden"/>
                                      </p:to>
                                    </p:set>
                                  </p:childTnLst>
                                </p:cTn>
                              </p:par>
                              <p:par>
                                <p:cTn id="122" presetID="12" presetClass="exit" presetSubtype="4" fill="hold" grpId="1" nodeType="withEffect">
                                  <p:stCondLst>
                                    <p:cond delay="0"/>
                                  </p:stCondLst>
                                  <p:childTnLst>
                                    <p:anim calcmode="lin" valueType="num">
                                      <p:cBhvr additive="base">
                                        <p:cTn id="123" dur="500"/>
                                        <p:tgtEl>
                                          <p:spTgt spid="29"/>
                                        </p:tgtEl>
                                        <p:attrNameLst>
                                          <p:attrName>ppt_y</p:attrName>
                                        </p:attrNameLst>
                                      </p:cBhvr>
                                      <p:tavLst>
                                        <p:tav tm="0">
                                          <p:val>
                                            <p:strVal val="#ppt_y"/>
                                          </p:val>
                                        </p:tav>
                                        <p:tav tm="100000">
                                          <p:val>
                                            <p:strVal val="#ppt_y+#ppt_h*1.125000"/>
                                          </p:val>
                                        </p:tav>
                                      </p:tavLst>
                                    </p:anim>
                                    <p:animEffect transition="out" filter="wipe(down)">
                                      <p:cBhvr>
                                        <p:cTn id="124" dur="500"/>
                                        <p:tgtEl>
                                          <p:spTgt spid="29"/>
                                        </p:tgtEl>
                                      </p:cBhvr>
                                    </p:animEffect>
                                    <p:set>
                                      <p:cBhvr>
                                        <p:cTn id="125" dur="1" fill="hold">
                                          <p:stCondLst>
                                            <p:cond delay="499"/>
                                          </p:stCondLst>
                                        </p:cTn>
                                        <p:tgtEl>
                                          <p:spTgt spid="29"/>
                                        </p:tgtEl>
                                        <p:attrNameLst>
                                          <p:attrName>style.visibility</p:attrName>
                                        </p:attrNameLst>
                                      </p:cBhvr>
                                      <p:to>
                                        <p:strVal val="hidden"/>
                                      </p:to>
                                    </p:set>
                                  </p:childTnLst>
                                </p:cTn>
                              </p:par>
                              <p:par>
                                <p:cTn id="126" presetID="12" presetClass="exit" presetSubtype="4" fill="hold" grpId="1" nodeType="withEffect">
                                  <p:stCondLst>
                                    <p:cond delay="0"/>
                                  </p:stCondLst>
                                  <p:childTnLst>
                                    <p:anim calcmode="lin" valueType="num">
                                      <p:cBhvr additive="base">
                                        <p:cTn id="127" dur="500"/>
                                        <p:tgtEl>
                                          <p:spTgt spid="30"/>
                                        </p:tgtEl>
                                        <p:attrNameLst>
                                          <p:attrName>ppt_y</p:attrName>
                                        </p:attrNameLst>
                                      </p:cBhvr>
                                      <p:tavLst>
                                        <p:tav tm="0">
                                          <p:val>
                                            <p:strVal val="#ppt_y"/>
                                          </p:val>
                                        </p:tav>
                                        <p:tav tm="100000">
                                          <p:val>
                                            <p:strVal val="#ppt_y+#ppt_h*1.125000"/>
                                          </p:val>
                                        </p:tav>
                                      </p:tavLst>
                                    </p:anim>
                                    <p:animEffect transition="out" filter="wipe(down)">
                                      <p:cBhvr>
                                        <p:cTn id="128" dur="500"/>
                                        <p:tgtEl>
                                          <p:spTgt spid="30"/>
                                        </p:tgtEl>
                                      </p:cBhvr>
                                    </p:animEffect>
                                    <p:set>
                                      <p:cBhvr>
                                        <p:cTn id="129" dur="1" fill="hold">
                                          <p:stCondLst>
                                            <p:cond delay="499"/>
                                          </p:stCondLst>
                                        </p:cTn>
                                        <p:tgtEl>
                                          <p:spTgt spid="30"/>
                                        </p:tgtEl>
                                        <p:attrNameLst>
                                          <p:attrName>style.visibility</p:attrName>
                                        </p:attrNameLst>
                                      </p:cBhvr>
                                      <p:to>
                                        <p:strVal val="hidden"/>
                                      </p:to>
                                    </p:set>
                                  </p:childTnLst>
                                </p:cTn>
                              </p:par>
                            </p:childTnLst>
                          </p:cTn>
                        </p:par>
                      </p:childTnLst>
                    </p:cTn>
                  </p:par>
                  <p:par>
                    <p:cTn id="130" fill="hold">
                      <p:stCondLst>
                        <p:cond delay="indefinite"/>
                      </p:stCondLst>
                      <p:childTnLst>
                        <p:par>
                          <p:cTn id="131" fill="hold">
                            <p:stCondLst>
                              <p:cond delay="0"/>
                            </p:stCondLst>
                            <p:childTnLst>
                              <p:par>
                                <p:cTn id="132" presetID="6" presetClass="entr" presetSubtype="16" fill="hold" nodeType="clickEffect">
                                  <p:stCondLst>
                                    <p:cond delay="0"/>
                                  </p:stCondLst>
                                  <p:childTnLst>
                                    <p:set>
                                      <p:cBhvr>
                                        <p:cTn id="133" dur="1" fill="hold">
                                          <p:stCondLst>
                                            <p:cond delay="0"/>
                                          </p:stCondLst>
                                        </p:cTn>
                                        <p:tgtEl>
                                          <p:spTgt spid="31"/>
                                        </p:tgtEl>
                                        <p:attrNameLst>
                                          <p:attrName>style.visibility</p:attrName>
                                        </p:attrNameLst>
                                      </p:cBhvr>
                                      <p:to>
                                        <p:strVal val="visible"/>
                                      </p:to>
                                    </p:set>
                                    <p:animEffect transition="in" filter="circle(in)">
                                      <p:cBhvr>
                                        <p:cTn id="134" dur="2000"/>
                                        <p:tgtEl>
                                          <p:spTgt spid="31"/>
                                        </p:tgtEl>
                                      </p:cBhvr>
                                    </p:animEffect>
                                  </p:childTnLst>
                                </p:cTn>
                              </p:par>
                            </p:childTnLst>
                          </p:cTn>
                        </p:par>
                      </p:childTnLst>
                    </p:cTn>
                  </p:par>
                  <p:par>
                    <p:cTn id="135" fill="hold">
                      <p:stCondLst>
                        <p:cond delay="indefinite"/>
                      </p:stCondLst>
                      <p:childTnLst>
                        <p:par>
                          <p:cTn id="136" fill="hold">
                            <p:stCondLst>
                              <p:cond delay="0"/>
                            </p:stCondLst>
                            <p:childTnLst>
                              <p:par>
                                <p:cTn id="137" presetID="6" presetClass="entr" presetSubtype="16" fill="hold" grpId="0" nodeType="clickEffect">
                                  <p:stCondLst>
                                    <p:cond delay="0"/>
                                  </p:stCondLst>
                                  <p:childTnLst>
                                    <p:set>
                                      <p:cBhvr>
                                        <p:cTn id="138" dur="1" fill="hold">
                                          <p:stCondLst>
                                            <p:cond delay="0"/>
                                          </p:stCondLst>
                                        </p:cTn>
                                        <p:tgtEl>
                                          <p:spTgt spid="32"/>
                                        </p:tgtEl>
                                        <p:attrNameLst>
                                          <p:attrName>style.visibility</p:attrName>
                                        </p:attrNameLst>
                                      </p:cBhvr>
                                      <p:to>
                                        <p:strVal val="visible"/>
                                      </p:to>
                                    </p:set>
                                    <p:animEffect transition="in" filter="circle(in)">
                                      <p:cBhvr>
                                        <p:cTn id="139" dur="2000"/>
                                        <p:tgtEl>
                                          <p:spTgt spid="32"/>
                                        </p:tgtEl>
                                      </p:cBhvr>
                                    </p:animEffect>
                                  </p:childTnLst>
                                </p:cTn>
                              </p:par>
                            </p:childTnLst>
                          </p:cTn>
                        </p:par>
                      </p:childTnLst>
                    </p:cTn>
                  </p:par>
                  <p:par>
                    <p:cTn id="140" fill="hold">
                      <p:stCondLst>
                        <p:cond delay="indefinite"/>
                      </p:stCondLst>
                      <p:childTnLst>
                        <p:par>
                          <p:cTn id="141" fill="hold">
                            <p:stCondLst>
                              <p:cond delay="0"/>
                            </p:stCondLst>
                            <p:childTnLst>
                              <p:par>
                                <p:cTn id="142" presetID="6" presetClass="entr" presetSubtype="16" fill="hold" grpId="0" nodeType="clickEffect">
                                  <p:stCondLst>
                                    <p:cond delay="0"/>
                                  </p:stCondLst>
                                  <p:childTnLst>
                                    <p:set>
                                      <p:cBhvr>
                                        <p:cTn id="143" dur="1" fill="hold">
                                          <p:stCondLst>
                                            <p:cond delay="0"/>
                                          </p:stCondLst>
                                        </p:cTn>
                                        <p:tgtEl>
                                          <p:spTgt spid="33"/>
                                        </p:tgtEl>
                                        <p:attrNameLst>
                                          <p:attrName>style.visibility</p:attrName>
                                        </p:attrNameLst>
                                      </p:cBhvr>
                                      <p:to>
                                        <p:strVal val="visible"/>
                                      </p:to>
                                    </p:set>
                                    <p:animEffect transition="in" filter="circle(in)">
                                      <p:cBhvr>
                                        <p:cTn id="144" dur="2000"/>
                                        <p:tgtEl>
                                          <p:spTgt spid="33"/>
                                        </p:tgtEl>
                                      </p:cBhvr>
                                    </p:animEffect>
                                  </p:childTnLst>
                                </p:cTn>
                              </p:par>
                            </p:childTnLst>
                          </p:cTn>
                        </p:par>
                      </p:childTnLst>
                    </p:cTn>
                  </p:par>
                  <p:par>
                    <p:cTn id="145" fill="hold">
                      <p:stCondLst>
                        <p:cond delay="indefinite"/>
                      </p:stCondLst>
                      <p:childTnLst>
                        <p:par>
                          <p:cTn id="146" fill="hold">
                            <p:stCondLst>
                              <p:cond delay="0"/>
                            </p:stCondLst>
                            <p:childTnLst>
                              <p:par>
                                <p:cTn id="147" presetID="12" presetClass="exit" presetSubtype="4" fill="hold" nodeType="clickEffect">
                                  <p:stCondLst>
                                    <p:cond delay="0"/>
                                  </p:stCondLst>
                                  <p:childTnLst>
                                    <p:anim calcmode="lin" valueType="num">
                                      <p:cBhvr additive="base">
                                        <p:cTn id="148" dur="500"/>
                                        <p:tgtEl>
                                          <p:spTgt spid="31"/>
                                        </p:tgtEl>
                                        <p:attrNameLst>
                                          <p:attrName>ppt_y</p:attrName>
                                        </p:attrNameLst>
                                      </p:cBhvr>
                                      <p:tavLst>
                                        <p:tav tm="0">
                                          <p:val>
                                            <p:strVal val="#ppt_y"/>
                                          </p:val>
                                        </p:tav>
                                        <p:tav tm="100000">
                                          <p:val>
                                            <p:strVal val="#ppt_y+#ppt_h*1.125000"/>
                                          </p:val>
                                        </p:tav>
                                      </p:tavLst>
                                    </p:anim>
                                    <p:animEffect transition="out" filter="wipe(down)">
                                      <p:cBhvr>
                                        <p:cTn id="149" dur="500"/>
                                        <p:tgtEl>
                                          <p:spTgt spid="31"/>
                                        </p:tgtEl>
                                      </p:cBhvr>
                                    </p:animEffect>
                                    <p:set>
                                      <p:cBhvr>
                                        <p:cTn id="150" dur="1" fill="hold">
                                          <p:stCondLst>
                                            <p:cond delay="499"/>
                                          </p:stCondLst>
                                        </p:cTn>
                                        <p:tgtEl>
                                          <p:spTgt spid="31"/>
                                        </p:tgtEl>
                                        <p:attrNameLst>
                                          <p:attrName>style.visibility</p:attrName>
                                        </p:attrNameLst>
                                      </p:cBhvr>
                                      <p:to>
                                        <p:strVal val="hidden"/>
                                      </p:to>
                                    </p:set>
                                  </p:childTnLst>
                                </p:cTn>
                              </p:par>
                              <p:par>
                                <p:cTn id="151" presetID="12" presetClass="exit" presetSubtype="4" fill="hold" grpId="1" nodeType="withEffect">
                                  <p:stCondLst>
                                    <p:cond delay="0"/>
                                  </p:stCondLst>
                                  <p:childTnLst>
                                    <p:anim calcmode="lin" valueType="num">
                                      <p:cBhvr additive="base">
                                        <p:cTn id="152" dur="500"/>
                                        <p:tgtEl>
                                          <p:spTgt spid="32"/>
                                        </p:tgtEl>
                                        <p:attrNameLst>
                                          <p:attrName>ppt_y</p:attrName>
                                        </p:attrNameLst>
                                      </p:cBhvr>
                                      <p:tavLst>
                                        <p:tav tm="0">
                                          <p:val>
                                            <p:strVal val="#ppt_y"/>
                                          </p:val>
                                        </p:tav>
                                        <p:tav tm="100000">
                                          <p:val>
                                            <p:strVal val="#ppt_y+#ppt_h*1.125000"/>
                                          </p:val>
                                        </p:tav>
                                      </p:tavLst>
                                    </p:anim>
                                    <p:animEffect transition="out" filter="wipe(down)">
                                      <p:cBhvr>
                                        <p:cTn id="153" dur="500"/>
                                        <p:tgtEl>
                                          <p:spTgt spid="32"/>
                                        </p:tgtEl>
                                      </p:cBhvr>
                                    </p:animEffect>
                                    <p:set>
                                      <p:cBhvr>
                                        <p:cTn id="154" dur="1" fill="hold">
                                          <p:stCondLst>
                                            <p:cond delay="499"/>
                                          </p:stCondLst>
                                        </p:cTn>
                                        <p:tgtEl>
                                          <p:spTgt spid="32"/>
                                        </p:tgtEl>
                                        <p:attrNameLst>
                                          <p:attrName>style.visibility</p:attrName>
                                        </p:attrNameLst>
                                      </p:cBhvr>
                                      <p:to>
                                        <p:strVal val="hidden"/>
                                      </p:to>
                                    </p:set>
                                  </p:childTnLst>
                                </p:cTn>
                              </p:par>
                              <p:par>
                                <p:cTn id="155" presetID="12" presetClass="exit" presetSubtype="4" fill="hold" grpId="1" nodeType="withEffect">
                                  <p:stCondLst>
                                    <p:cond delay="0"/>
                                  </p:stCondLst>
                                  <p:childTnLst>
                                    <p:anim calcmode="lin" valueType="num">
                                      <p:cBhvr additive="base">
                                        <p:cTn id="156" dur="500"/>
                                        <p:tgtEl>
                                          <p:spTgt spid="33"/>
                                        </p:tgtEl>
                                        <p:attrNameLst>
                                          <p:attrName>ppt_y</p:attrName>
                                        </p:attrNameLst>
                                      </p:cBhvr>
                                      <p:tavLst>
                                        <p:tav tm="0">
                                          <p:val>
                                            <p:strVal val="#ppt_y"/>
                                          </p:val>
                                        </p:tav>
                                        <p:tav tm="100000">
                                          <p:val>
                                            <p:strVal val="#ppt_y+#ppt_h*1.125000"/>
                                          </p:val>
                                        </p:tav>
                                      </p:tavLst>
                                    </p:anim>
                                    <p:animEffect transition="out" filter="wipe(down)">
                                      <p:cBhvr>
                                        <p:cTn id="157" dur="500"/>
                                        <p:tgtEl>
                                          <p:spTgt spid="33"/>
                                        </p:tgtEl>
                                      </p:cBhvr>
                                    </p:animEffect>
                                    <p:set>
                                      <p:cBhvr>
                                        <p:cTn id="158" dur="1" fill="hold">
                                          <p:stCondLst>
                                            <p:cond delay="499"/>
                                          </p:stCondLst>
                                        </p:cTn>
                                        <p:tgtEl>
                                          <p:spTgt spid="33"/>
                                        </p:tgtEl>
                                        <p:attrNameLst>
                                          <p:attrName>style.visibility</p:attrName>
                                        </p:attrNameLst>
                                      </p:cBhvr>
                                      <p:to>
                                        <p:strVal val="hidden"/>
                                      </p:to>
                                    </p:set>
                                  </p:childTnLst>
                                </p:cTn>
                              </p:par>
                            </p:childTnLst>
                          </p:cTn>
                        </p:par>
                      </p:childTnLst>
                    </p:cTn>
                  </p:par>
                  <p:par>
                    <p:cTn id="159" fill="hold">
                      <p:stCondLst>
                        <p:cond delay="indefinite"/>
                      </p:stCondLst>
                      <p:childTnLst>
                        <p:par>
                          <p:cTn id="160" fill="hold">
                            <p:stCondLst>
                              <p:cond delay="0"/>
                            </p:stCondLst>
                            <p:childTnLst>
                              <p:par>
                                <p:cTn id="161" presetID="6" presetClass="entr" presetSubtype="16" fill="hold" nodeType="clickEffect">
                                  <p:stCondLst>
                                    <p:cond delay="0"/>
                                  </p:stCondLst>
                                  <p:childTnLst>
                                    <p:set>
                                      <p:cBhvr>
                                        <p:cTn id="162" dur="1" fill="hold">
                                          <p:stCondLst>
                                            <p:cond delay="0"/>
                                          </p:stCondLst>
                                        </p:cTn>
                                        <p:tgtEl>
                                          <p:spTgt spid="35"/>
                                        </p:tgtEl>
                                        <p:attrNameLst>
                                          <p:attrName>style.visibility</p:attrName>
                                        </p:attrNameLst>
                                      </p:cBhvr>
                                      <p:to>
                                        <p:strVal val="visible"/>
                                      </p:to>
                                    </p:set>
                                    <p:animEffect transition="in" filter="circle(in)">
                                      <p:cBhvr>
                                        <p:cTn id="163" dur="2000"/>
                                        <p:tgtEl>
                                          <p:spTgt spid="35"/>
                                        </p:tgtEl>
                                      </p:cBhvr>
                                    </p:animEffect>
                                  </p:childTnLst>
                                </p:cTn>
                              </p:par>
                            </p:childTnLst>
                          </p:cTn>
                        </p:par>
                      </p:childTnLst>
                    </p:cTn>
                  </p:par>
                  <p:par>
                    <p:cTn id="164" fill="hold">
                      <p:stCondLst>
                        <p:cond delay="indefinite"/>
                      </p:stCondLst>
                      <p:childTnLst>
                        <p:par>
                          <p:cTn id="165" fill="hold">
                            <p:stCondLst>
                              <p:cond delay="0"/>
                            </p:stCondLst>
                            <p:childTnLst>
                              <p:par>
                                <p:cTn id="166" presetID="6" presetClass="entr" presetSubtype="16" fill="hold" grpId="0" nodeType="clickEffect">
                                  <p:stCondLst>
                                    <p:cond delay="0"/>
                                  </p:stCondLst>
                                  <p:childTnLst>
                                    <p:set>
                                      <p:cBhvr>
                                        <p:cTn id="167" dur="1" fill="hold">
                                          <p:stCondLst>
                                            <p:cond delay="0"/>
                                          </p:stCondLst>
                                        </p:cTn>
                                        <p:tgtEl>
                                          <p:spTgt spid="36"/>
                                        </p:tgtEl>
                                        <p:attrNameLst>
                                          <p:attrName>style.visibility</p:attrName>
                                        </p:attrNameLst>
                                      </p:cBhvr>
                                      <p:to>
                                        <p:strVal val="visible"/>
                                      </p:to>
                                    </p:set>
                                    <p:animEffect transition="in" filter="circle(in)">
                                      <p:cBhvr>
                                        <p:cTn id="168" dur="2000"/>
                                        <p:tgtEl>
                                          <p:spTgt spid="36"/>
                                        </p:tgtEl>
                                      </p:cBhvr>
                                    </p:animEffect>
                                  </p:childTnLst>
                                </p:cTn>
                              </p:par>
                            </p:childTnLst>
                          </p:cTn>
                        </p:par>
                      </p:childTnLst>
                    </p:cTn>
                  </p:par>
                  <p:par>
                    <p:cTn id="169" fill="hold">
                      <p:stCondLst>
                        <p:cond delay="indefinite"/>
                      </p:stCondLst>
                      <p:childTnLst>
                        <p:par>
                          <p:cTn id="170" fill="hold">
                            <p:stCondLst>
                              <p:cond delay="0"/>
                            </p:stCondLst>
                            <p:childTnLst>
                              <p:par>
                                <p:cTn id="171" presetID="6" presetClass="entr" presetSubtype="16" fill="hold" grpId="0" nodeType="clickEffect">
                                  <p:stCondLst>
                                    <p:cond delay="0"/>
                                  </p:stCondLst>
                                  <p:childTnLst>
                                    <p:set>
                                      <p:cBhvr>
                                        <p:cTn id="172" dur="1" fill="hold">
                                          <p:stCondLst>
                                            <p:cond delay="0"/>
                                          </p:stCondLst>
                                        </p:cTn>
                                        <p:tgtEl>
                                          <p:spTgt spid="37"/>
                                        </p:tgtEl>
                                        <p:attrNameLst>
                                          <p:attrName>style.visibility</p:attrName>
                                        </p:attrNameLst>
                                      </p:cBhvr>
                                      <p:to>
                                        <p:strVal val="visible"/>
                                      </p:to>
                                    </p:set>
                                    <p:animEffect transition="in" filter="circle(in)">
                                      <p:cBhvr>
                                        <p:cTn id="173" dur="2000"/>
                                        <p:tgtEl>
                                          <p:spTgt spid="37"/>
                                        </p:tgtEl>
                                      </p:cBhvr>
                                    </p:animEffect>
                                  </p:childTnLst>
                                </p:cTn>
                              </p:par>
                            </p:childTnLst>
                          </p:cTn>
                        </p:par>
                      </p:childTnLst>
                    </p:cTn>
                  </p:par>
                  <p:par>
                    <p:cTn id="174" fill="hold">
                      <p:stCondLst>
                        <p:cond delay="indefinite"/>
                      </p:stCondLst>
                      <p:childTnLst>
                        <p:par>
                          <p:cTn id="175" fill="hold">
                            <p:stCondLst>
                              <p:cond delay="0"/>
                            </p:stCondLst>
                            <p:childTnLst>
                              <p:par>
                                <p:cTn id="176" presetID="37" presetClass="exit" presetSubtype="0" fill="hold" nodeType="clickEffect">
                                  <p:stCondLst>
                                    <p:cond delay="0"/>
                                  </p:stCondLst>
                                  <p:childTnLst>
                                    <p:animEffect transition="out" filter="fade">
                                      <p:cBhvr>
                                        <p:cTn id="177" dur="1000"/>
                                        <p:tgtEl>
                                          <p:spTgt spid="35"/>
                                        </p:tgtEl>
                                      </p:cBhvr>
                                    </p:animEffect>
                                    <p:anim calcmode="lin" valueType="num">
                                      <p:cBhvr>
                                        <p:cTn id="178" dur="1000"/>
                                        <p:tgtEl>
                                          <p:spTgt spid="35"/>
                                        </p:tgtEl>
                                        <p:attrNameLst>
                                          <p:attrName>ppt_x</p:attrName>
                                        </p:attrNameLst>
                                      </p:cBhvr>
                                      <p:tavLst>
                                        <p:tav tm="0">
                                          <p:val>
                                            <p:strVal val="ppt_x"/>
                                          </p:val>
                                        </p:tav>
                                        <p:tav tm="100000">
                                          <p:val>
                                            <p:strVal val="ppt_x"/>
                                          </p:val>
                                        </p:tav>
                                      </p:tavLst>
                                    </p:anim>
                                    <p:anim calcmode="lin" valueType="num">
                                      <p:cBhvr>
                                        <p:cTn id="179" dur="100" decel="100000"/>
                                        <p:tgtEl>
                                          <p:spTgt spid="35"/>
                                        </p:tgtEl>
                                        <p:attrNameLst>
                                          <p:attrName>ppt_y</p:attrName>
                                        </p:attrNameLst>
                                      </p:cBhvr>
                                      <p:tavLst>
                                        <p:tav tm="0">
                                          <p:val>
                                            <p:strVal val="ppt_y"/>
                                          </p:val>
                                        </p:tav>
                                        <p:tav tm="100000">
                                          <p:val>
                                            <p:strVal val="ppt_y-.03"/>
                                          </p:val>
                                        </p:tav>
                                      </p:tavLst>
                                    </p:anim>
                                    <p:anim calcmode="lin" valueType="num">
                                      <p:cBhvr>
                                        <p:cTn id="180" dur="900" accel="100000">
                                          <p:stCondLst>
                                            <p:cond delay="100"/>
                                          </p:stCondLst>
                                        </p:cTn>
                                        <p:tgtEl>
                                          <p:spTgt spid="35"/>
                                        </p:tgtEl>
                                        <p:attrNameLst>
                                          <p:attrName>ppt_y</p:attrName>
                                        </p:attrNameLst>
                                      </p:cBhvr>
                                      <p:tavLst>
                                        <p:tav tm="0">
                                          <p:val>
                                            <p:strVal val="ppt_y"/>
                                          </p:val>
                                        </p:tav>
                                        <p:tav tm="100000">
                                          <p:val>
                                            <p:strVal val="ppt_y+1"/>
                                          </p:val>
                                        </p:tav>
                                      </p:tavLst>
                                    </p:anim>
                                    <p:set>
                                      <p:cBhvr>
                                        <p:cTn id="181" dur="1" fill="hold">
                                          <p:stCondLst>
                                            <p:cond delay="999"/>
                                          </p:stCondLst>
                                        </p:cTn>
                                        <p:tgtEl>
                                          <p:spTgt spid="35"/>
                                        </p:tgtEl>
                                        <p:attrNameLst>
                                          <p:attrName>style.visibility</p:attrName>
                                        </p:attrNameLst>
                                      </p:cBhvr>
                                      <p:to>
                                        <p:strVal val="hidden"/>
                                      </p:to>
                                    </p:set>
                                  </p:childTnLst>
                                </p:cTn>
                              </p:par>
                              <p:par>
                                <p:cTn id="182" presetID="37" presetClass="exit" presetSubtype="0" fill="hold" grpId="1" nodeType="withEffect">
                                  <p:stCondLst>
                                    <p:cond delay="0"/>
                                  </p:stCondLst>
                                  <p:childTnLst>
                                    <p:animEffect transition="out" filter="fade">
                                      <p:cBhvr>
                                        <p:cTn id="183" dur="1000"/>
                                        <p:tgtEl>
                                          <p:spTgt spid="36"/>
                                        </p:tgtEl>
                                      </p:cBhvr>
                                    </p:animEffect>
                                    <p:anim calcmode="lin" valueType="num">
                                      <p:cBhvr>
                                        <p:cTn id="184" dur="1000"/>
                                        <p:tgtEl>
                                          <p:spTgt spid="36"/>
                                        </p:tgtEl>
                                        <p:attrNameLst>
                                          <p:attrName>ppt_x</p:attrName>
                                        </p:attrNameLst>
                                      </p:cBhvr>
                                      <p:tavLst>
                                        <p:tav tm="0">
                                          <p:val>
                                            <p:strVal val="ppt_x"/>
                                          </p:val>
                                        </p:tav>
                                        <p:tav tm="100000">
                                          <p:val>
                                            <p:strVal val="ppt_x"/>
                                          </p:val>
                                        </p:tav>
                                      </p:tavLst>
                                    </p:anim>
                                    <p:anim calcmode="lin" valueType="num">
                                      <p:cBhvr>
                                        <p:cTn id="185" dur="100" decel="100000"/>
                                        <p:tgtEl>
                                          <p:spTgt spid="36"/>
                                        </p:tgtEl>
                                        <p:attrNameLst>
                                          <p:attrName>ppt_y</p:attrName>
                                        </p:attrNameLst>
                                      </p:cBhvr>
                                      <p:tavLst>
                                        <p:tav tm="0">
                                          <p:val>
                                            <p:strVal val="ppt_y"/>
                                          </p:val>
                                        </p:tav>
                                        <p:tav tm="100000">
                                          <p:val>
                                            <p:strVal val="ppt_y-.03"/>
                                          </p:val>
                                        </p:tav>
                                      </p:tavLst>
                                    </p:anim>
                                    <p:anim calcmode="lin" valueType="num">
                                      <p:cBhvr>
                                        <p:cTn id="186" dur="900" accel="100000">
                                          <p:stCondLst>
                                            <p:cond delay="100"/>
                                          </p:stCondLst>
                                        </p:cTn>
                                        <p:tgtEl>
                                          <p:spTgt spid="36"/>
                                        </p:tgtEl>
                                        <p:attrNameLst>
                                          <p:attrName>ppt_y</p:attrName>
                                        </p:attrNameLst>
                                      </p:cBhvr>
                                      <p:tavLst>
                                        <p:tav tm="0">
                                          <p:val>
                                            <p:strVal val="ppt_y"/>
                                          </p:val>
                                        </p:tav>
                                        <p:tav tm="100000">
                                          <p:val>
                                            <p:strVal val="ppt_y+1"/>
                                          </p:val>
                                        </p:tav>
                                      </p:tavLst>
                                    </p:anim>
                                    <p:set>
                                      <p:cBhvr>
                                        <p:cTn id="187" dur="1" fill="hold">
                                          <p:stCondLst>
                                            <p:cond delay="999"/>
                                          </p:stCondLst>
                                        </p:cTn>
                                        <p:tgtEl>
                                          <p:spTgt spid="36"/>
                                        </p:tgtEl>
                                        <p:attrNameLst>
                                          <p:attrName>style.visibility</p:attrName>
                                        </p:attrNameLst>
                                      </p:cBhvr>
                                      <p:to>
                                        <p:strVal val="hidden"/>
                                      </p:to>
                                    </p:set>
                                  </p:childTnLst>
                                </p:cTn>
                              </p:par>
                              <p:par>
                                <p:cTn id="188" presetID="37" presetClass="exit" presetSubtype="0" fill="hold" grpId="1" nodeType="withEffect">
                                  <p:stCondLst>
                                    <p:cond delay="0"/>
                                  </p:stCondLst>
                                  <p:childTnLst>
                                    <p:animEffect transition="out" filter="fade">
                                      <p:cBhvr>
                                        <p:cTn id="189" dur="1000"/>
                                        <p:tgtEl>
                                          <p:spTgt spid="37"/>
                                        </p:tgtEl>
                                      </p:cBhvr>
                                    </p:animEffect>
                                    <p:anim calcmode="lin" valueType="num">
                                      <p:cBhvr>
                                        <p:cTn id="190" dur="1000"/>
                                        <p:tgtEl>
                                          <p:spTgt spid="37"/>
                                        </p:tgtEl>
                                        <p:attrNameLst>
                                          <p:attrName>ppt_x</p:attrName>
                                        </p:attrNameLst>
                                      </p:cBhvr>
                                      <p:tavLst>
                                        <p:tav tm="0">
                                          <p:val>
                                            <p:strVal val="ppt_x"/>
                                          </p:val>
                                        </p:tav>
                                        <p:tav tm="100000">
                                          <p:val>
                                            <p:strVal val="ppt_x"/>
                                          </p:val>
                                        </p:tav>
                                      </p:tavLst>
                                    </p:anim>
                                    <p:anim calcmode="lin" valueType="num">
                                      <p:cBhvr>
                                        <p:cTn id="191" dur="100" decel="100000"/>
                                        <p:tgtEl>
                                          <p:spTgt spid="37"/>
                                        </p:tgtEl>
                                        <p:attrNameLst>
                                          <p:attrName>ppt_y</p:attrName>
                                        </p:attrNameLst>
                                      </p:cBhvr>
                                      <p:tavLst>
                                        <p:tav tm="0">
                                          <p:val>
                                            <p:strVal val="ppt_y"/>
                                          </p:val>
                                        </p:tav>
                                        <p:tav tm="100000">
                                          <p:val>
                                            <p:strVal val="ppt_y-.03"/>
                                          </p:val>
                                        </p:tav>
                                      </p:tavLst>
                                    </p:anim>
                                    <p:anim calcmode="lin" valueType="num">
                                      <p:cBhvr>
                                        <p:cTn id="192" dur="900" accel="100000">
                                          <p:stCondLst>
                                            <p:cond delay="100"/>
                                          </p:stCondLst>
                                        </p:cTn>
                                        <p:tgtEl>
                                          <p:spTgt spid="37"/>
                                        </p:tgtEl>
                                        <p:attrNameLst>
                                          <p:attrName>ppt_y</p:attrName>
                                        </p:attrNameLst>
                                      </p:cBhvr>
                                      <p:tavLst>
                                        <p:tav tm="0">
                                          <p:val>
                                            <p:strVal val="ppt_y"/>
                                          </p:val>
                                        </p:tav>
                                        <p:tav tm="100000">
                                          <p:val>
                                            <p:strVal val="ppt_y+1"/>
                                          </p:val>
                                        </p:tav>
                                      </p:tavLst>
                                    </p:anim>
                                    <p:set>
                                      <p:cBhvr>
                                        <p:cTn id="193" dur="1" fill="hold">
                                          <p:stCondLst>
                                            <p:cond delay="999"/>
                                          </p:stCondLst>
                                        </p:cTn>
                                        <p:tgtEl>
                                          <p:spTgt spid="37"/>
                                        </p:tgtEl>
                                        <p:attrNameLst>
                                          <p:attrName>style.visibility</p:attrName>
                                        </p:attrNameLst>
                                      </p:cBhvr>
                                      <p:to>
                                        <p:strVal val="hidden"/>
                                      </p:to>
                                    </p:set>
                                  </p:childTnLst>
                                </p:cTn>
                              </p:par>
                            </p:childTnLst>
                          </p:cTn>
                        </p:par>
                      </p:childTnLst>
                    </p:cTn>
                  </p:par>
                  <p:par>
                    <p:cTn id="194" fill="hold">
                      <p:stCondLst>
                        <p:cond delay="indefinite"/>
                      </p:stCondLst>
                      <p:childTnLst>
                        <p:par>
                          <p:cTn id="195" fill="hold">
                            <p:stCondLst>
                              <p:cond delay="0"/>
                            </p:stCondLst>
                            <p:childTnLst>
                              <p:par>
                                <p:cTn id="196" presetID="6" presetClass="entr" presetSubtype="16" fill="hold" nodeType="clickEffect">
                                  <p:stCondLst>
                                    <p:cond delay="0"/>
                                  </p:stCondLst>
                                  <p:childTnLst>
                                    <p:set>
                                      <p:cBhvr>
                                        <p:cTn id="197" dur="1" fill="hold">
                                          <p:stCondLst>
                                            <p:cond delay="0"/>
                                          </p:stCondLst>
                                        </p:cTn>
                                        <p:tgtEl>
                                          <p:spTgt spid="38"/>
                                        </p:tgtEl>
                                        <p:attrNameLst>
                                          <p:attrName>style.visibility</p:attrName>
                                        </p:attrNameLst>
                                      </p:cBhvr>
                                      <p:to>
                                        <p:strVal val="visible"/>
                                      </p:to>
                                    </p:set>
                                    <p:animEffect transition="in" filter="circle(in)">
                                      <p:cBhvr>
                                        <p:cTn id="198" dur="2000"/>
                                        <p:tgtEl>
                                          <p:spTgt spid="38"/>
                                        </p:tgtEl>
                                      </p:cBhvr>
                                    </p:animEffect>
                                  </p:childTnLst>
                                </p:cTn>
                              </p:par>
                            </p:childTnLst>
                          </p:cTn>
                        </p:par>
                      </p:childTnLst>
                    </p:cTn>
                  </p:par>
                  <p:par>
                    <p:cTn id="199" fill="hold">
                      <p:stCondLst>
                        <p:cond delay="indefinite"/>
                      </p:stCondLst>
                      <p:childTnLst>
                        <p:par>
                          <p:cTn id="200" fill="hold">
                            <p:stCondLst>
                              <p:cond delay="0"/>
                            </p:stCondLst>
                            <p:childTnLst>
                              <p:par>
                                <p:cTn id="201" presetID="6" presetClass="entr" presetSubtype="16" fill="hold" grpId="0" nodeType="click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circle(in)">
                                      <p:cBhvr>
                                        <p:cTn id="203" dur="2000"/>
                                        <p:tgtEl>
                                          <p:spTgt spid="39"/>
                                        </p:tgtEl>
                                      </p:cBhvr>
                                    </p:animEffect>
                                  </p:childTnLst>
                                </p:cTn>
                              </p:par>
                            </p:childTnLst>
                          </p:cTn>
                        </p:par>
                      </p:childTnLst>
                    </p:cTn>
                  </p:par>
                  <p:par>
                    <p:cTn id="204" fill="hold">
                      <p:stCondLst>
                        <p:cond delay="indefinite"/>
                      </p:stCondLst>
                      <p:childTnLst>
                        <p:par>
                          <p:cTn id="205" fill="hold">
                            <p:stCondLst>
                              <p:cond delay="0"/>
                            </p:stCondLst>
                            <p:childTnLst>
                              <p:par>
                                <p:cTn id="206" presetID="6" presetClass="entr" presetSubtype="16" fill="hold" grpId="0" nodeType="clickEffect">
                                  <p:stCondLst>
                                    <p:cond delay="0"/>
                                  </p:stCondLst>
                                  <p:childTnLst>
                                    <p:set>
                                      <p:cBhvr>
                                        <p:cTn id="207" dur="1" fill="hold">
                                          <p:stCondLst>
                                            <p:cond delay="0"/>
                                          </p:stCondLst>
                                        </p:cTn>
                                        <p:tgtEl>
                                          <p:spTgt spid="40"/>
                                        </p:tgtEl>
                                        <p:attrNameLst>
                                          <p:attrName>style.visibility</p:attrName>
                                        </p:attrNameLst>
                                      </p:cBhvr>
                                      <p:to>
                                        <p:strVal val="visible"/>
                                      </p:to>
                                    </p:set>
                                    <p:animEffect transition="in" filter="circle(in)">
                                      <p:cBhvr>
                                        <p:cTn id="208" dur="2000"/>
                                        <p:tgtEl>
                                          <p:spTgt spid="40"/>
                                        </p:tgtEl>
                                      </p:cBhvr>
                                    </p:animEffect>
                                  </p:childTnLst>
                                </p:cTn>
                              </p:par>
                            </p:childTnLst>
                          </p:cTn>
                        </p:par>
                      </p:childTnLst>
                    </p:cTn>
                  </p:par>
                  <p:par>
                    <p:cTn id="209" fill="hold">
                      <p:stCondLst>
                        <p:cond delay="indefinite"/>
                      </p:stCondLst>
                      <p:childTnLst>
                        <p:par>
                          <p:cTn id="210" fill="hold">
                            <p:stCondLst>
                              <p:cond delay="0"/>
                            </p:stCondLst>
                            <p:childTnLst>
                              <p:par>
                                <p:cTn id="211" presetID="37" presetClass="exit" presetSubtype="0" fill="hold" nodeType="clickEffect">
                                  <p:stCondLst>
                                    <p:cond delay="0"/>
                                  </p:stCondLst>
                                  <p:childTnLst>
                                    <p:animEffect transition="out" filter="fade">
                                      <p:cBhvr>
                                        <p:cTn id="212" dur="1000"/>
                                        <p:tgtEl>
                                          <p:spTgt spid="38"/>
                                        </p:tgtEl>
                                      </p:cBhvr>
                                    </p:animEffect>
                                    <p:anim calcmode="lin" valueType="num">
                                      <p:cBhvr>
                                        <p:cTn id="213" dur="1000"/>
                                        <p:tgtEl>
                                          <p:spTgt spid="38"/>
                                        </p:tgtEl>
                                        <p:attrNameLst>
                                          <p:attrName>ppt_x</p:attrName>
                                        </p:attrNameLst>
                                      </p:cBhvr>
                                      <p:tavLst>
                                        <p:tav tm="0">
                                          <p:val>
                                            <p:strVal val="ppt_x"/>
                                          </p:val>
                                        </p:tav>
                                        <p:tav tm="100000">
                                          <p:val>
                                            <p:strVal val="ppt_x"/>
                                          </p:val>
                                        </p:tav>
                                      </p:tavLst>
                                    </p:anim>
                                    <p:anim calcmode="lin" valueType="num">
                                      <p:cBhvr>
                                        <p:cTn id="214" dur="100" decel="100000"/>
                                        <p:tgtEl>
                                          <p:spTgt spid="38"/>
                                        </p:tgtEl>
                                        <p:attrNameLst>
                                          <p:attrName>ppt_y</p:attrName>
                                        </p:attrNameLst>
                                      </p:cBhvr>
                                      <p:tavLst>
                                        <p:tav tm="0">
                                          <p:val>
                                            <p:strVal val="ppt_y"/>
                                          </p:val>
                                        </p:tav>
                                        <p:tav tm="100000">
                                          <p:val>
                                            <p:strVal val="ppt_y-.03"/>
                                          </p:val>
                                        </p:tav>
                                      </p:tavLst>
                                    </p:anim>
                                    <p:anim calcmode="lin" valueType="num">
                                      <p:cBhvr>
                                        <p:cTn id="215" dur="900" accel="100000">
                                          <p:stCondLst>
                                            <p:cond delay="100"/>
                                          </p:stCondLst>
                                        </p:cTn>
                                        <p:tgtEl>
                                          <p:spTgt spid="38"/>
                                        </p:tgtEl>
                                        <p:attrNameLst>
                                          <p:attrName>ppt_y</p:attrName>
                                        </p:attrNameLst>
                                      </p:cBhvr>
                                      <p:tavLst>
                                        <p:tav tm="0">
                                          <p:val>
                                            <p:strVal val="ppt_y"/>
                                          </p:val>
                                        </p:tav>
                                        <p:tav tm="100000">
                                          <p:val>
                                            <p:strVal val="ppt_y+1"/>
                                          </p:val>
                                        </p:tav>
                                      </p:tavLst>
                                    </p:anim>
                                    <p:set>
                                      <p:cBhvr>
                                        <p:cTn id="216" dur="1" fill="hold">
                                          <p:stCondLst>
                                            <p:cond delay="999"/>
                                          </p:stCondLst>
                                        </p:cTn>
                                        <p:tgtEl>
                                          <p:spTgt spid="38"/>
                                        </p:tgtEl>
                                        <p:attrNameLst>
                                          <p:attrName>style.visibility</p:attrName>
                                        </p:attrNameLst>
                                      </p:cBhvr>
                                      <p:to>
                                        <p:strVal val="hidden"/>
                                      </p:to>
                                    </p:set>
                                  </p:childTnLst>
                                </p:cTn>
                              </p:par>
                              <p:par>
                                <p:cTn id="217" presetID="37" presetClass="exit" presetSubtype="0" fill="hold" grpId="1" nodeType="withEffect">
                                  <p:stCondLst>
                                    <p:cond delay="0"/>
                                  </p:stCondLst>
                                  <p:childTnLst>
                                    <p:animEffect transition="out" filter="fade">
                                      <p:cBhvr>
                                        <p:cTn id="218" dur="1000"/>
                                        <p:tgtEl>
                                          <p:spTgt spid="39"/>
                                        </p:tgtEl>
                                      </p:cBhvr>
                                    </p:animEffect>
                                    <p:anim calcmode="lin" valueType="num">
                                      <p:cBhvr>
                                        <p:cTn id="219" dur="1000"/>
                                        <p:tgtEl>
                                          <p:spTgt spid="39"/>
                                        </p:tgtEl>
                                        <p:attrNameLst>
                                          <p:attrName>ppt_x</p:attrName>
                                        </p:attrNameLst>
                                      </p:cBhvr>
                                      <p:tavLst>
                                        <p:tav tm="0">
                                          <p:val>
                                            <p:strVal val="ppt_x"/>
                                          </p:val>
                                        </p:tav>
                                        <p:tav tm="100000">
                                          <p:val>
                                            <p:strVal val="ppt_x"/>
                                          </p:val>
                                        </p:tav>
                                      </p:tavLst>
                                    </p:anim>
                                    <p:anim calcmode="lin" valueType="num">
                                      <p:cBhvr>
                                        <p:cTn id="220" dur="100" decel="100000"/>
                                        <p:tgtEl>
                                          <p:spTgt spid="39"/>
                                        </p:tgtEl>
                                        <p:attrNameLst>
                                          <p:attrName>ppt_y</p:attrName>
                                        </p:attrNameLst>
                                      </p:cBhvr>
                                      <p:tavLst>
                                        <p:tav tm="0">
                                          <p:val>
                                            <p:strVal val="ppt_y"/>
                                          </p:val>
                                        </p:tav>
                                        <p:tav tm="100000">
                                          <p:val>
                                            <p:strVal val="ppt_y-.03"/>
                                          </p:val>
                                        </p:tav>
                                      </p:tavLst>
                                    </p:anim>
                                    <p:anim calcmode="lin" valueType="num">
                                      <p:cBhvr>
                                        <p:cTn id="221" dur="900" accel="100000">
                                          <p:stCondLst>
                                            <p:cond delay="100"/>
                                          </p:stCondLst>
                                        </p:cTn>
                                        <p:tgtEl>
                                          <p:spTgt spid="39"/>
                                        </p:tgtEl>
                                        <p:attrNameLst>
                                          <p:attrName>ppt_y</p:attrName>
                                        </p:attrNameLst>
                                      </p:cBhvr>
                                      <p:tavLst>
                                        <p:tav tm="0">
                                          <p:val>
                                            <p:strVal val="ppt_y"/>
                                          </p:val>
                                        </p:tav>
                                        <p:tav tm="100000">
                                          <p:val>
                                            <p:strVal val="ppt_y+1"/>
                                          </p:val>
                                        </p:tav>
                                      </p:tavLst>
                                    </p:anim>
                                    <p:set>
                                      <p:cBhvr>
                                        <p:cTn id="222" dur="1" fill="hold">
                                          <p:stCondLst>
                                            <p:cond delay="999"/>
                                          </p:stCondLst>
                                        </p:cTn>
                                        <p:tgtEl>
                                          <p:spTgt spid="39"/>
                                        </p:tgtEl>
                                        <p:attrNameLst>
                                          <p:attrName>style.visibility</p:attrName>
                                        </p:attrNameLst>
                                      </p:cBhvr>
                                      <p:to>
                                        <p:strVal val="hidden"/>
                                      </p:to>
                                    </p:set>
                                  </p:childTnLst>
                                </p:cTn>
                              </p:par>
                              <p:par>
                                <p:cTn id="223" presetID="37" presetClass="exit" presetSubtype="0" fill="hold" grpId="1" nodeType="withEffect">
                                  <p:stCondLst>
                                    <p:cond delay="0"/>
                                  </p:stCondLst>
                                  <p:childTnLst>
                                    <p:animEffect transition="out" filter="fade">
                                      <p:cBhvr>
                                        <p:cTn id="224" dur="1000"/>
                                        <p:tgtEl>
                                          <p:spTgt spid="40"/>
                                        </p:tgtEl>
                                      </p:cBhvr>
                                    </p:animEffect>
                                    <p:anim calcmode="lin" valueType="num">
                                      <p:cBhvr>
                                        <p:cTn id="225" dur="1000"/>
                                        <p:tgtEl>
                                          <p:spTgt spid="40"/>
                                        </p:tgtEl>
                                        <p:attrNameLst>
                                          <p:attrName>ppt_x</p:attrName>
                                        </p:attrNameLst>
                                      </p:cBhvr>
                                      <p:tavLst>
                                        <p:tav tm="0">
                                          <p:val>
                                            <p:strVal val="ppt_x"/>
                                          </p:val>
                                        </p:tav>
                                        <p:tav tm="100000">
                                          <p:val>
                                            <p:strVal val="ppt_x"/>
                                          </p:val>
                                        </p:tav>
                                      </p:tavLst>
                                    </p:anim>
                                    <p:anim calcmode="lin" valueType="num">
                                      <p:cBhvr>
                                        <p:cTn id="226" dur="100" decel="100000"/>
                                        <p:tgtEl>
                                          <p:spTgt spid="40"/>
                                        </p:tgtEl>
                                        <p:attrNameLst>
                                          <p:attrName>ppt_y</p:attrName>
                                        </p:attrNameLst>
                                      </p:cBhvr>
                                      <p:tavLst>
                                        <p:tav tm="0">
                                          <p:val>
                                            <p:strVal val="ppt_y"/>
                                          </p:val>
                                        </p:tav>
                                        <p:tav tm="100000">
                                          <p:val>
                                            <p:strVal val="ppt_y-.03"/>
                                          </p:val>
                                        </p:tav>
                                      </p:tavLst>
                                    </p:anim>
                                    <p:anim calcmode="lin" valueType="num">
                                      <p:cBhvr>
                                        <p:cTn id="227" dur="900" accel="100000">
                                          <p:stCondLst>
                                            <p:cond delay="100"/>
                                          </p:stCondLst>
                                        </p:cTn>
                                        <p:tgtEl>
                                          <p:spTgt spid="40"/>
                                        </p:tgtEl>
                                        <p:attrNameLst>
                                          <p:attrName>ppt_y</p:attrName>
                                        </p:attrNameLst>
                                      </p:cBhvr>
                                      <p:tavLst>
                                        <p:tav tm="0">
                                          <p:val>
                                            <p:strVal val="ppt_y"/>
                                          </p:val>
                                        </p:tav>
                                        <p:tav tm="100000">
                                          <p:val>
                                            <p:strVal val="ppt_y+1"/>
                                          </p:val>
                                        </p:tav>
                                      </p:tavLst>
                                    </p:anim>
                                    <p:set>
                                      <p:cBhvr>
                                        <p:cTn id="228" dur="1" fill="hold">
                                          <p:stCondLst>
                                            <p:cond delay="999"/>
                                          </p:stCondLst>
                                        </p:cTn>
                                        <p:tgtEl>
                                          <p:spTgt spid="40"/>
                                        </p:tgtEl>
                                        <p:attrNameLst>
                                          <p:attrName>style.visibility</p:attrName>
                                        </p:attrNameLst>
                                      </p:cBhvr>
                                      <p:to>
                                        <p:strVal val="hidden"/>
                                      </p:to>
                                    </p:set>
                                  </p:childTnLst>
                                </p:cTn>
                              </p:par>
                            </p:childTnLst>
                          </p:cTn>
                        </p:par>
                      </p:childTnLst>
                    </p:cTn>
                  </p:par>
                  <p:par>
                    <p:cTn id="229" fill="hold">
                      <p:stCondLst>
                        <p:cond delay="indefinite"/>
                      </p:stCondLst>
                      <p:childTnLst>
                        <p:par>
                          <p:cTn id="230" fill="hold">
                            <p:stCondLst>
                              <p:cond delay="0"/>
                            </p:stCondLst>
                            <p:childTnLst>
                              <p:par>
                                <p:cTn id="231" presetID="6" presetClass="entr" presetSubtype="16" fill="hold" nodeType="clickEffect">
                                  <p:stCondLst>
                                    <p:cond delay="0"/>
                                  </p:stCondLst>
                                  <p:childTnLst>
                                    <p:set>
                                      <p:cBhvr>
                                        <p:cTn id="232" dur="1" fill="hold">
                                          <p:stCondLst>
                                            <p:cond delay="0"/>
                                          </p:stCondLst>
                                        </p:cTn>
                                        <p:tgtEl>
                                          <p:spTgt spid="6"/>
                                        </p:tgtEl>
                                        <p:attrNameLst>
                                          <p:attrName>style.visibility</p:attrName>
                                        </p:attrNameLst>
                                      </p:cBhvr>
                                      <p:to>
                                        <p:strVal val="visible"/>
                                      </p:to>
                                    </p:set>
                                    <p:animEffect transition="in" filter="circle(in)">
                                      <p:cBhvr>
                                        <p:cTn id="233" dur="2000"/>
                                        <p:tgtEl>
                                          <p:spTgt spid="6"/>
                                        </p:tgtEl>
                                      </p:cBhvr>
                                    </p:animEffect>
                                  </p:childTnLst>
                                </p:cTn>
                              </p:par>
                            </p:childTnLst>
                          </p:cTn>
                        </p:par>
                      </p:childTnLst>
                    </p:cTn>
                  </p:par>
                  <p:par>
                    <p:cTn id="234" fill="hold">
                      <p:stCondLst>
                        <p:cond delay="indefinite"/>
                      </p:stCondLst>
                      <p:childTnLst>
                        <p:par>
                          <p:cTn id="235" fill="hold">
                            <p:stCondLst>
                              <p:cond delay="0"/>
                            </p:stCondLst>
                            <p:childTnLst>
                              <p:par>
                                <p:cTn id="236" presetID="6" presetClass="entr" presetSubtype="16" fill="hold" grpId="0" nodeType="clickEffect">
                                  <p:stCondLst>
                                    <p:cond delay="0"/>
                                  </p:stCondLst>
                                  <p:childTnLst>
                                    <p:set>
                                      <p:cBhvr>
                                        <p:cTn id="237" dur="1" fill="hold">
                                          <p:stCondLst>
                                            <p:cond delay="0"/>
                                          </p:stCondLst>
                                        </p:cTn>
                                        <p:tgtEl>
                                          <p:spTgt spid="7"/>
                                        </p:tgtEl>
                                        <p:attrNameLst>
                                          <p:attrName>style.visibility</p:attrName>
                                        </p:attrNameLst>
                                      </p:cBhvr>
                                      <p:to>
                                        <p:strVal val="visible"/>
                                      </p:to>
                                    </p:set>
                                    <p:animEffect transition="in" filter="circle(in)">
                                      <p:cBhvr>
                                        <p:cTn id="238" dur="2000"/>
                                        <p:tgtEl>
                                          <p:spTgt spid="7"/>
                                        </p:tgtEl>
                                      </p:cBhvr>
                                    </p:animEffect>
                                  </p:childTnLst>
                                </p:cTn>
                              </p:par>
                            </p:childTnLst>
                          </p:cTn>
                        </p:par>
                      </p:childTnLst>
                    </p:cTn>
                  </p:par>
                  <p:par>
                    <p:cTn id="239" fill="hold">
                      <p:stCondLst>
                        <p:cond delay="indefinite"/>
                      </p:stCondLst>
                      <p:childTnLst>
                        <p:par>
                          <p:cTn id="240" fill="hold">
                            <p:stCondLst>
                              <p:cond delay="0"/>
                            </p:stCondLst>
                            <p:childTnLst>
                              <p:par>
                                <p:cTn id="241" presetID="6" presetClass="entr" presetSubtype="16" fill="hold" grpId="0" nodeType="clickEffect">
                                  <p:stCondLst>
                                    <p:cond delay="0"/>
                                  </p:stCondLst>
                                  <p:childTnLst>
                                    <p:set>
                                      <p:cBhvr>
                                        <p:cTn id="242" dur="1" fill="hold">
                                          <p:stCondLst>
                                            <p:cond delay="0"/>
                                          </p:stCondLst>
                                        </p:cTn>
                                        <p:tgtEl>
                                          <p:spTgt spid="8"/>
                                        </p:tgtEl>
                                        <p:attrNameLst>
                                          <p:attrName>style.visibility</p:attrName>
                                        </p:attrNameLst>
                                      </p:cBhvr>
                                      <p:to>
                                        <p:strVal val="visible"/>
                                      </p:to>
                                    </p:set>
                                    <p:animEffect transition="in" filter="circle(in)">
                                      <p:cBhvr>
                                        <p:cTn id="24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9" grpId="1" build="p"/>
      <p:bldP spid="15" grpId="0" build="p"/>
      <p:bldP spid="15" grpId="1" build="p"/>
      <p:bldP spid="21" grpId="0"/>
      <p:bldP spid="21" grpId="1"/>
      <p:bldP spid="23" grpId="0" build="allAtOnce"/>
      <p:bldP spid="26" grpId="0"/>
      <p:bldP spid="26" grpId="1"/>
      <p:bldP spid="27" grpId="0"/>
      <p:bldP spid="27" grpId="1"/>
      <p:bldP spid="29" grpId="0"/>
      <p:bldP spid="29" grpId="1"/>
      <p:bldP spid="30" grpId="0"/>
      <p:bldP spid="30" grpId="1"/>
      <p:bldP spid="32" grpId="0"/>
      <p:bldP spid="32" grpId="1"/>
      <p:bldP spid="33" grpId="0"/>
      <p:bldP spid="33" grpId="1"/>
      <p:bldP spid="36" grpId="0"/>
      <p:bldP spid="36" grpId="1"/>
      <p:bldP spid="37" grpId="0"/>
      <p:bldP spid="37" grpId="1"/>
      <p:bldP spid="39" grpId="0"/>
      <p:bldP spid="39" grpId="1"/>
      <p:bldP spid="40" grpId="0"/>
      <p:bldP spid="40" grpId="1"/>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FD1BD0-74CC-4C57-83FF-66D9D1584C1D}"/>
              </a:ext>
            </a:extLst>
          </p:cNvPr>
          <p:cNvSpPr>
            <a:spLocks noGrp="1"/>
          </p:cNvSpPr>
          <p:nvPr>
            <p:ph type="title"/>
          </p:nvPr>
        </p:nvSpPr>
        <p:spPr>
          <a:xfrm>
            <a:off x="3507631" y="830103"/>
            <a:ext cx="5257800" cy="552848"/>
          </a:xfrm>
        </p:spPr>
        <p:txBody>
          <a:bodyPr>
            <a:noAutofit/>
          </a:bodyPr>
          <a:lstStyle/>
          <a:p>
            <a:r>
              <a:rPr lang="en-US" sz="4800" dirty="0" smtClean="0">
                <a:latin typeface="NikoshBAN" panose="02000000000000000000" pitchFamily="2" charset="0"/>
                <a:cs typeface="NikoshBAN" panose="02000000000000000000" pitchFamily="2" charset="0"/>
              </a:rPr>
              <a:t>জোড়ায় কাজ</a:t>
            </a:r>
            <a:endParaRPr lang="en-US" sz="4800" dirty="0">
              <a:latin typeface="NikoshBAN" panose="02000000000000000000" pitchFamily="2" charset="0"/>
              <a:cs typeface="NikoshBAN" panose="02000000000000000000" pitchFamily="2" charset="0"/>
            </a:endParaRPr>
          </a:p>
        </p:txBody>
      </p:sp>
      <p:sp>
        <p:nvSpPr>
          <p:cNvPr id="5" name="Slide Number Placeholder 4">
            <a:extLst>
              <a:ext uri="{FF2B5EF4-FFF2-40B4-BE49-F238E27FC236}">
                <a16:creationId xmlns="" xmlns:a16="http://schemas.microsoft.com/office/drawing/2014/main" id="{7D387B3B-9EFB-4C33-8804-98CD961AA356}"/>
              </a:ext>
            </a:extLst>
          </p:cNvPr>
          <p:cNvSpPr>
            <a:spLocks noGrp="1"/>
          </p:cNvSpPr>
          <p:nvPr>
            <p:ph type="sldNum" sz="quarter" idx="12"/>
          </p:nvPr>
        </p:nvSpPr>
        <p:spPr/>
        <p:txBody>
          <a:bodyPr/>
          <a:lstStyle/>
          <a:p>
            <a:fld id="{4950F5D8-22E1-4015-8661-E5B1FD28C2DE}" type="slidenum">
              <a:rPr lang="en-US" smtClean="0"/>
              <a:pPr/>
              <a:t>12</a:t>
            </a:fld>
            <a:endParaRPr lang="en-US" dirty="0"/>
          </a:p>
        </p:txBody>
      </p:sp>
      <p:sp>
        <p:nvSpPr>
          <p:cNvPr id="3" name="Date Placeholder 2">
            <a:extLst>
              <a:ext uri="{FF2B5EF4-FFF2-40B4-BE49-F238E27FC236}">
                <a16:creationId xmlns="" xmlns:a16="http://schemas.microsoft.com/office/drawing/2014/main" id="{8CA2FB46-A9C1-4C9C-B6AD-FD1F4FE2A63B}"/>
              </a:ext>
            </a:extLst>
          </p:cNvPr>
          <p:cNvSpPr>
            <a:spLocks noGrp="1"/>
          </p:cNvSpPr>
          <p:nvPr>
            <p:ph type="dt" sz="half" idx="10"/>
          </p:nvPr>
        </p:nvSpPr>
        <p:spPr>
          <a:xfrm>
            <a:off x="9172940" y="6347467"/>
            <a:ext cx="2743200" cy="143149"/>
          </a:xfrm>
        </p:spPr>
        <p:txBody>
          <a:bodyPr/>
          <a:lstStyle/>
          <a:p>
            <a:fld id="{333E95D4-3CCA-43F3-BF47-9633E56E3550}" type="datetime1">
              <a:rPr lang="en-US" smtClean="0"/>
              <a:t>11/17/2020</a:t>
            </a:fld>
            <a:endParaRPr lang="en-US" dirty="0"/>
          </a:p>
        </p:txBody>
      </p:sp>
      <p:sp>
        <p:nvSpPr>
          <p:cNvPr id="4" name="Footer Placeholder 3">
            <a:extLst>
              <a:ext uri="{FF2B5EF4-FFF2-40B4-BE49-F238E27FC236}">
                <a16:creationId xmlns="" xmlns:a16="http://schemas.microsoft.com/office/drawing/2014/main" id="{04079324-F916-44FA-9903-1280D0A6D781}"/>
              </a:ext>
            </a:extLst>
          </p:cNvPr>
          <p:cNvSpPr>
            <a:spLocks noGrp="1"/>
          </p:cNvSpPr>
          <p:nvPr>
            <p:ph type="ftr" sz="quarter" idx="11"/>
          </p:nvPr>
        </p:nvSpPr>
        <p:spPr>
          <a:xfrm>
            <a:off x="7795594" y="6531924"/>
            <a:ext cx="4114800" cy="190327"/>
          </a:xfrm>
        </p:spPr>
        <p:txBody>
          <a:bodyPr/>
          <a:lstStyle/>
          <a:p>
            <a:r>
              <a:rPr lang="en-US" dirty="0" err="1" smtClean="0"/>
              <a:t>t@riqmagura</a:t>
            </a:r>
            <a:endParaRPr lang="en-US" dirty="0"/>
          </a:p>
        </p:txBody>
      </p:sp>
      <p:sp>
        <p:nvSpPr>
          <p:cNvPr id="7" name="Rectangle 6"/>
          <p:cNvSpPr/>
          <p:nvPr/>
        </p:nvSpPr>
        <p:spPr>
          <a:xfrm>
            <a:off x="4199142" y="2031867"/>
            <a:ext cx="3874779" cy="604781"/>
          </a:xfrm>
          <a:prstGeom prst="rect">
            <a:avLst/>
          </a:prstGeom>
        </p:spPr>
        <p:txBody>
          <a:bodyPr wrap="none">
            <a:spAutoFit/>
          </a:bodyPr>
          <a:lstStyle/>
          <a:p>
            <a:pPr>
              <a:lnSpc>
                <a:spcPct val="90000"/>
              </a:lnSpc>
            </a:pPr>
            <a:r>
              <a:rPr lang="en-US" sz="3600" dirty="0">
                <a:latin typeface="NikoshBAN" panose="02000000000000000000" pitchFamily="2" charset="0"/>
                <a:cs typeface="NikoshBAN" panose="02000000000000000000" pitchFamily="2" charset="0"/>
              </a:rPr>
              <a:t>২টি করে </a:t>
            </a:r>
            <a:r>
              <a:rPr lang="en-US" sz="3600" dirty="0" err="1">
                <a:latin typeface="NikoshBAN" panose="02000000000000000000" pitchFamily="2" charset="0"/>
                <a:cs typeface="NikoshBAN" panose="02000000000000000000" pitchFamily="2" charset="0"/>
              </a:rPr>
              <a:t>বাক্য</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রচনা</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কর</a:t>
            </a:r>
            <a:r>
              <a:rPr lang="en-US" sz="3600" dirty="0">
                <a:latin typeface="NikoshBAN" panose="02000000000000000000" pitchFamily="2" charset="0"/>
                <a:cs typeface="NikoshBAN" panose="02000000000000000000" pitchFamily="2" charset="0"/>
              </a:rPr>
              <a:t> ।</a:t>
            </a:r>
            <a:endParaRPr lang="en-US" sz="3600" dirty="0">
              <a:solidFill>
                <a:srgbClr val="FFFF00"/>
              </a:solidFill>
              <a:latin typeface="NikoshBAN" panose="02000000000000000000" pitchFamily="2" charset="0"/>
              <a:cs typeface="NikoshBAN" panose="02000000000000000000" pitchFamily="2" charset="0"/>
            </a:endParaRPr>
          </a:p>
        </p:txBody>
      </p:sp>
      <p:sp>
        <p:nvSpPr>
          <p:cNvPr id="8" name="TextBox 7"/>
          <p:cNvSpPr txBox="1"/>
          <p:nvPr/>
        </p:nvSpPr>
        <p:spPr>
          <a:xfrm>
            <a:off x="2076995" y="3442709"/>
            <a:ext cx="1280160" cy="646331"/>
          </a:xfrm>
          <a:prstGeom prst="rect">
            <a:avLst/>
          </a:prstGeom>
          <a:noFill/>
        </p:spPr>
        <p:txBody>
          <a:bodyPr wrap="square" rtlCol="0">
            <a:spAutoFit/>
          </a:bodyPr>
          <a:lstStyle/>
          <a:p>
            <a:r>
              <a:rPr lang="as-IN" sz="3600" dirty="0">
                <a:latin typeface="NikoshBAN" panose="02000000000000000000" pitchFamily="2" charset="0"/>
                <a:cs typeface="NikoshBAN" panose="02000000000000000000" pitchFamily="2" charset="0"/>
              </a:rPr>
              <a:t>শুক্লপক্ষ</a:t>
            </a:r>
            <a:endParaRPr lang="en-US" sz="3600" dirty="0">
              <a:latin typeface="NikoshBAN" panose="02000000000000000000" pitchFamily="2" charset="0"/>
              <a:cs typeface="NikoshBAN" panose="02000000000000000000" pitchFamily="2"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2155" y="4560473"/>
            <a:ext cx="2529840" cy="1581150"/>
          </a:xfrm>
          <a:prstGeom prst="rect">
            <a:avLst/>
          </a:prstGeom>
        </p:spPr>
      </p:pic>
      <p:sp>
        <p:nvSpPr>
          <p:cNvPr id="10" name="TextBox 9"/>
          <p:cNvSpPr txBox="1"/>
          <p:nvPr/>
        </p:nvSpPr>
        <p:spPr>
          <a:xfrm>
            <a:off x="5274384" y="3442708"/>
            <a:ext cx="1724297" cy="646331"/>
          </a:xfrm>
          <a:prstGeom prst="rect">
            <a:avLst/>
          </a:prstGeom>
          <a:noFill/>
        </p:spPr>
        <p:txBody>
          <a:bodyPr wrap="square" rtlCol="0">
            <a:spAutoFit/>
          </a:bodyPr>
          <a:lstStyle/>
          <a:p>
            <a:r>
              <a:rPr lang="en-US" sz="3600" dirty="0" err="1" smtClean="0">
                <a:latin typeface="NikoshBAN" panose="02000000000000000000" pitchFamily="2" charset="0"/>
                <a:cs typeface="NikoshBAN" panose="02000000000000000000" pitchFamily="2" charset="0"/>
              </a:rPr>
              <a:t>হামানদিস্তা</a:t>
            </a:r>
            <a:endParaRPr lang="en-US" sz="3600" dirty="0">
              <a:latin typeface="NikoshBAN" panose="02000000000000000000" pitchFamily="2" charset="0"/>
              <a:cs typeface="NikoshBAN" panose="02000000000000000000" pitchFamily="2" charset="0"/>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8106" y="4571167"/>
            <a:ext cx="2516854" cy="1581150"/>
          </a:xfrm>
          <a:prstGeom prst="rect">
            <a:avLst/>
          </a:prstGeom>
        </p:spPr>
      </p:pic>
      <p:sp>
        <p:nvSpPr>
          <p:cNvPr id="12" name="TextBox 11"/>
          <p:cNvSpPr txBox="1"/>
          <p:nvPr/>
        </p:nvSpPr>
        <p:spPr>
          <a:xfrm>
            <a:off x="8915910" y="3442708"/>
            <a:ext cx="1541417" cy="646331"/>
          </a:xfrm>
          <a:prstGeom prst="rect">
            <a:avLst/>
          </a:prstGeom>
          <a:noFill/>
        </p:spPr>
        <p:txBody>
          <a:bodyPr wrap="square" rtlCol="0">
            <a:spAutoFit/>
          </a:bodyPr>
          <a:lstStyle/>
          <a:p>
            <a:r>
              <a:rPr lang="en-US" sz="3600" dirty="0" err="1" smtClean="0">
                <a:latin typeface="NikoshBAN" panose="02000000000000000000" pitchFamily="2" charset="0"/>
                <a:cs typeface="NikoshBAN" panose="02000000000000000000" pitchFamily="2" charset="0"/>
              </a:rPr>
              <a:t>মহাথেরো</a:t>
            </a:r>
            <a:endParaRPr lang="en-US" sz="3200" dirty="0">
              <a:latin typeface="NikoshBAN" panose="02000000000000000000" pitchFamily="2" charset="0"/>
              <a:cs typeface="NikoshBAN" panose="02000000000000000000" pitchFamily="2" charset="0"/>
            </a:endParaRPr>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60812" y="4571167"/>
            <a:ext cx="2516854" cy="1581150"/>
          </a:xfrm>
          <a:prstGeom prst="rect">
            <a:avLst/>
          </a:prstGeom>
        </p:spPr>
      </p:pic>
    </p:spTree>
    <p:extLst>
      <p:ext uri="{BB962C8B-B14F-4D97-AF65-F5344CB8AC3E}">
        <p14:creationId xmlns:p14="http://schemas.microsoft.com/office/powerpoint/2010/main" val="67854518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circle(in)">
                                      <p:cBhvr>
                                        <p:cTn id="17" dur="20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48F2DAD-09BC-4E53-B3EE-80036ACC033F}"/>
              </a:ext>
            </a:extLst>
          </p:cNvPr>
          <p:cNvSpPr>
            <a:spLocks noGrp="1"/>
          </p:cNvSpPr>
          <p:nvPr>
            <p:ph type="title"/>
          </p:nvPr>
        </p:nvSpPr>
        <p:spPr/>
        <p:txBody>
          <a:bodyPr>
            <a:noAutofit/>
          </a:bodyPr>
          <a:lstStyle/>
          <a:p>
            <a:r>
              <a:rPr lang="en-US" sz="6000" dirty="0" err="1" smtClean="0"/>
              <a:t>আদর্শ</a:t>
            </a:r>
            <a:r>
              <a:rPr lang="en-US" sz="6000" dirty="0" smtClean="0"/>
              <a:t> পাঠ</a:t>
            </a:r>
            <a:endParaRPr lang="en-US" sz="6000" dirty="0"/>
          </a:p>
        </p:txBody>
      </p:sp>
      <p:sp>
        <p:nvSpPr>
          <p:cNvPr id="5" name="Slide Number Placeholder 4">
            <a:extLst>
              <a:ext uri="{FF2B5EF4-FFF2-40B4-BE49-F238E27FC236}">
                <a16:creationId xmlns="" xmlns:a16="http://schemas.microsoft.com/office/drawing/2014/main" id="{2262604E-F416-45C2-A64D-344936146270}"/>
              </a:ext>
            </a:extLst>
          </p:cNvPr>
          <p:cNvSpPr>
            <a:spLocks noGrp="1"/>
          </p:cNvSpPr>
          <p:nvPr>
            <p:ph type="sldNum" sz="quarter" idx="12"/>
          </p:nvPr>
        </p:nvSpPr>
        <p:spPr/>
        <p:txBody>
          <a:bodyPr/>
          <a:lstStyle/>
          <a:p>
            <a:fld id="{4950F5D8-22E1-4015-8661-E5B1FD28C2DE}" type="slidenum">
              <a:rPr lang="en-US" smtClean="0"/>
              <a:pPr/>
              <a:t>13</a:t>
            </a:fld>
            <a:endParaRPr lang="en-US" dirty="0"/>
          </a:p>
        </p:txBody>
      </p:sp>
      <p:sp>
        <p:nvSpPr>
          <p:cNvPr id="3" name="Date Placeholder 2">
            <a:extLst>
              <a:ext uri="{FF2B5EF4-FFF2-40B4-BE49-F238E27FC236}">
                <a16:creationId xmlns="" xmlns:a16="http://schemas.microsoft.com/office/drawing/2014/main" id="{95FC586E-A765-41E8-AD6D-F6AA8EA2EC70}"/>
              </a:ext>
            </a:extLst>
          </p:cNvPr>
          <p:cNvSpPr>
            <a:spLocks noGrp="1"/>
          </p:cNvSpPr>
          <p:nvPr>
            <p:ph type="dt" sz="half" idx="10"/>
          </p:nvPr>
        </p:nvSpPr>
        <p:spPr/>
        <p:txBody>
          <a:bodyPr/>
          <a:lstStyle/>
          <a:p>
            <a:fld id="{E84B5F50-1DC5-455A-850A-A8C36EA3EB78}" type="datetime1">
              <a:rPr lang="en-US" smtClean="0"/>
              <a:t>11/17/2020</a:t>
            </a:fld>
            <a:endParaRPr lang="en-US" dirty="0"/>
          </a:p>
        </p:txBody>
      </p:sp>
      <p:sp>
        <p:nvSpPr>
          <p:cNvPr id="4" name="Footer Placeholder 3">
            <a:extLst>
              <a:ext uri="{FF2B5EF4-FFF2-40B4-BE49-F238E27FC236}">
                <a16:creationId xmlns="" xmlns:a16="http://schemas.microsoft.com/office/drawing/2014/main" id="{B64A110E-05FA-4BC3-8BC9-C9871A189AEB}"/>
              </a:ext>
            </a:extLst>
          </p:cNvPr>
          <p:cNvSpPr>
            <a:spLocks noGrp="1"/>
          </p:cNvSpPr>
          <p:nvPr>
            <p:ph type="ftr" sz="quarter" idx="11"/>
          </p:nvPr>
        </p:nvSpPr>
        <p:spPr/>
        <p:txBody>
          <a:bodyPr/>
          <a:lstStyle/>
          <a:p>
            <a:r>
              <a:rPr lang="en-US" smtClean="0"/>
              <a:t>t@riqmagura</a:t>
            </a:r>
            <a:endParaRPr lang="en-US" dirty="0"/>
          </a:p>
        </p:txBody>
      </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7363" y="1331977"/>
            <a:ext cx="7863250" cy="442307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12253924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2442754" y="86788"/>
            <a:ext cx="7354388" cy="584775"/>
          </a:xfrm>
          <a:prstGeom prst="rect">
            <a:avLst/>
          </a:prstGeom>
          <a:solidFill>
            <a:srgbClr val="21468C"/>
          </a:solidFill>
        </p:spPr>
        <p:txBody>
          <a:bodyPr wrap="square" rtlCol="0">
            <a:spAutoFit/>
          </a:bodyPr>
          <a:lstStyle/>
          <a:p>
            <a:r>
              <a:rPr lang="en-US" sz="3200" b="1" dirty="0" smtClean="0">
                <a:solidFill>
                  <a:schemeClr val="bg1"/>
                </a:solidFill>
                <a:latin typeface="NikoshBAN" panose="02000000000000000000" pitchFamily="2" charset="0"/>
                <a:cs typeface="NikoshBAN" panose="02000000000000000000" pitchFamily="2" charset="0"/>
              </a:rPr>
              <a:t> </a:t>
            </a:r>
            <a:r>
              <a:rPr lang="as-IN" sz="3200" b="1" dirty="0">
                <a:solidFill>
                  <a:schemeClr val="bg1"/>
                </a:solidFill>
                <a:latin typeface="NikoshBAN" panose="02000000000000000000" pitchFamily="2" charset="0"/>
                <a:cs typeface="NikoshBAN" panose="02000000000000000000" pitchFamily="2" charset="0"/>
              </a:rPr>
              <a:t>মংড়ু আমাদের টেকনাফের ওপারে। মাঝখানে নাফ নদী</a:t>
            </a:r>
            <a:r>
              <a:rPr lang="as-IN" sz="2800" b="1" dirty="0">
                <a:solidFill>
                  <a:schemeClr val="bg1"/>
                </a:solidFill>
                <a:latin typeface="NikoshBAN" panose="02000000000000000000" pitchFamily="2" charset="0"/>
                <a:cs typeface="NikoshBAN" panose="02000000000000000000" pitchFamily="2" charset="0"/>
              </a:rPr>
              <a:t>।</a:t>
            </a:r>
            <a:endParaRPr lang="en-US" sz="2800" b="1" dirty="0">
              <a:solidFill>
                <a:schemeClr val="bg1"/>
              </a:solidFill>
              <a:latin typeface="NikoshBAN" panose="02000000000000000000" pitchFamily="2" charset="0"/>
              <a:cs typeface="NikoshBAN" panose="02000000000000000000" pitchFamily="2" charset="0"/>
            </a:endParaRPr>
          </a:p>
        </p:txBody>
      </p: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6124" y="666911"/>
            <a:ext cx="6667500" cy="3016815"/>
          </a:xfrm>
          <a:prstGeom prst="rect">
            <a:avLst/>
          </a:prstGeom>
        </p:spPr>
      </p:pic>
      <p:sp>
        <p:nvSpPr>
          <p:cNvPr id="23" name="TextBox 22"/>
          <p:cNvSpPr txBox="1"/>
          <p:nvPr/>
        </p:nvSpPr>
        <p:spPr>
          <a:xfrm>
            <a:off x="300446" y="4259197"/>
            <a:ext cx="11639005" cy="1815882"/>
          </a:xfrm>
          <a:prstGeom prst="rect">
            <a:avLst/>
          </a:prstGeom>
          <a:noFill/>
        </p:spPr>
        <p:txBody>
          <a:bodyPr wrap="square" rtlCol="0">
            <a:spAutoFit/>
          </a:bodyPr>
          <a:lstStyle/>
          <a:p>
            <a:pPr algn="just"/>
            <a:r>
              <a:rPr lang="as-IN" sz="2800" dirty="0">
                <a:solidFill>
                  <a:schemeClr val="bg1"/>
                </a:solidFill>
                <a:latin typeface="NikoshBAN" panose="02000000000000000000" pitchFamily="2" charset="0"/>
                <a:cs typeface="NikoshBAN" panose="02000000000000000000" pitchFamily="2" charset="0"/>
              </a:rPr>
              <a:t>মংড়ু বার্মার পশ্চিম সীমান্তের শহর। ব্রিটিশ যুগের বহু আগে থেকেই চট্টগ্রামের সঙ্গে তার যোগাযোগ। কখনো ছিন্ন, কখনো নিরবচ্ছিন্ন। পাদরি মেস্ট্রো সেবাস্টিন মানরিক সপ্তদশ শতাব্দীর প্রথমার্ধে এই পথে আসেন। তারও একশ বছর আগে পর্তুগিজরা চট্টগ্রামে বসতি স্থাপন করে। তারা নিজেদের বসতির জায়গাকে ব্যান্ডেল বলত। চট্টগ্রামে এখনো ব্যান্ডেল রোড তাদের স্মৃতি বহন করছে।</a:t>
            </a:r>
            <a:endParaRPr lang="en-US" sz="2800" dirty="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22434733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3513908" y="535577"/>
            <a:ext cx="5460274" cy="646331"/>
          </a:xfrm>
          <a:prstGeom prst="rect">
            <a:avLst/>
          </a:prstGeom>
          <a:solidFill>
            <a:srgbClr val="142F5C"/>
          </a:solidFill>
        </p:spPr>
        <p:txBody>
          <a:bodyPr wrap="square" rtlCol="0">
            <a:spAutoFit/>
          </a:bodyPr>
          <a:lstStyle/>
          <a:p>
            <a:r>
              <a:rPr lang="as-IN" sz="3600" dirty="0">
                <a:solidFill>
                  <a:schemeClr val="bg1"/>
                </a:solidFill>
                <a:latin typeface="NikoshBAN" panose="02000000000000000000" pitchFamily="2" charset="0"/>
                <a:cs typeface="NikoshBAN" panose="02000000000000000000" pitchFamily="2" charset="0"/>
              </a:rPr>
              <a:t>পাশ দিয়ে একটা পাইক্যা চলে যাচ্ছে।</a:t>
            </a:r>
            <a:endParaRPr lang="en-US" sz="3600" dirty="0">
              <a:solidFill>
                <a:schemeClr val="bg1"/>
              </a:solidFill>
              <a:latin typeface="NikoshBAN" panose="02000000000000000000" pitchFamily="2" charset="0"/>
              <a:cs typeface="NikoshBAN" panose="02000000000000000000" pitchFamily="2" charset="0"/>
            </a:endParaRPr>
          </a:p>
        </p:txBody>
      </p:sp>
      <p:pic>
        <p:nvPicPr>
          <p:cNvPr id="16" name="Picture 15"/>
          <p:cNvPicPr>
            <a:picLocks noChangeAspect="1"/>
          </p:cNvPicPr>
          <p:nvPr/>
        </p:nvPicPr>
        <p:blipFill>
          <a:blip r:embed="rId3">
            <a:extLst>
              <a:ext uri="{BEBA8EAE-BF5A-486C-A8C5-ECC9F3942E4B}">
                <a14:imgProps xmlns:a14="http://schemas.microsoft.com/office/drawing/2010/main">
                  <a14:imgLayer r:embed="rId4">
                    <a14:imgEffect>
                      <a14:backgroundRemoval t="10000" b="90000" l="5286" r="96429"/>
                    </a14:imgEffect>
                  </a14:imgLayer>
                </a14:imgProps>
              </a:ext>
              <a:ext uri="{28A0092B-C50C-407E-A947-70E740481C1C}">
                <a14:useLocalDpi xmlns:a14="http://schemas.microsoft.com/office/drawing/2010/main" val="0"/>
              </a:ext>
            </a:extLst>
          </a:blip>
          <a:stretch>
            <a:fillRect/>
          </a:stretch>
        </p:blipFill>
        <p:spPr>
          <a:xfrm>
            <a:off x="1125583" y="1700347"/>
            <a:ext cx="4047309" cy="4047309"/>
          </a:xfrm>
          <a:prstGeom prst="rect">
            <a:avLst/>
          </a:prstGeom>
        </p:spPr>
      </p:pic>
      <p:sp>
        <p:nvSpPr>
          <p:cNvPr id="17" name="TextBox 16"/>
          <p:cNvSpPr txBox="1"/>
          <p:nvPr/>
        </p:nvSpPr>
        <p:spPr>
          <a:xfrm>
            <a:off x="6244045" y="2528865"/>
            <a:ext cx="4558938" cy="2677656"/>
          </a:xfrm>
          <a:prstGeom prst="rect">
            <a:avLst/>
          </a:prstGeom>
          <a:noFill/>
        </p:spPr>
        <p:txBody>
          <a:bodyPr wrap="square" rtlCol="0">
            <a:spAutoFit/>
          </a:bodyPr>
          <a:lstStyle/>
          <a:p>
            <a:pPr algn="just"/>
            <a:r>
              <a:rPr lang="as-IN" sz="2800" dirty="0">
                <a:solidFill>
                  <a:schemeClr val="bg1"/>
                </a:solidFill>
                <a:latin typeface="NikoshBAN" panose="02000000000000000000" pitchFamily="2" charset="0"/>
                <a:cs typeface="NikoshBAN" panose="02000000000000000000" pitchFamily="2" charset="0"/>
              </a:rPr>
              <a:t>তিন চাকার রিকশা, যেমন মোটর বাইকের পাশে আর একটা চাকা লাগিয়ে ক্যারিয়ারে বউ বাচ্চা বসতে পারে, এও প্রায় তেমনি। সারা মিয়ানমারে আমাদের রিকশার বদলে পাইক্যা। স্থানীয় মুসলমানরা এর একচেটিয়া চালক। </a:t>
            </a:r>
            <a:endParaRPr lang="en-US" sz="2800" dirty="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82979353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3438695" y="95509"/>
            <a:ext cx="5279640" cy="584775"/>
          </a:xfrm>
          <a:prstGeom prst="rect">
            <a:avLst/>
          </a:prstGeom>
          <a:solidFill>
            <a:srgbClr val="21468C"/>
          </a:solidFill>
        </p:spPr>
        <p:txBody>
          <a:bodyPr wrap="square" rtlCol="0">
            <a:spAutoFit/>
          </a:bodyPr>
          <a:lstStyle/>
          <a:p>
            <a:r>
              <a:rPr lang="as-IN" sz="3200" b="1" dirty="0">
                <a:solidFill>
                  <a:schemeClr val="bg1"/>
                </a:solidFill>
                <a:latin typeface="NikoshBAN" panose="02000000000000000000" pitchFamily="2" charset="0"/>
                <a:cs typeface="NikoshBAN" panose="02000000000000000000" pitchFamily="2" charset="0"/>
              </a:rPr>
              <a:t>তখন গ্লাভস পরে হাত ধোয়ার অবস্থা হবে।</a:t>
            </a:r>
            <a:endParaRPr lang="en-US" sz="3200" b="1" dirty="0">
              <a:solidFill>
                <a:schemeClr val="bg1"/>
              </a:solidFill>
              <a:latin typeface="NikoshBAN" panose="02000000000000000000" pitchFamily="2" charset="0"/>
              <a:cs typeface="NikoshBAN" panose="02000000000000000000" pitchFamily="2" charset="0"/>
            </a:endParaRPr>
          </a:p>
        </p:txBody>
      </p:sp>
      <p:sp>
        <p:nvSpPr>
          <p:cNvPr id="23" name="TextBox 22"/>
          <p:cNvSpPr txBox="1"/>
          <p:nvPr/>
        </p:nvSpPr>
        <p:spPr>
          <a:xfrm>
            <a:off x="167571" y="4324512"/>
            <a:ext cx="11639005" cy="1815882"/>
          </a:xfrm>
          <a:prstGeom prst="rect">
            <a:avLst/>
          </a:prstGeom>
          <a:noFill/>
        </p:spPr>
        <p:txBody>
          <a:bodyPr wrap="square" rtlCol="0">
            <a:spAutoFit/>
          </a:bodyPr>
          <a:lstStyle/>
          <a:p>
            <a:pPr algn="just"/>
            <a:r>
              <a:rPr lang="en-US" sz="2800" dirty="0" smtClean="0">
                <a:solidFill>
                  <a:schemeClr val="bg1"/>
                </a:solidFill>
                <a:latin typeface="NikoshBAN" panose="02000000000000000000" pitchFamily="2" charset="0"/>
                <a:cs typeface="NikoshBAN" panose="02000000000000000000" pitchFamily="2" charset="0"/>
              </a:rPr>
              <a:t>লেখক </a:t>
            </a:r>
            <a:r>
              <a:rPr lang="en-US" sz="2800" dirty="0" err="1" smtClean="0">
                <a:solidFill>
                  <a:schemeClr val="bg1"/>
                </a:solidFill>
                <a:latin typeface="NikoshBAN" panose="02000000000000000000" pitchFamily="2" charset="0"/>
                <a:cs typeface="NikoshBAN" panose="02000000000000000000" pitchFamily="2" charset="0"/>
              </a:rPr>
              <a:t>যে</a:t>
            </a:r>
            <a:r>
              <a:rPr lang="en-US" sz="2800" dirty="0" smtClean="0">
                <a:solidFill>
                  <a:schemeClr val="bg1"/>
                </a:solidFill>
                <a:latin typeface="NikoshBAN" panose="02000000000000000000" pitchFamily="2" charset="0"/>
                <a:cs typeface="NikoshBAN" panose="02000000000000000000" pitchFamily="2" charset="0"/>
              </a:rPr>
              <a:t> </a:t>
            </a:r>
            <a:r>
              <a:rPr lang="as-IN" sz="2800" dirty="0" smtClean="0">
                <a:solidFill>
                  <a:schemeClr val="bg1"/>
                </a:solidFill>
                <a:latin typeface="NikoshBAN" panose="02000000000000000000" pitchFamily="2" charset="0"/>
                <a:cs typeface="NikoshBAN" panose="02000000000000000000" pitchFamily="2" charset="0"/>
              </a:rPr>
              <a:t>হোটেল </a:t>
            </a:r>
            <a:r>
              <a:rPr lang="en-US" sz="2800" dirty="0" err="1" smtClean="0">
                <a:solidFill>
                  <a:schemeClr val="bg1"/>
                </a:solidFill>
                <a:latin typeface="NikoshBAN" panose="02000000000000000000" pitchFamily="2" charset="0"/>
                <a:cs typeface="NikoshBAN" panose="02000000000000000000" pitchFamily="2" charset="0"/>
              </a:rPr>
              <a:t>উঠেছিলেন</a:t>
            </a:r>
            <a:r>
              <a:rPr lang="en-US" sz="2800" dirty="0" smtClean="0">
                <a:solidFill>
                  <a:schemeClr val="bg1"/>
                </a:solidFill>
                <a:latin typeface="NikoshBAN" panose="02000000000000000000" pitchFamily="2" charset="0"/>
                <a:cs typeface="NikoshBAN" panose="02000000000000000000" pitchFamily="2" charset="0"/>
              </a:rPr>
              <a:t> </a:t>
            </a:r>
            <a:r>
              <a:rPr lang="as-IN" sz="2800" dirty="0" smtClean="0">
                <a:solidFill>
                  <a:schemeClr val="bg1"/>
                </a:solidFill>
                <a:latin typeface="NikoshBAN" panose="02000000000000000000" pitchFamily="2" charset="0"/>
                <a:cs typeface="NikoshBAN" panose="02000000000000000000" pitchFamily="2" charset="0"/>
              </a:rPr>
              <a:t>তার </a:t>
            </a:r>
            <a:r>
              <a:rPr lang="as-IN" sz="2800" dirty="0">
                <a:solidFill>
                  <a:schemeClr val="bg1"/>
                </a:solidFill>
                <a:latin typeface="NikoshBAN" panose="02000000000000000000" pitchFamily="2" charset="0"/>
                <a:cs typeface="NikoshBAN" panose="02000000000000000000" pitchFamily="2" charset="0"/>
              </a:rPr>
              <a:t>অবস্থা শোচনীয় বললে কম বলা হয়। বেড়ার ঘরের দোতলার </a:t>
            </a:r>
            <a:r>
              <a:rPr lang="as-IN" sz="2800" dirty="0" smtClean="0">
                <a:solidFill>
                  <a:schemeClr val="bg1"/>
                </a:solidFill>
                <a:latin typeface="NikoshBAN" panose="02000000000000000000" pitchFamily="2" charset="0"/>
                <a:cs typeface="NikoshBAN" panose="02000000000000000000" pitchFamily="2" charset="0"/>
              </a:rPr>
              <a:t>মাঝবারান্দা</a:t>
            </a:r>
            <a:r>
              <a:rPr lang="en-US" sz="2800" dirty="0" smtClean="0">
                <a:solidFill>
                  <a:schemeClr val="bg1"/>
                </a:solidFill>
                <a:latin typeface="NikoshBAN" panose="02000000000000000000" pitchFamily="2" charset="0"/>
                <a:cs typeface="NikoshBAN" panose="02000000000000000000" pitchFamily="2" charset="0"/>
              </a:rPr>
              <a:t>, </a:t>
            </a:r>
            <a:r>
              <a:rPr lang="as-IN" sz="2800" dirty="0" smtClean="0">
                <a:solidFill>
                  <a:schemeClr val="bg1"/>
                </a:solidFill>
                <a:latin typeface="NikoshBAN" panose="02000000000000000000" pitchFamily="2" charset="0"/>
                <a:cs typeface="NikoshBAN" panose="02000000000000000000" pitchFamily="2" charset="0"/>
              </a:rPr>
              <a:t>এটা </a:t>
            </a:r>
            <a:r>
              <a:rPr lang="as-IN" sz="2800" dirty="0">
                <a:solidFill>
                  <a:schemeClr val="bg1"/>
                </a:solidFill>
                <a:latin typeface="NikoshBAN" panose="02000000000000000000" pitchFamily="2" charset="0"/>
                <a:cs typeface="NikoshBAN" panose="02000000000000000000" pitchFamily="2" charset="0"/>
              </a:rPr>
              <a:t>চতুর্থ শ্রেণির হোটেল হতেও পারে। কাঠের মেঝে। কাঠের যেমন-তেমন দেয়াল। </a:t>
            </a:r>
            <a:r>
              <a:rPr lang="as-IN" sz="2800" dirty="0" smtClean="0">
                <a:solidFill>
                  <a:schemeClr val="bg1"/>
                </a:solidFill>
                <a:latin typeface="NikoshBAN" panose="02000000000000000000" pitchFamily="2" charset="0"/>
                <a:cs typeface="NikoshBAN" panose="02000000000000000000" pitchFamily="2" charset="0"/>
              </a:rPr>
              <a:t>বিছানা</a:t>
            </a:r>
            <a:r>
              <a:rPr lang="en-US" sz="2800" dirty="0" smtClean="0">
                <a:solidFill>
                  <a:schemeClr val="bg1"/>
                </a:solidFill>
                <a:latin typeface="NikoshBAN" panose="02000000000000000000" pitchFamily="2" charset="0"/>
                <a:cs typeface="NikoshBAN" panose="02000000000000000000" pitchFamily="2" charset="0"/>
              </a:rPr>
              <a:t> </a:t>
            </a:r>
            <a:r>
              <a:rPr lang="as-IN" sz="2800" dirty="0" smtClean="0">
                <a:solidFill>
                  <a:schemeClr val="bg1"/>
                </a:solidFill>
                <a:latin typeface="NikoshBAN" panose="02000000000000000000" pitchFamily="2" charset="0"/>
                <a:cs typeface="NikoshBAN" panose="02000000000000000000" pitchFamily="2" charset="0"/>
              </a:rPr>
              <a:t>উঁচু-নিচু </a:t>
            </a:r>
            <a:r>
              <a:rPr lang="as-IN" sz="2800" dirty="0">
                <a:solidFill>
                  <a:schemeClr val="bg1"/>
                </a:solidFill>
                <a:latin typeface="NikoshBAN" panose="02000000000000000000" pitchFamily="2" charset="0"/>
                <a:cs typeface="NikoshBAN" panose="02000000000000000000" pitchFamily="2" charset="0"/>
              </a:rPr>
              <a:t>চষা জমির মতো তোশক। মশারিতে বিচিত্র ও বিপরীতধর্মী নানা রকম উৎকট দুর্গন্ধ। মাথার উপরে পাখা আছে। কিন্তু রাত নয়টার পর তো বিজলি থাকবে না। </a:t>
            </a:r>
            <a:r>
              <a:rPr lang="en-US" sz="2800" dirty="0" err="1" smtClean="0">
                <a:solidFill>
                  <a:schemeClr val="bg1"/>
                </a:solidFill>
                <a:latin typeface="NikoshBAN" panose="02000000000000000000" pitchFamily="2" charset="0"/>
                <a:cs typeface="NikoshBAN" panose="02000000000000000000" pitchFamily="2" charset="0"/>
              </a:rPr>
              <a:t>তাই</a:t>
            </a:r>
            <a:r>
              <a:rPr lang="en-US" sz="2800" dirty="0" smtClean="0">
                <a:solidFill>
                  <a:schemeClr val="bg1"/>
                </a:solidFill>
                <a:latin typeface="NikoshBAN" panose="02000000000000000000" pitchFamily="2" charset="0"/>
                <a:cs typeface="NikoshBAN" panose="02000000000000000000" pitchFamily="2" charset="0"/>
              </a:rPr>
              <a:t> লেখক </a:t>
            </a:r>
            <a:r>
              <a:rPr lang="en-US" sz="2800" dirty="0" err="1" smtClean="0">
                <a:solidFill>
                  <a:schemeClr val="bg1"/>
                </a:solidFill>
                <a:latin typeface="NikoshBAN" panose="02000000000000000000" pitchFamily="2" charset="0"/>
                <a:cs typeface="NikoshBAN" panose="02000000000000000000" pitchFamily="2" charset="0"/>
              </a:rPr>
              <a:t>আলোচ্য</a:t>
            </a:r>
            <a:r>
              <a:rPr lang="en-US" sz="2800" dirty="0" smtClean="0">
                <a:solidFill>
                  <a:schemeClr val="bg1"/>
                </a:solidFill>
                <a:latin typeface="NikoshBAN" panose="02000000000000000000" pitchFamily="2" charset="0"/>
                <a:cs typeface="NikoshBAN" panose="02000000000000000000" pitchFamily="2" charset="0"/>
              </a:rPr>
              <a:t> </a:t>
            </a:r>
            <a:r>
              <a:rPr lang="en-US" sz="2800" dirty="0" err="1" smtClean="0">
                <a:solidFill>
                  <a:schemeClr val="bg1"/>
                </a:solidFill>
                <a:latin typeface="NikoshBAN" panose="02000000000000000000" pitchFamily="2" charset="0"/>
                <a:cs typeface="NikoshBAN" panose="02000000000000000000" pitchFamily="2" charset="0"/>
              </a:rPr>
              <a:t>উক্তিটি</a:t>
            </a:r>
            <a:r>
              <a:rPr lang="en-US" sz="2800" dirty="0" smtClean="0">
                <a:solidFill>
                  <a:schemeClr val="bg1"/>
                </a:solidFill>
                <a:latin typeface="NikoshBAN" panose="02000000000000000000" pitchFamily="2" charset="0"/>
                <a:cs typeface="NikoshBAN" panose="02000000000000000000" pitchFamily="2" charset="0"/>
              </a:rPr>
              <a:t> </a:t>
            </a:r>
            <a:r>
              <a:rPr lang="en-US" sz="2800" dirty="0" err="1" smtClean="0">
                <a:solidFill>
                  <a:schemeClr val="bg1"/>
                </a:solidFill>
                <a:latin typeface="NikoshBAN" panose="02000000000000000000" pitchFamily="2" charset="0"/>
                <a:cs typeface="NikoshBAN" panose="02000000000000000000" pitchFamily="2" charset="0"/>
              </a:rPr>
              <a:t>করেছেন</a:t>
            </a:r>
            <a:r>
              <a:rPr lang="en-US" sz="2800" dirty="0" smtClean="0">
                <a:solidFill>
                  <a:schemeClr val="bg1"/>
                </a:solidFill>
                <a:latin typeface="NikoshBAN" panose="02000000000000000000" pitchFamily="2" charset="0"/>
                <a:cs typeface="NikoshBAN" panose="02000000000000000000" pitchFamily="2" charset="0"/>
              </a:rPr>
              <a:t> ।</a:t>
            </a:r>
            <a:endParaRPr lang="en-US" sz="2800" dirty="0">
              <a:solidFill>
                <a:schemeClr val="bg1"/>
              </a:solidFill>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3921" y="771414"/>
            <a:ext cx="4929188" cy="2786063"/>
          </a:xfrm>
          <a:prstGeom prst="rect">
            <a:avLst/>
          </a:prstGeom>
        </p:spPr>
      </p:pic>
    </p:spTree>
    <p:extLst>
      <p:ext uri="{BB962C8B-B14F-4D97-AF65-F5344CB8AC3E}">
        <p14:creationId xmlns:p14="http://schemas.microsoft.com/office/powerpoint/2010/main" val="42778468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3135086" y="548640"/>
            <a:ext cx="6217920" cy="646331"/>
          </a:xfrm>
          <a:prstGeom prst="rect">
            <a:avLst/>
          </a:prstGeom>
          <a:solidFill>
            <a:srgbClr val="001431"/>
          </a:solidFill>
        </p:spPr>
        <p:txBody>
          <a:bodyPr wrap="square" rtlCol="0">
            <a:spAutoFit/>
          </a:bodyPr>
          <a:lstStyle/>
          <a:p>
            <a:r>
              <a:rPr lang="as-IN" sz="3600" dirty="0">
                <a:solidFill>
                  <a:schemeClr val="bg1"/>
                </a:solidFill>
                <a:latin typeface="NikoshBAN" panose="02000000000000000000" pitchFamily="2" charset="0"/>
                <a:cs typeface="NikoshBAN" panose="02000000000000000000" pitchFamily="2" charset="0"/>
              </a:rPr>
              <a:t>কক্সবাজার ও পটুয়াখালীতে রাখাইন </a:t>
            </a:r>
            <a:r>
              <a:rPr lang="as-IN" sz="3600" dirty="0" smtClean="0">
                <a:solidFill>
                  <a:schemeClr val="bg1"/>
                </a:solidFill>
                <a:latin typeface="NikoshBAN" panose="02000000000000000000" pitchFamily="2" charset="0"/>
                <a:cs typeface="NikoshBAN" panose="02000000000000000000" pitchFamily="2" charset="0"/>
              </a:rPr>
              <a:t>আছে</a:t>
            </a:r>
            <a:r>
              <a:rPr lang="en-US" sz="3600" dirty="0" smtClean="0">
                <a:solidFill>
                  <a:schemeClr val="bg1"/>
                </a:solidFill>
                <a:latin typeface="NikoshBAN" panose="02000000000000000000" pitchFamily="2" charset="0"/>
                <a:cs typeface="NikoshBAN" panose="02000000000000000000" pitchFamily="2" charset="0"/>
              </a:rPr>
              <a:t> ।</a:t>
            </a:r>
            <a:endParaRPr lang="en-US" sz="3600" dirty="0">
              <a:solidFill>
                <a:schemeClr val="bg1"/>
              </a:solidFill>
              <a:latin typeface="NikoshBAN" panose="02000000000000000000" pitchFamily="2" charset="0"/>
              <a:cs typeface="NikoshBAN" panose="02000000000000000000" pitchFamily="2" charset="0"/>
            </a:endParaRPr>
          </a:p>
        </p:txBody>
      </p:sp>
      <p:sp>
        <p:nvSpPr>
          <p:cNvPr id="17" name="TextBox 16"/>
          <p:cNvSpPr txBox="1"/>
          <p:nvPr/>
        </p:nvSpPr>
        <p:spPr>
          <a:xfrm>
            <a:off x="6244046" y="2541927"/>
            <a:ext cx="4558938" cy="2246769"/>
          </a:xfrm>
          <a:prstGeom prst="rect">
            <a:avLst/>
          </a:prstGeom>
          <a:noFill/>
        </p:spPr>
        <p:txBody>
          <a:bodyPr wrap="square" rtlCol="0">
            <a:spAutoFit/>
          </a:bodyPr>
          <a:lstStyle/>
          <a:p>
            <a:pPr algn="just"/>
            <a:r>
              <a:rPr lang="as-IN" sz="2800" dirty="0">
                <a:solidFill>
                  <a:schemeClr val="bg1"/>
                </a:solidFill>
                <a:latin typeface="NikoshBAN" panose="02000000000000000000" pitchFamily="2" charset="0"/>
                <a:cs typeface="NikoshBAN" panose="02000000000000000000" pitchFamily="2" charset="0"/>
              </a:rPr>
              <a:t>আমার দেশের রাখাইনদের কত কম জানি। তাদের খাদ্যাভ্যাস, আচার-আচরণ, ভাষা, সংস্কৃতি সম্পর্কে প্রায় কিছুই জানি না। তাহলে কী করে দেশের সব মানুষের সঙ্গে আমার সখ্য নিবিড় হবে।</a:t>
            </a:r>
            <a:endParaRPr lang="en-US" sz="2800" dirty="0">
              <a:solidFill>
                <a:schemeClr val="bg1"/>
              </a:solidFill>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481" y="2245530"/>
            <a:ext cx="4775926" cy="3084116"/>
          </a:xfrm>
          <a:prstGeom prst="rect">
            <a:avLst/>
          </a:prstGeom>
        </p:spPr>
      </p:pic>
    </p:spTree>
    <p:extLst>
      <p:ext uri="{BB962C8B-B14F-4D97-AF65-F5344CB8AC3E}">
        <p14:creationId xmlns:p14="http://schemas.microsoft.com/office/powerpoint/2010/main" val="393933667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3540440" y="-15836"/>
            <a:ext cx="4824549" cy="646331"/>
          </a:xfrm>
          <a:prstGeom prst="rect">
            <a:avLst/>
          </a:prstGeom>
          <a:solidFill>
            <a:srgbClr val="21468C"/>
          </a:solidFill>
        </p:spPr>
        <p:txBody>
          <a:bodyPr wrap="square" rtlCol="0">
            <a:spAutoFit/>
          </a:bodyPr>
          <a:lstStyle/>
          <a:p>
            <a:r>
              <a:rPr lang="as-IN" sz="3600" b="1" dirty="0">
                <a:solidFill>
                  <a:schemeClr val="bg1"/>
                </a:solidFill>
                <a:latin typeface="NikoshBAN" panose="02000000000000000000" pitchFamily="2" charset="0"/>
                <a:cs typeface="NikoshBAN" panose="02000000000000000000" pitchFamily="2" charset="0"/>
              </a:rPr>
              <a:t>পদাউকের পাতা লকলক করছে।</a:t>
            </a:r>
            <a:endParaRPr lang="en-US" sz="3600" b="1" dirty="0">
              <a:solidFill>
                <a:schemeClr val="bg1"/>
              </a:solidFill>
              <a:latin typeface="NikoshBAN" panose="02000000000000000000" pitchFamily="2" charset="0"/>
              <a:cs typeface="NikoshBAN" panose="02000000000000000000" pitchFamily="2" charset="0"/>
            </a:endParaRPr>
          </a:p>
        </p:txBody>
      </p:sp>
      <p:sp>
        <p:nvSpPr>
          <p:cNvPr id="23" name="TextBox 22"/>
          <p:cNvSpPr txBox="1"/>
          <p:nvPr/>
        </p:nvSpPr>
        <p:spPr>
          <a:xfrm>
            <a:off x="300446" y="4259197"/>
            <a:ext cx="11639005" cy="2246769"/>
          </a:xfrm>
          <a:prstGeom prst="rect">
            <a:avLst/>
          </a:prstGeom>
          <a:noFill/>
        </p:spPr>
        <p:txBody>
          <a:bodyPr wrap="square" rtlCol="0">
            <a:spAutoFit/>
          </a:bodyPr>
          <a:lstStyle/>
          <a:p>
            <a:pPr algn="just"/>
            <a:r>
              <a:rPr lang="as-IN" sz="2800" dirty="0">
                <a:solidFill>
                  <a:schemeClr val="bg1"/>
                </a:solidFill>
                <a:latin typeface="NikoshBAN" panose="02000000000000000000" pitchFamily="2" charset="0"/>
                <a:cs typeface="NikoshBAN" panose="02000000000000000000" pitchFamily="2" charset="0"/>
              </a:rPr>
              <a:t>বৃষ্টি শিরীষ, আম, কাঁঠাল, কৃষ্ণচুড়া সবই আমাদের মতো। পদাউকের পাতা লকলক করছে। পদাউকের সোনারঙ ফুল ফোটার এটিই সময়। মিয়ানমারে ওদের নাম সেন্না। মংড়ুর কিছু গাছ ব্রিটিশ আমলের। ওদের বয়স শতাব্দী বা তারও বেশি। বৃষ্টি শিরীষ, তেঁতুল এবং একটু কম বয়সী নারকোল গাছ। আছে কাঠগোলাপ ও সোনালু। নারকোল সর্বত্র। বাড়ির সামনের নারকোল গাছটির গোড়ার দিকে মাথা সমান উচুতে অর্কিড করেছে। তাতে রঙিন ও সাদা ফুল।</a:t>
            </a:r>
            <a:endParaRPr lang="en-US" sz="2800" dirty="0">
              <a:solidFill>
                <a:schemeClr val="bg1"/>
              </a:solidFill>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572" y="614660"/>
            <a:ext cx="3501661" cy="24943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01885" y="614660"/>
            <a:ext cx="3501661" cy="249430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29642" y="614660"/>
            <a:ext cx="3501661" cy="2494300"/>
          </a:xfrm>
          <a:prstGeom prst="rect">
            <a:avLst/>
          </a:prstGeom>
        </p:spPr>
      </p:pic>
      <p:sp>
        <p:nvSpPr>
          <p:cNvPr id="5" name="Rectangle 4"/>
          <p:cNvSpPr/>
          <p:nvPr/>
        </p:nvSpPr>
        <p:spPr>
          <a:xfrm>
            <a:off x="495572" y="3108960"/>
            <a:ext cx="3501661" cy="535577"/>
          </a:xfrm>
          <a:prstGeom prst="rect">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পদাউক</a:t>
            </a:r>
            <a:endParaRPr lang="en-US" sz="2800" dirty="0">
              <a:latin typeface="NikoshBAN" panose="02000000000000000000" pitchFamily="2" charset="0"/>
              <a:cs typeface="NikoshBAN" panose="02000000000000000000" pitchFamily="2" charset="0"/>
            </a:endParaRPr>
          </a:p>
        </p:txBody>
      </p:sp>
      <p:sp>
        <p:nvSpPr>
          <p:cNvPr id="9" name="Rectangle 8"/>
          <p:cNvSpPr/>
          <p:nvPr/>
        </p:nvSpPr>
        <p:spPr>
          <a:xfrm>
            <a:off x="4201885" y="3108959"/>
            <a:ext cx="3501661" cy="535577"/>
          </a:xfrm>
          <a:prstGeom prst="rect">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ব্রিটিশ</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আমলের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গাছ</a:t>
            </a:r>
            <a:r>
              <a:rPr lang="en-US" sz="2800" dirty="0">
                <a:latin typeface="NikoshBAN" panose="02000000000000000000" pitchFamily="2" charset="0"/>
                <a:cs typeface="NikoshBAN" panose="02000000000000000000" pitchFamily="2" charset="0"/>
              </a:rPr>
              <a:t> </a:t>
            </a:r>
          </a:p>
        </p:txBody>
      </p:sp>
      <p:sp>
        <p:nvSpPr>
          <p:cNvPr id="11" name="Rectangle 10"/>
          <p:cNvSpPr/>
          <p:nvPr/>
        </p:nvSpPr>
        <p:spPr>
          <a:xfrm>
            <a:off x="8029642" y="3108958"/>
            <a:ext cx="3501661" cy="535577"/>
          </a:xfrm>
          <a:prstGeom prst="rect">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atin typeface="NikoshBAN" panose="02000000000000000000" pitchFamily="2" charset="0"/>
                <a:cs typeface="NikoshBAN" panose="02000000000000000000" pitchFamily="2" charset="0"/>
              </a:rPr>
              <a:t>অর্কিড</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14080257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677886" y="548640"/>
            <a:ext cx="7354388" cy="646331"/>
          </a:xfrm>
          <a:prstGeom prst="rect">
            <a:avLst/>
          </a:prstGeom>
          <a:solidFill>
            <a:srgbClr val="001431"/>
          </a:solidFill>
        </p:spPr>
        <p:txBody>
          <a:bodyPr wrap="square" rtlCol="0">
            <a:spAutoFit/>
          </a:bodyPr>
          <a:lstStyle/>
          <a:p>
            <a:r>
              <a:rPr lang="as-IN" sz="3600" dirty="0">
                <a:solidFill>
                  <a:schemeClr val="bg1"/>
                </a:solidFill>
                <a:latin typeface="NikoshBAN" panose="02000000000000000000" pitchFamily="2" charset="0"/>
                <a:cs typeface="NikoshBAN" panose="02000000000000000000" pitchFamily="2" charset="0"/>
              </a:rPr>
              <a:t>ভিক্ষুদের পরিধেয় চীবর সেলাইবিহীন লুঙ্গির মতো।</a:t>
            </a:r>
            <a:endParaRPr lang="en-US" sz="3600" b="1" dirty="0">
              <a:solidFill>
                <a:schemeClr val="bg1"/>
              </a:solidFill>
              <a:latin typeface="NikoshBAN" panose="02000000000000000000" pitchFamily="2" charset="0"/>
              <a:cs typeface="NikoshBAN" panose="02000000000000000000" pitchFamily="2" charset="0"/>
            </a:endParaRPr>
          </a:p>
        </p:txBody>
      </p:sp>
      <p:sp>
        <p:nvSpPr>
          <p:cNvPr id="17" name="TextBox 16"/>
          <p:cNvSpPr txBox="1"/>
          <p:nvPr/>
        </p:nvSpPr>
        <p:spPr>
          <a:xfrm>
            <a:off x="5886237" y="1194971"/>
            <a:ext cx="5947954" cy="5693866"/>
          </a:xfrm>
          <a:prstGeom prst="rect">
            <a:avLst/>
          </a:prstGeom>
          <a:noFill/>
        </p:spPr>
        <p:txBody>
          <a:bodyPr wrap="square" rtlCol="0">
            <a:spAutoFit/>
          </a:bodyPr>
          <a:lstStyle/>
          <a:p>
            <a:pPr algn="just"/>
            <a:r>
              <a:rPr lang="as-IN" sz="2800" dirty="0">
                <a:solidFill>
                  <a:schemeClr val="bg1"/>
                </a:solidFill>
                <a:latin typeface="NikoshBAN" panose="02000000000000000000" pitchFamily="2" charset="0"/>
                <a:cs typeface="NikoshBAN" panose="02000000000000000000" pitchFamily="2" charset="0"/>
              </a:rPr>
              <a:t>বাসের চালে যাত্রীদের সঙ্গে ফুঙ্গি। পথে ঘাটে ফুঙ্গি। সকালে তারা খালি পায়ে ভিক্ষে করতে বের হন। ভিক্ষে ছাড়া ভিক্ষু বা ফুঙ্গিদের চলবে না। ভিক্ষাই তাদের জীবিকা। </a:t>
            </a:r>
            <a:r>
              <a:rPr lang="as-IN" sz="2800" dirty="0" smtClean="0">
                <a:solidFill>
                  <a:schemeClr val="bg1"/>
                </a:solidFill>
                <a:latin typeface="NikoshBAN" panose="02000000000000000000" pitchFamily="2" charset="0"/>
                <a:cs typeface="NikoshBAN" panose="02000000000000000000" pitchFamily="2" charset="0"/>
              </a:rPr>
              <a:t>গায়ে </a:t>
            </a:r>
            <a:r>
              <a:rPr lang="as-IN" sz="2800" dirty="0">
                <a:solidFill>
                  <a:schemeClr val="bg1"/>
                </a:solidFill>
                <a:latin typeface="NikoshBAN" panose="02000000000000000000" pitchFamily="2" charset="0"/>
                <a:cs typeface="NikoshBAN" panose="02000000000000000000" pitchFamily="2" charset="0"/>
              </a:rPr>
              <a:t>আলাদা অন্য এক টুকরো চীবর থাকে। হাত কাটা ও এক কাঁধ কাটা একটা গেঞ্জি থাকে, কোমরে বেল্ট জাতীয় অর্থাৎ সেলাই করা কাপড়ের কোমর বন্ধনী থাকে। এসব মিলে ত্রিচীবর। আর হাতে থাকে ছাবাইক বা ভিক্ষাপাত্র। আদিতে এটি কাঠ বা লোহার হতো। এখন লাক্ষা দিয়ে তৈরি হয়। ভিক্ষুদের চীবর বিশেষ মাপে এবং অনেক জোড়া দিয়ে সেলাই করা হয়। এটি নিয়ম। সাধারণ লাল ও লালের কাছাকাছি রঙে চীবরে রঙ করা হয়। বার্মায় ফুঙ্গিদের অত্যন্ত সম্মানের চোখে দেখা হয়।</a:t>
            </a:r>
            <a:endParaRPr lang="en-US" sz="2800" dirty="0">
              <a:solidFill>
                <a:schemeClr val="bg1"/>
              </a:solidFill>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6651" y="2297159"/>
            <a:ext cx="4702630" cy="300636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59881831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59B54C2-626D-4E56-A5A3-494CC09D763E}"/>
              </a:ext>
            </a:extLst>
          </p:cNvPr>
          <p:cNvSpPr>
            <a:spLocks noGrp="1"/>
          </p:cNvSpPr>
          <p:nvPr>
            <p:ph type="title"/>
          </p:nvPr>
        </p:nvSpPr>
        <p:spPr>
          <a:xfrm>
            <a:off x="7235825" y="4214931"/>
            <a:ext cx="4116387" cy="1740445"/>
          </a:xfrm>
        </p:spPr>
        <p:txBody>
          <a:bodyPr/>
          <a:lstStyle/>
          <a:p>
            <a:r>
              <a:rPr lang="en-US" sz="7200" dirty="0" err="1" smtClean="0">
                <a:latin typeface="NikoshBAN" panose="02000000000000000000" pitchFamily="2" charset="0"/>
                <a:cs typeface="NikoshBAN" panose="02000000000000000000" pitchFamily="2" charset="0"/>
              </a:rPr>
              <a:t>পরিচিতি</a:t>
            </a:r>
            <a:endParaRPr lang="ru-RU" sz="7200" dirty="0">
              <a:cs typeface="NikoshBAN" panose="02000000000000000000" pitchFamily="2" charset="0"/>
            </a:endParaRPr>
          </a:p>
        </p:txBody>
      </p:sp>
      <p:sp>
        <p:nvSpPr>
          <p:cNvPr id="7" name="Subtitle 6">
            <a:extLst>
              <a:ext uri="{FF2B5EF4-FFF2-40B4-BE49-F238E27FC236}">
                <a16:creationId xmlns="" xmlns:a16="http://schemas.microsoft.com/office/drawing/2014/main" id="{FA7655FA-C53D-4FB0-9C00-53DFADE92015}"/>
              </a:ext>
            </a:extLst>
          </p:cNvPr>
          <p:cNvSpPr>
            <a:spLocks noGrp="1"/>
          </p:cNvSpPr>
          <p:nvPr>
            <p:ph type="subTitle" idx="1"/>
          </p:nvPr>
        </p:nvSpPr>
        <p:spPr>
          <a:xfrm>
            <a:off x="7235825" y="4175150"/>
            <a:ext cx="4116387" cy="707401"/>
          </a:xfrm>
        </p:spPr>
        <p:txBody>
          <a:bodyPr>
            <a:normAutofit/>
          </a:bodyPr>
          <a:lstStyle/>
          <a:p>
            <a:r>
              <a:rPr lang="en-US" sz="5100" dirty="0" smtClean="0">
                <a:latin typeface="NikoshBAN" panose="02000000000000000000" pitchFamily="2" charset="0"/>
                <a:cs typeface="NikoshBAN" panose="02000000000000000000" pitchFamily="2" charset="0"/>
              </a:rPr>
              <a:t>শিক্ষক</a:t>
            </a:r>
            <a:endParaRPr lang="ru-RU" dirty="0">
              <a:cs typeface="NikoshBAN" panose="02000000000000000000" pitchFamily="2"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9114" y="155197"/>
            <a:ext cx="3754036" cy="376974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19114" y="155197"/>
            <a:ext cx="3754036" cy="3809524"/>
          </a:xfrm>
          <a:prstGeom prst="rect">
            <a:avLst/>
          </a:prstGeom>
        </p:spPr>
      </p:pic>
      <p:graphicFrame>
        <p:nvGraphicFramePr>
          <p:cNvPr id="10" name="Diagram 9"/>
          <p:cNvGraphicFramePr/>
          <p:nvPr>
            <p:extLst>
              <p:ext uri="{D42A27DB-BD31-4B8C-83A1-F6EECF244321}">
                <p14:modId xmlns:p14="http://schemas.microsoft.com/office/powerpoint/2010/main" val="742686780"/>
              </p:ext>
            </p:extLst>
          </p:nvPr>
        </p:nvGraphicFramePr>
        <p:xfrm>
          <a:off x="-1" y="155197"/>
          <a:ext cx="6745857" cy="636637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621616437"/>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2456223" y="0"/>
            <a:ext cx="7562989" cy="646331"/>
          </a:xfrm>
          <a:prstGeom prst="rect">
            <a:avLst/>
          </a:prstGeom>
          <a:solidFill>
            <a:srgbClr val="21468C"/>
          </a:solidFill>
        </p:spPr>
        <p:txBody>
          <a:bodyPr wrap="square" rtlCol="0">
            <a:spAutoFit/>
          </a:bodyPr>
          <a:lstStyle/>
          <a:p>
            <a:r>
              <a:rPr lang="as-IN" sz="3600" dirty="0">
                <a:solidFill>
                  <a:schemeClr val="bg1"/>
                </a:solidFill>
              </a:rPr>
              <a:t>লুঙ্গি, ফুঙ্গি ও প্যাগোডা এই তিন নিয়ে মিয়ানমার।</a:t>
            </a:r>
            <a:endParaRPr lang="en-US" sz="3600" b="1" dirty="0">
              <a:solidFill>
                <a:schemeClr val="bg1"/>
              </a:solidFill>
              <a:latin typeface="NikoshBAN" panose="02000000000000000000" pitchFamily="2" charset="0"/>
              <a:cs typeface="NikoshBAN" panose="02000000000000000000" pitchFamily="2" charset="0"/>
            </a:endParaRPr>
          </a:p>
        </p:txBody>
      </p:sp>
      <p:sp>
        <p:nvSpPr>
          <p:cNvPr id="23" name="TextBox 22"/>
          <p:cNvSpPr txBox="1"/>
          <p:nvPr/>
        </p:nvSpPr>
        <p:spPr>
          <a:xfrm>
            <a:off x="300446" y="4259197"/>
            <a:ext cx="11639005" cy="1815882"/>
          </a:xfrm>
          <a:prstGeom prst="rect">
            <a:avLst/>
          </a:prstGeom>
          <a:noFill/>
        </p:spPr>
        <p:txBody>
          <a:bodyPr wrap="square" rtlCol="0">
            <a:spAutoFit/>
          </a:bodyPr>
          <a:lstStyle/>
          <a:p>
            <a:pPr algn="just"/>
            <a:r>
              <a:rPr lang="as-IN" sz="2800" dirty="0">
                <a:solidFill>
                  <a:schemeClr val="bg1"/>
                </a:solidFill>
                <a:latin typeface="NikoshBAN" panose="02000000000000000000" pitchFamily="2" charset="0"/>
                <a:cs typeface="NikoshBAN" panose="02000000000000000000" pitchFamily="2" charset="0"/>
              </a:rPr>
              <a:t>বর্মীরা সবাই লুঙ্গি পরেছে। অফিস কাছারিতেও লুঙ্গি। গতকাল শুল্ক অফিসের দুজনের প্যান্ট দেখেছি। ওরা পুলিশ। অন্যদের লুঙ্গি। লুঙ্গি, ফুঙ্গি ও প্যাগোডা এই তিন নিয়ে মিয়ানমার</a:t>
            </a:r>
            <a:r>
              <a:rPr lang="as-IN" sz="2800" dirty="0" smtClean="0">
                <a:solidFill>
                  <a:schemeClr val="bg1"/>
                </a:solidFill>
                <a:latin typeface="NikoshBAN" panose="02000000000000000000" pitchFamily="2" charset="0"/>
                <a:cs typeface="NikoshBAN" panose="02000000000000000000" pitchFamily="2" charset="0"/>
              </a:rPr>
              <a:t>।</a:t>
            </a:r>
            <a:r>
              <a:rPr lang="en-US" sz="2800" dirty="0" smtClean="0">
                <a:solidFill>
                  <a:schemeClr val="bg1"/>
                </a:solidFill>
                <a:latin typeface="NikoshBAN" panose="02000000000000000000" pitchFamily="2" charset="0"/>
                <a:cs typeface="NikoshBAN" panose="02000000000000000000" pitchFamily="2" charset="0"/>
              </a:rPr>
              <a:t> </a:t>
            </a:r>
            <a:r>
              <a:rPr lang="as-IN" sz="2800" dirty="0" smtClean="0">
                <a:solidFill>
                  <a:schemeClr val="bg1"/>
                </a:solidFill>
                <a:latin typeface="NikoshBAN" panose="02000000000000000000" pitchFamily="2" charset="0"/>
                <a:cs typeface="NikoshBAN" panose="02000000000000000000" pitchFamily="2" charset="0"/>
              </a:rPr>
              <a:t>অফিসের </a:t>
            </a:r>
            <a:r>
              <a:rPr lang="as-IN" sz="2800" dirty="0">
                <a:solidFill>
                  <a:schemeClr val="bg1"/>
                </a:solidFill>
                <a:latin typeface="NikoshBAN" panose="02000000000000000000" pitchFamily="2" charset="0"/>
                <a:cs typeface="NikoshBAN" panose="02000000000000000000" pitchFamily="2" charset="0"/>
              </a:rPr>
              <a:t>দুজনের প্যান্ট দেখেছি। ওরা পুলিশ। অন্যদের লুঙ্গি। লুঙ্গি, ফুঙ্গি ও প্যাগোডা এই তিন নিয়ে মিয়ানমার। ফুঙ্গি হলো বৌদ্ধ ভিক্ষু। </a:t>
            </a:r>
            <a:endParaRPr lang="en-US" sz="2800" dirty="0">
              <a:solidFill>
                <a:schemeClr val="bg1"/>
              </a:solidFill>
              <a:latin typeface="NikoshBAN" panose="02000000000000000000" pitchFamily="2" charset="0"/>
              <a:cs typeface="NikoshBAN" panose="02000000000000000000" pitchFamily="2" charset="0"/>
            </a:endParaRPr>
          </a:p>
        </p:txBody>
      </p:sp>
      <p:sp>
        <p:nvSpPr>
          <p:cNvPr id="5" name="Rectangle 4"/>
          <p:cNvSpPr/>
          <p:nvPr/>
        </p:nvSpPr>
        <p:spPr>
          <a:xfrm>
            <a:off x="495572" y="3108960"/>
            <a:ext cx="3501661" cy="535577"/>
          </a:xfrm>
          <a:prstGeom prst="rect">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atin typeface="NikoshBAN" panose="02000000000000000000" pitchFamily="2" charset="0"/>
                <a:cs typeface="NikoshBAN" panose="02000000000000000000" pitchFamily="2" charset="0"/>
              </a:rPr>
              <a:t>লুঙ্গি</a:t>
            </a:r>
            <a:endParaRPr lang="en-US" sz="2800" dirty="0">
              <a:latin typeface="NikoshBAN" panose="02000000000000000000" pitchFamily="2" charset="0"/>
              <a:cs typeface="NikoshBAN" panose="02000000000000000000" pitchFamily="2" charset="0"/>
            </a:endParaRPr>
          </a:p>
        </p:txBody>
      </p:sp>
      <p:sp>
        <p:nvSpPr>
          <p:cNvPr id="9" name="Rectangle 8"/>
          <p:cNvSpPr/>
          <p:nvPr/>
        </p:nvSpPr>
        <p:spPr>
          <a:xfrm>
            <a:off x="4201885" y="3108959"/>
            <a:ext cx="3501661" cy="535577"/>
          </a:xfrm>
          <a:prstGeom prst="rect">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atin typeface="NikoshBAN" panose="02000000000000000000" pitchFamily="2" charset="0"/>
                <a:cs typeface="NikoshBAN" panose="02000000000000000000" pitchFamily="2" charset="0"/>
              </a:rPr>
              <a:t>ফুঙ্গি</a:t>
            </a:r>
            <a:endParaRPr lang="en-US" sz="2800" dirty="0">
              <a:latin typeface="NikoshBAN" panose="02000000000000000000" pitchFamily="2" charset="0"/>
              <a:cs typeface="NikoshBAN" panose="02000000000000000000" pitchFamily="2" charset="0"/>
            </a:endParaRPr>
          </a:p>
        </p:txBody>
      </p:sp>
      <p:sp>
        <p:nvSpPr>
          <p:cNvPr id="11" name="Rectangle 10"/>
          <p:cNvSpPr/>
          <p:nvPr/>
        </p:nvSpPr>
        <p:spPr>
          <a:xfrm>
            <a:off x="8029642" y="3108958"/>
            <a:ext cx="3501661" cy="535577"/>
          </a:xfrm>
          <a:prstGeom prst="rect">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atin typeface="NikoshBAN" panose="02000000000000000000" pitchFamily="2" charset="0"/>
                <a:cs typeface="NikoshBAN" panose="02000000000000000000" pitchFamily="2" charset="0"/>
              </a:rPr>
              <a:t>প্যাগোডা</a:t>
            </a:r>
            <a:endParaRPr lang="en-US" sz="2800" dirty="0">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9641" y="646330"/>
            <a:ext cx="3501662" cy="2456675"/>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9971" r="8737"/>
          <a:stretch/>
        </p:blipFill>
        <p:spPr>
          <a:xfrm>
            <a:off x="495572" y="646330"/>
            <a:ext cx="3501662" cy="2456675"/>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07056" y="646330"/>
            <a:ext cx="3496489" cy="2456675"/>
          </a:xfrm>
          <a:prstGeom prst="rect">
            <a:avLst/>
          </a:prstGeom>
        </p:spPr>
      </p:pic>
    </p:spTree>
    <p:extLst>
      <p:ext uri="{BB962C8B-B14F-4D97-AF65-F5344CB8AC3E}">
        <p14:creationId xmlns:p14="http://schemas.microsoft.com/office/powerpoint/2010/main" val="410402331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BFDC8BC1-74F3-4B45-BB02-4EEAC257899C}"/>
              </a:ext>
            </a:extLst>
          </p:cNvPr>
          <p:cNvSpPr>
            <a:spLocks noGrp="1"/>
          </p:cNvSpPr>
          <p:nvPr>
            <p:ph type="title"/>
          </p:nvPr>
        </p:nvSpPr>
        <p:spPr>
          <a:xfrm>
            <a:off x="3622293" y="0"/>
            <a:ext cx="4373880" cy="1146651"/>
          </a:xfrm>
        </p:spPr>
        <p:txBody>
          <a:bodyPr>
            <a:noAutofit/>
          </a:bodyPr>
          <a:lstStyle/>
          <a:p>
            <a:r>
              <a:rPr lang="en-US" sz="6600" dirty="0" err="1" smtClean="0">
                <a:latin typeface="NikoshBAN" panose="02000000000000000000" pitchFamily="2" charset="0"/>
                <a:cs typeface="NikoshBAN" panose="02000000000000000000" pitchFamily="2" charset="0"/>
              </a:rPr>
              <a:t>দলীয়</a:t>
            </a:r>
            <a:r>
              <a:rPr lang="en-US" sz="6600" dirty="0" smtClean="0">
                <a:latin typeface="NikoshBAN" panose="02000000000000000000" pitchFamily="2" charset="0"/>
                <a:cs typeface="NikoshBAN" panose="02000000000000000000" pitchFamily="2" charset="0"/>
              </a:rPr>
              <a:t> কাজ</a:t>
            </a:r>
            <a:endParaRPr lang="en-US" sz="6600" dirty="0">
              <a:latin typeface="NikoshBAN" panose="02000000000000000000" pitchFamily="2" charset="0"/>
              <a:cs typeface="NikoshBAN" panose="02000000000000000000" pitchFamily="2" charset="0"/>
            </a:endParaRPr>
          </a:p>
        </p:txBody>
      </p:sp>
      <p:sp>
        <p:nvSpPr>
          <p:cNvPr id="6" name="Slide Number Placeholder 5">
            <a:extLst>
              <a:ext uri="{FF2B5EF4-FFF2-40B4-BE49-F238E27FC236}">
                <a16:creationId xmlns="" xmlns:a16="http://schemas.microsoft.com/office/drawing/2014/main" id="{39412689-84A4-4618-8A56-056B7B0E5C81}"/>
              </a:ext>
            </a:extLst>
          </p:cNvPr>
          <p:cNvSpPr>
            <a:spLocks noGrp="1"/>
          </p:cNvSpPr>
          <p:nvPr>
            <p:ph type="sldNum" sz="quarter" idx="12"/>
          </p:nvPr>
        </p:nvSpPr>
        <p:spPr/>
        <p:txBody>
          <a:bodyPr/>
          <a:lstStyle/>
          <a:p>
            <a:fld id="{4950F5D8-22E1-4015-8661-E5B1FD28C2DE}" type="slidenum">
              <a:rPr lang="en-US" smtClean="0"/>
              <a:pPr/>
              <a:t>21</a:t>
            </a:fld>
            <a:endParaRPr lang="en-US" dirty="0"/>
          </a:p>
        </p:txBody>
      </p:sp>
      <p:sp>
        <p:nvSpPr>
          <p:cNvPr id="4" name="Date Placeholder 3">
            <a:extLst>
              <a:ext uri="{FF2B5EF4-FFF2-40B4-BE49-F238E27FC236}">
                <a16:creationId xmlns="" xmlns:a16="http://schemas.microsoft.com/office/drawing/2014/main" id="{85FF268F-D46F-4F74-ABB9-AB9E41B463C9}"/>
              </a:ext>
            </a:extLst>
          </p:cNvPr>
          <p:cNvSpPr>
            <a:spLocks noGrp="1"/>
          </p:cNvSpPr>
          <p:nvPr>
            <p:ph type="dt" sz="half" idx="10"/>
          </p:nvPr>
        </p:nvSpPr>
        <p:spPr/>
        <p:txBody>
          <a:bodyPr/>
          <a:lstStyle/>
          <a:p>
            <a:fld id="{01D3EE60-2D5C-4C8D-A7EB-A5B419963EDB}" type="datetime1">
              <a:rPr lang="en-US" smtClean="0"/>
              <a:t>11/17/2020</a:t>
            </a:fld>
            <a:endParaRPr lang="en-US" dirty="0"/>
          </a:p>
        </p:txBody>
      </p:sp>
      <p:sp>
        <p:nvSpPr>
          <p:cNvPr id="5" name="Footer Placeholder 4">
            <a:extLst>
              <a:ext uri="{FF2B5EF4-FFF2-40B4-BE49-F238E27FC236}">
                <a16:creationId xmlns="" xmlns:a16="http://schemas.microsoft.com/office/drawing/2014/main" id="{7AA1E1E8-1FE5-4D48-96F2-522654E59770}"/>
              </a:ext>
            </a:extLst>
          </p:cNvPr>
          <p:cNvSpPr>
            <a:spLocks noGrp="1"/>
          </p:cNvSpPr>
          <p:nvPr>
            <p:ph type="ftr" sz="quarter" idx="11"/>
          </p:nvPr>
        </p:nvSpPr>
        <p:spPr/>
        <p:txBody>
          <a:bodyPr/>
          <a:lstStyle/>
          <a:p>
            <a:r>
              <a:rPr lang="en-US" smtClean="0"/>
              <a:t>t@riqmagura</a:t>
            </a:r>
            <a:endParaRPr lang="en-US" dirty="0"/>
          </a:p>
        </p:txBody>
      </p:sp>
      <p:sp>
        <p:nvSpPr>
          <p:cNvPr id="7" name="TextBox 6"/>
          <p:cNvSpPr txBox="1"/>
          <p:nvPr/>
        </p:nvSpPr>
        <p:spPr>
          <a:xfrm>
            <a:off x="839788" y="4894328"/>
            <a:ext cx="11352212" cy="584775"/>
          </a:xfrm>
          <a:prstGeom prst="rect">
            <a:avLst/>
          </a:prstGeom>
          <a:noFill/>
        </p:spPr>
        <p:txBody>
          <a:bodyPr wrap="square" rtlCol="0">
            <a:spAutoFit/>
          </a:bodyPr>
          <a:lstStyle/>
          <a:p>
            <a:pPr lvl="0"/>
            <a:r>
              <a:rPr lang="en-US" sz="3200" dirty="0">
                <a:solidFill>
                  <a:schemeClr val="bg1"/>
                </a:solidFill>
                <a:latin typeface="NikoshBAN" panose="02000000000000000000" pitchFamily="2" charset="0"/>
                <a:cs typeface="NikoshBAN" panose="02000000000000000000" pitchFamily="2" charset="0"/>
              </a:rPr>
              <a:t>প্রতিবেশী </a:t>
            </a:r>
            <a:r>
              <a:rPr lang="en-US" sz="3200" dirty="0" smtClean="0">
                <a:solidFill>
                  <a:schemeClr val="bg1"/>
                </a:solidFill>
                <a:latin typeface="NikoshBAN" panose="02000000000000000000" pitchFamily="2" charset="0"/>
                <a:cs typeface="NikoshBAN" panose="02000000000000000000" pitchFamily="2" charset="0"/>
              </a:rPr>
              <a:t>দেশ </a:t>
            </a:r>
            <a:r>
              <a:rPr lang="en-US" sz="3200" dirty="0" err="1" smtClean="0">
                <a:solidFill>
                  <a:schemeClr val="bg1"/>
                </a:solidFill>
                <a:latin typeface="NikoshBAN" panose="02000000000000000000" pitchFamily="2" charset="0"/>
                <a:cs typeface="NikoshBAN" panose="02000000000000000000" pitchFamily="2" charset="0"/>
              </a:rPr>
              <a:t>মিয়ানমারের</a:t>
            </a:r>
            <a:r>
              <a:rPr lang="en-US" sz="3200" dirty="0" smtClean="0">
                <a:solidFill>
                  <a:schemeClr val="bg1"/>
                </a:solidFill>
                <a:latin typeface="NikoshBAN" panose="02000000000000000000" pitchFamily="2" charset="0"/>
                <a:cs typeface="NikoshBAN" panose="02000000000000000000" pitchFamily="2" charset="0"/>
              </a:rPr>
              <a:t>  </a:t>
            </a:r>
            <a:r>
              <a:rPr lang="en-US" sz="3200" dirty="0">
                <a:solidFill>
                  <a:schemeClr val="bg1"/>
                </a:solidFill>
                <a:latin typeface="NikoshBAN" panose="02000000000000000000" pitchFamily="2" charset="0"/>
                <a:cs typeface="NikoshBAN" panose="02000000000000000000" pitchFamily="2" charset="0"/>
              </a:rPr>
              <a:t>অর্থনীতি, জীবনযাত্রা ও সংস্কৃতি সম্পর্কে </a:t>
            </a:r>
            <a:r>
              <a:rPr lang="en-US" sz="3200" dirty="0" smtClean="0">
                <a:solidFill>
                  <a:schemeClr val="bg1"/>
                </a:solidFill>
                <a:latin typeface="NikoshBAN" panose="02000000000000000000" pitchFamily="2" charset="0"/>
                <a:cs typeface="NikoshBAN" panose="02000000000000000000" pitchFamily="2" charset="0"/>
              </a:rPr>
              <a:t>৫টি </a:t>
            </a:r>
            <a:r>
              <a:rPr lang="en-US" sz="3200" dirty="0" err="1" smtClean="0">
                <a:solidFill>
                  <a:schemeClr val="bg1"/>
                </a:solidFill>
                <a:latin typeface="NikoshBAN" panose="02000000000000000000" pitchFamily="2" charset="0"/>
                <a:cs typeface="NikoshBAN" panose="02000000000000000000" pitchFamily="2" charset="0"/>
              </a:rPr>
              <a:t>তথ্য</a:t>
            </a:r>
            <a:r>
              <a:rPr lang="en-US" sz="3200" dirty="0" smtClean="0">
                <a:solidFill>
                  <a:schemeClr val="bg1"/>
                </a:solidFill>
                <a:latin typeface="NikoshBAN" panose="02000000000000000000" pitchFamily="2" charset="0"/>
                <a:cs typeface="NikoshBAN" panose="02000000000000000000" pitchFamily="2" charset="0"/>
              </a:rPr>
              <a:t> </a:t>
            </a:r>
            <a:r>
              <a:rPr lang="en-US" sz="3200" dirty="0" err="1" smtClean="0">
                <a:solidFill>
                  <a:schemeClr val="bg1"/>
                </a:solidFill>
                <a:latin typeface="NikoshBAN" panose="02000000000000000000" pitchFamily="2" charset="0"/>
                <a:cs typeface="NikoshBAN" panose="02000000000000000000" pitchFamily="2" charset="0"/>
              </a:rPr>
              <a:t>লেখ</a:t>
            </a:r>
            <a:r>
              <a:rPr lang="en-US" sz="3200" dirty="0" smtClean="0">
                <a:solidFill>
                  <a:schemeClr val="bg1"/>
                </a:solidFill>
                <a:latin typeface="NikoshBAN" panose="02000000000000000000" pitchFamily="2" charset="0"/>
                <a:cs typeface="NikoshBAN" panose="02000000000000000000" pitchFamily="2" charset="0"/>
              </a:rPr>
              <a:t> ।</a:t>
            </a:r>
            <a:endParaRPr lang="en-US" sz="3200" dirty="0">
              <a:solidFill>
                <a:schemeClr val="bg1"/>
              </a:solidFill>
              <a:latin typeface="NikoshBAN" panose="02000000000000000000" pitchFamily="2" charset="0"/>
              <a:cs typeface="NikoshBAN" panose="02000000000000000000" pitchFamily="2" charset="0"/>
            </a:endParaRP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43611"/>
          <a:stretch/>
        </p:blipFill>
        <p:spPr>
          <a:xfrm>
            <a:off x="2570922" y="940904"/>
            <a:ext cx="6467061" cy="3434053"/>
          </a:xfrm>
          <a:prstGeom prst="rect">
            <a:avLst/>
          </a:prstGeom>
        </p:spPr>
      </p:pic>
    </p:spTree>
    <p:extLst>
      <p:ext uri="{BB962C8B-B14F-4D97-AF65-F5344CB8AC3E}">
        <p14:creationId xmlns:p14="http://schemas.microsoft.com/office/powerpoint/2010/main" val="158136349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2194901" y="1802554"/>
            <a:ext cx="7897683" cy="837982"/>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pPr lvl="0"/>
            <a:r>
              <a:rPr lang="en-US" sz="3199" dirty="0">
                <a:solidFill>
                  <a:schemeClr val="bg1"/>
                </a:solidFill>
                <a:latin typeface="NikoshBAN" pitchFamily="2" charset="0"/>
                <a:cs typeface="NikoshBAN" pitchFamily="2" charset="0"/>
              </a:rPr>
              <a:t>1 . </a:t>
            </a:r>
            <a:r>
              <a:rPr lang="en-US" sz="3199" b="1" dirty="0" err="1" smtClean="0">
                <a:ln w="11430">
                  <a:solidFill>
                    <a:srgbClr val="00133A"/>
                  </a:solidFill>
                </a:ln>
                <a:solidFill>
                  <a:schemeClr val="bg1"/>
                </a:solidFill>
                <a:latin typeface="NikoshBAN" pitchFamily="2" charset="0"/>
                <a:cs typeface="NikoshBAN" pitchFamily="2" charset="0"/>
              </a:rPr>
              <a:t>মিয়ানমারের</a:t>
            </a:r>
            <a:r>
              <a:rPr lang="en-US" sz="3199" b="1" dirty="0" smtClean="0">
                <a:ln w="11430">
                  <a:solidFill>
                    <a:srgbClr val="00133A"/>
                  </a:solidFill>
                </a:ln>
                <a:solidFill>
                  <a:schemeClr val="bg1"/>
                </a:solidFill>
                <a:latin typeface="NikoshBAN" pitchFamily="2" charset="0"/>
                <a:cs typeface="NikoshBAN" pitchFamily="2" charset="0"/>
              </a:rPr>
              <a:t> </a:t>
            </a:r>
            <a:r>
              <a:rPr lang="en-US" sz="3199" b="1" dirty="0" err="1" smtClean="0">
                <a:ln w="11430">
                  <a:solidFill>
                    <a:srgbClr val="00133A"/>
                  </a:solidFill>
                </a:ln>
                <a:solidFill>
                  <a:schemeClr val="bg1"/>
                </a:solidFill>
                <a:latin typeface="NikoshBAN" pitchFamily="2" charset="0"/>
                <a:cs typeface="NikoshBAN" pitchFamily="2" charset="0"/>
              </a:rPr>
              <a:t>টাকাকে</a:t>
            </a:r>
            <a:r>
              <a:rPr lang="en-US" sz="3199" b="1" dirty="0" smtClean="0">
                <a:ln w="11430">
                  <a:solidFill>
                    <a:srgbClr val="00133A"/>
                  </a:solidFill>
                </a:ln>
                <a:solidFill>
                  <a:schemeClr val="bg1"/>
                </a:solidFill>
                <a:latin typeface="NikoshBAN" pitchFamily="2" charset="0"/>
                <a:cs typeface="NikoshBAN" pitchFamily="2" charset="0"/>
              </a:rPr>
              <a:t> </a:t>
            </a:r>
            <a:r>
              <a:rPr lang="en-US" sz="3199" b="1" dirty="0" err="1" smtClean="0">
                <a:ln w="11430">
                  <a:solidFill>
                    <a:srgbClr val="00133A"/>
                  </a:solidFill>
                </a:ln>
                <a:solidFill>
                  <a:schemeClr val="bg1"/>
                </a:solidFill>
                <a:latin typeface="NikoshBAN" pitchFamily="2" charset="0"/>
                <a:cs typeface="NikoshBAN" pitchFamily="2" charset="0"/>
              </a:rPr>
              <a:t>কী</a:t>
            </a:r>
            <a:r>
              <a:rPr lang="en-US" sz="3199" b="1" dirty="0" smtClean="0">
                <a:ln w="11430">
                  <a:solidFill>
                    <a:srgbClr val="00133A"/>
                  </a:solidFill>
                </a:ln>
                <a:solidFill>
                  <a:schemeClr val="bg1"/>
                </a:solidFill>
                <a:latin typeface="NikoshBAN" pitchFamily="2" charset="0"/>
                <a:cs typeface="NikoshBAN" pitchFamily="2" charset="0"/>
              </a:rPr>
              <a:t> </a:t>
            </a:r>
            <a:r>
              <a:rPr lang="en-US" sz="3199" b="1" dirty="0" err="1" smtClean="0">
                <a:ln w="11430">
                  <a:solidFill>
                    <a:srgbClr val="00133A"/>
                  </a:solidFill>
                </a:ln>
                <a:solidFill>
                  <a:schemeClr val="bg1"/>
                </a:solidFill>
                <a:latin typeface="NikoshBAN" pitchFamily="2" charset="0"/>
                <a:cs typeface="NikoshBAN" pitchFamily="2" charset="0"/>
              </a:rPr>
              <a:t>বলে</a:t>
            </a:r>
            <a:r>
              <a:rPr lang="en-US" sz="3199" b="1" dirty="0" smtClean="0">
                <a:ln w="11430">
                  <a:solidFill>
                    <a:srgbClr val="00133A"/>
                  </a:solidFill>
                </a:ln>
                <a:solidFill>
                  <a:schemeClr val="bg1"/>
                </a:solidFill>
                <a:latin typeface="NikoshBAN" pitchFamily="2" charset="0"/>
                <a:cs typeface="NikoshBAN" pitchFamily="2" charset="0"/>
              </a:rPr>
              <a:t> </a:t>
            </a:r>
            <a:r>
              <a:rPr lang="bn-BD" sz="3199" b="1" dirty="0" smtClean="0">
                <a:ln w="11430">
                  <a:solidFill>
                    <a:srgbClr val="00133A"/>
                  </a:solidFill>
                </a:ln>
                <a:solidFill>
                  <a:schemeClr val="bg1"/>
                </a:solidFill>
                <a:latin typeface="NikoshBAN" pitchFamily="2" charset="0"/>
                <a:cs typeface="NikoshBAN" pitchFamily="2" charset="0"/>
              </a:rPr>
              <a:t>?</a:t>
            </a:r>
            <a:endParaRPr lang="bn-BD" sz="3199" b="1" dirty="0">
              <a:ln w="11430">
                <a:solidFill>
                  <a:srgbClr val="00133A"/>
                </a:solidFill>
              </a:ln>
              <a:solidFill>
                <a:schemeClr val="bg1"/>
              </a:solidFill>
              <a:latin typeface="NikoshBAN" pitchFamily="2" charset="0"/>
              <a:cs typeface="NikoshBAN" pitchFamily="2" charset="0"/>
            </a:endParaRPr>
          </a:p>
        </p:txBody>
      </p:sp>
      <p:sp>
        <p:nvSpPr>
          <p:cNvPr id="23" name="Multiply 22"/>
          <p:cNvSpPr/>
          <p:nvPr/>
        </p:nvSpPr>
        <p:spPr>
          <a:xfrm>
            <a:off x="9676466" y="2510235"/>
            <a:ext cx="461562" cy="502789"/>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solidFill>
                <a:prstClr val="white"/>
              </a:solidFill>
            </a:endParaRPr>
          </a:p>
        </p:txBody>
      </p:sp>
      <p:sp>
        <p:nvSpPr>
          <p:cNvPr id="25" name="Half Frame 24"/>
          <p:cNvSpPr/>
          <p:nvPr/>
        </p:nvSpPr>
        <p:spPr>
          <a:xfrm rot="14014148">
            <a:off x="9963794" y="3337210"/>
            <a:ext cx="257577" cy="527798"/>
          </a:xfrm>
          <a:prstGeom prst="halfFram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solidFill>
                <a:prstClr val="black"/>
              </a:solidFill>
            </a:endParaRPr>
          </a:p>
        </p:txBody>
      </p:sp>
      <p:sp>
        <p:nvSpPr>
          <p:cNvPr id="29" name="Rounded Rectangle 28"/>
          <p:cNvSpPr/>
          <p:nvPr/>
        </p:nvSpPr>
        <p:spPr>
          <a:xfrm>
            <a:off x="2667892" y="2500946"/>
            <a:ext cx="2704396" cy="674268"/>
          </a:xfrm>
          <a:prstGeom prst="roundRect">
            <a:avLst/>
          </a:prstGeom>
          <a:solidFill>
            <a:srgbClr val="92D050"/>
          </a:solidFill>
          <a:ln>
            <a:solidFill>
              <a:schemeClr val="accent4">
                <a:lumMod val="50000"/>
              </a:schemeClr>
            </a:solidFill>
          </a:ln>
        </p:spPr>
        <p:style>
          <a:lnRef idx="1">
            <a:schemeClr val="accent1"/>
          </a:lnRef>
          <a:fillRef idx="2">
            <a:schemeClr val="accent1"/>
          </a:fillRef>
          <a:effectRef idx="1">
            <a:schemeClr val="accent1"/>
          </a:effectRef>
          <a:fontRef idx="minor">
            <a:schemeClr val="dk1"/>
          </a:fontRef>
        </p:style>
        <p:txBody>
          <a:bodyPr rtlCol="0" anchor="ctr"/>
          <a:lstStyle/>
          <a:p>
            <a:r>
              <a:rPr lang="bn-BD" sz="3199" dirty="0">
                <a:solidFill>
                  <a:prstClr val="black"/>
                </a:solidFill>
                <a:latin typeface="NikoshBAN" pitchFamily="2" charset="0"/>
                <a:cs typeface="NikoshBAN" pitchFamily="2" charset="0"/>
              </a:rPr>
              <a:t>(ক) </a:t>
            </a:r>
            <a:r>
              <a:rPr lang="en-US" sz="3199" dirty="0" err="1" smtClean="0">
                <a:solidFill>
                  <a:prstClr val="black"/>
                </a:solidFill>
                <a:latin typeface="NikoshBAN" pitchFamily="2" charset="0"/>
                <a:cs typeface="NikoshBAN" pitchFamily="2" charset="0"/>
              </a:rPr>
              <a:t>চীবর</a:t>
            </a:r>
            <a:endParaRPr lang="en-US" sz="3199" dirty="0">
              <a:solidFill>
                <a:prstClr val="black"/>
              </a:solidFill>
              <a:latin typeface="NikoshBAN" pitchFamily="2" charset="0"/>
              <a:cs typeface="NikoshBAN" pitchFamily="2" charset="0"/>
            </a:endParaRPr>
          </a:p>
        </p:txBody>
      </p:sp>
      <p:sp>
        <p:nvSpPr>
          <p:cNvPr id="30" name="Rounded Rectangle 29"/>
          <p:cNvSpPr/>
          <p:nvPr/>
        </p:nvSpPr>
        <p:spPr>
          <a:xfrm>
            <a:off x="6472421" y="2419787"/>
            <a:ext cx="2672703" cy="672047"/>
          </a:xfrm>
          <a:prstGeom prst="roundRect">
            <a:avLst/>
          </a:prstGeom>
          <a:solidFill>
            <a:srgbClr val="92D050"/>
          </a:solidFill>
        </p:spPr>
        <p:style>
          <a:lnRef idx="1">
            <a:schemeClr val="accent5"/>
          </a:lnRef>
          <a:fillRef idx="2">
            <a:schemeClr val="accent5"/>
          </a:fillRef>
          <a:effectRef idx="1">
            <a:schemeClr val="accent5"/>
          </a:effectRef>
          <a:fontRef idx="minor">
            <a:schemeClr val="dk1"/>
          </a:fontRef>
        </p:style>
        <p:txBody>
          <a:bodyPr rtlCol="0" anchor="ctr"/>
          <a:lstStyle/>
          <a:p>
            <a:r>
              <a:rPr lang="en-US" sz="3199" dirty="0">
                <a:solidFill>
                  <a:prstClr val="black"/>
                </a:solidFill>
                <a:latin typeface="NikoshBAN" pitchFamily="2" charset="0"/>
                <a:cs typeface="NikoshBAN" pitchFamily="2" charset="0"/>
              </a:rPr>
              <a:t>(</a:t>
            </a:r>
            <a:r>
              <a:rPr lang="bn-BD" sz="3199" dirty="0">
                <a:solidFill>
                  <a:prstClr val="black"/>
                </a:solidFill>
                <a:latin typeface="NikoshBAN" pitchFamily="2" charset="0"/>
                <a:cs typeface="NikoshBAN" pitchFamily="2" charset="0"/>
              </a:rPr>
              <a:t>খ) </a:t>
            </a:r>
            <a:r>
              <a:rPr lang="en-US" sz="3199" dirty="0" err="1" smtClean="0">
                <a:solidFill>
                  <a:prstClr val="black"/>
                </a:solidFill>
                <a:latin typeface="SutonnyOMJ" pitchFamily="2" charset="0"/>
                <a:cs typeface="SutonnyOMJ" pitchFamily="2" charset="0"/>
              </a:rPr>
              <a:t>ফুঙ্গি</a:t>
            </a:r>
            <a:endParaRPr lang="en-US" sz="3199" dirty="0">
              <a:solidFill>
                <a:prstClr val="black"/>
              </a:solidFill>
            </a:endParaRPr>
          </a:p>
        </p:txBody>
      </p:sp>
      <p:sp>
        <p:nvSpPr>
          <p:cNvPr id="31" name="Rounded Rectangle 30"/>
          <p:cNvSpPr/>
          <p:nvPr/>
        </p:nvSpPr>
        <p:spPr>
          <a:xfrm>
            <a:off x="2667892" y="3359643"/>
            <a:ext cx="2704396" cy="674194"/>
          </a:xfrm>
          <a:prstGeom prst="roundRect">
            <a:avLst/>
          </a:prstGeom>
          <a:solidFill>
            <a:srgbClr val="92D050"/>
          </a:solidFill>
          <a:ln>
            <a:solidFill>
              <a:schemeClr val="accent4">
                <a:lumMod val="50000"/>
              </a:schemeClr>
            </a:solidFill>
          </a:ln>
        </p:spPr>
        <p:style>
          <a:lnRef idx="1">
            <a:schemeClr val="accent3"/>
          </a:lnRef>
          <a:fillRef idx="2">
            <a:schemeClr val="accent3"/>
          </a:fillRef>
          <a:effectRef idx="1">
            <a:schemeClr val="accent3"/>
          </a:effectRef>
          <a:fontRef idx="minor">
            <a:schemeClr val="dk1"/>
          </a:fontRef>
        </p:style>
        <p:txBody>
          <a:bodyPr rtlCol="0" anchor="ctr"/>
          <a:lstStyle/>
          <a:p>
            <a:r>
              <a:rPr lang="en-US" sz="3199" dirty="0">
                <a:solidFill>
                  <a:prstClr val="black"/>
                </a:solidFill>
                <a:latin typeface="NikoshBAN" pitchFamily="2" charset="0"/>
                <a:cs typeface="NikoshBAN" pitchFamily="2" charset="0"/>
              </a:rPr>
              <a:t>(</a:t>
            </a:r>
            <a:r>
              <a:rPr lang="bn-BD" sz="3199" dirty="0">
                <a:solidFill>
                  <a:prstClr val="black"/>
                </a:solidFill>
                <a:latin typeface="NikoshBAN" pitchFamily="2" charset="0"/>
                <a:cs typeface="NikoshBAN" pitchFamily="2" charset="0"/>
              </a:rPr>
              <a:t>গ) </a:t>
            </a:r>
            <a:r>
              <a:rPr lang="en-US" sz="3199" dirty="0" err="1" smtClean="0">
                <a:solidFill>
                  <a:prstClr val="black"/>
                </a:solidFill>
                <a:latin typeface="NikoshBAN" pitchFamily="2" charset="0"/>
                <a:cs typeface="NikoshBAN" pitchFamily="2" charset="0"/>
              </a:rPr>
              <a:t>ছাবাইক</a:t>
            </a:r>
            <a:r>
              <a:rPr lang="bn-IN" sz="3199" dirty="0" smtClean="0">
                <a:solidFill>
                  <a:prstClr val="black"/>
                </a:solidFill>
                <a:latin typeface="NikoshBAN" pitchFamily="2" charset="0"/>
                <a:cs typeface="NikoshBAN" pitchFamily="2" charset="0"/>
              </a:rPr>
              <a:t> </a:t>
            </a:r>
            <a:endParaRPr lang="en-US" sz="3199" dirty="0">
              <a:solidFill>
                <a:prstClr val="black"/>
              </a:solidFill>
              <a:latin typeface="NikoshBAN" pitchFamily="2" charset="0"/>
              <a:cs typeface="NikoshBAN" pitchFamily="2" charset="0"/>
            </a:endParaRPr>
          </a:p>
        </p:txBody>
      </p:sp>
      <p:sp>
        <p:nvSpPr>
          <p:cNvPr id="32" name="Rounded Rectangle 31"/>
          <p:cNvSpPr/>
          <p:nvPr/>
        </p:nvSpPr>
        <p:spPr>
          <a:xfrm>
            <a:off x="6472422" y="3371071"/>
            <a:ext cx="2672701" cy="662767"/>
          </a:xfrm>
          <a:prstGeom prst="roundRect">
            <a:avLst/>
          </a:prstGeom>
          <a:solidFill>
            <a:srgbClr val="92D050"/>
          </a:solidFill>
        </p:spPr>
        <p:style>
          <a:lnRef idx="1">
            <a:schemeClr val="dk1"/>
          </a:lnRef>
          <a:fillRef idx="2">
            <a:schemeClr val="dk1"/>
          </a:fillRef>
          <a:effectRef idx="1">
            <a:schemeClr val="dk1"/>
          </a:effectRef>
          <a:fontRef idx="minor">
            <a:schemeClr val="dk1"/>
          </a:fontRef>
        </p:style>
        <p:txBody>
          <a:bodyPr rtlCol="0" anchor="ctr"/>
          <a:lstStyle/>
          <a:p>
            <a:r>
              <a:rPr lang="bn-BD" sz="3199" dirty="0">
                <a:solidFill>
                  <a:prstClr val="black"/>
                </a:solidFill>
                <a:latin typeface="NikoshBAN" pitchFamily="2" charset="0"/>
                <a:cs typeface="NikoshBAN" pitchFamily="2" charset="0"/>
              </a:rPr>
              <a:t>(ঘ) </a:t>
            </a:r>
            <a:r>
              <a:rPr lang="en-US" sz="3199" dirty="0" err="1" smtClean="0">
                <a:solidFill>
                  <a:prstClr val="black"/>
                </a:solidFill>
                <a:latin typeface="NikoshBAN" pitchFamily="2" charset="0"/>
                <a:cs typeface="NikoshBAN" pitchFamily="2" charset="0"/>
              </a:rPr>
              <a:t>চ্যা</a:t>
            </a:r>
            <a:r>
              <a:rPr lang="bn-IN" sz="3199" dirty="0" smtClean="0">
                <a:solidFill>
                  <a:prstClr val="black"/>
                </a:solidFill>
                <a:latin typeface="NikoshBAN" pitchFamily="2" charset="0"/>
                <a:cs typeface="NikoshBAN" pitchFamily="2" charset="0"/>
              </a:rPr>
              <a:t> </a:t>
            </a:r>
            <a:endParaRPr lang="en-US" sz="3199" dirty="0">
              <a:solidFill>
                <a:prstClr val="black"/>
              </a:solidFill>
              <a:latin typeface="NikoshBAN" pitchFamily="2" charset="0"/>
              <a:cs typeface="NikoshBAN" pitchFamily="2" charset="0"/>
            </a:endParaRPr>
          </a:p>
        </p:txBody>
      </p:sp>
      <p:sp>
        <p:nvSpPr>
          <p:cNvPr id="38" name="Rectangle 37"/>
          <p:cNvSpPr/>
          <p:nvPr/>
        </p:nvSpPr>
        <p:spPr>
          <a:xfrm>
            <a:off x="4138538" y="1343395"/>
            <a:ext cx="3199567" cy="457081"/>
          </a:xfrm>
          <a:prstGeom prst="rect">
            <a:avLst/>
          </a:prstGeom>
          <a:solidFill>
            <a:schemeClr val="accent5">
              <a:lumMod val="40000"/>
              <a:lumOff val="60000"/>
            </a:schemeClr>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bn-BD" sz="3199" dirty="0">
                <a:solidFill>
                  <a:prstClr val="black"/>
                </a:solidFill>
                <a:latin typeface="NikoshBAN" pitchFamily="2" charset="0"/>
                <a:cs typeface="NikoshBAN" pitchFamily="2" charset="0"/>
              </a:rPr>
              <a:t>বহুনির্বাচনী প্রশ্ন</a:t>
            </a:r>
            <a:endParaRPr lang="en-US" sz="3199" dirty="0">
              <a:solidFill>
                <a:prstClr val="black"/>
              </a:solidFill>
              <a:latin typeface="NikoshBAN" pitchFamily="2" charset="0"/>
              <a:cs typeface="NikoshBAN" pitchFamily="2" charset="0"/>
            </a:endParaRPr>
          </a:p>
        </p:txBody>
      </p:sp>
      <p:sp>
        <p:nvSpPr>
          <p:cNvPr id="39" name="Multiply 38"/>
          <p:cNvSpPr/>
          <p:nvPr/>
        </p:nvSpPr>
        <p:spPr>
          <a:xfrm>
            <a:off x="5710618" y="2510235"/>
            <a:ext cx="457081" cy="548497"/>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solidFill>
                <a:prstClr val="white"/>
              </a:solidFill>
            </a:endParaRPr>
          </a:p>
        </p:txBody>
      </p:sp>
      <p:sp>
        <p:nvSpPr>
          <p:cNvPr id="40" name="Multiply 39"/>
          <p:cNvSpPr/>
          <p:nvPr/>
        </p:nvSpPr>
        <p:spPr>
          <a:xfrm>
            <a:off x="5710617" y="3412970"/>
            <a:ext cx="461562" cy="502789"/>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solidFill>
                <a:prstClr val="white"/>
              </a:solidFill>
            </a:endParaRPr>
          </a:p>
        </p:txBody>
      </p:sp>
      <p:sp>
        <p:nvSpPr>
          <p:cNvPr id="19" name="Multiply 18"/>
          <p:cNvSpPr/>
          <p:nvPr/>
        </p:nvSpPr>
        <p:spPr>
          <a:xfrm>
            <a:off x="9712934" y="5895300"/>
            <a:ext cx="461562" cy="502789"/>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solidFill>
                <a:prstClr val="white"/>
              </a:solidFill>
            </a:endParaRPr>
          </a:p>
        </p:txBody>
      </p:sp>
      <p:sp>
        <p:nvSpPr>
          <p:cNvPr id="20" name="Half Frame 19"/>
          <p:cNvSpPr/>
          <p:nvPr/>
        </p:nvSpPr>
        <p:spPr>
          <a:xfrm rot="14014148">
            <a:off x="9872954" y="4993428"/>
            <a:ext cx="257577" cy="527798"/>
          </a:xfrm>
          <a:prstGeom prst="halfFram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solidFill>
                <a:prstClr val="black"/>
              </a:solidFill>
            </a:endParaRPr>
          </a:p>
        </p:txBody>
      </p:sp>
      <p:sp>
        <p:nvSpPr>
          <p:cNvPr id="21" name="Rounded Rectangle 20"/>
          <p:cNvSpPr/>
          <p:nvPr/>
        </p:nvSpPr>
        <p:spPr>
          <a:xfrm>
            <a:off x="2600719" y="5038407"/>
            <a:ext cx="2771571" cy="586587"/>
          </a:xfrm>
          <a:prstGeom prst="roundRect">
            <a:avLst/>
          </a:prstGeom>
          <a:solidFill>
            <a:srgbClr val="92D050"/>
          </a:solidFill>
          <a:ln>
            <a:solidFill>
              <a:schemeClr val="accent4">
                <a:lumMod val="50000"/>
              </a:schemeClr>
            </a:solidFill>
          </a:ln>
        </p:spPr>
        <p:style>
          <a:lnRef idx="1">
            <a:schemeClr val="accent4"/>
          </a:lnRef>
          <a:fillRef idx="2">
            <a:schemeClr val="accent4"/>
          </a:fillRef>
          <a:effectRef idx="1">
            <a:schemeClr val="accent4"/>
          </a:effectRef>
          <a:fontRef idx="minor">
            <a:schemeClr val="dk1"/>
          </a:fontRef>
        </p:style>
        <p:txBody>
          <a:bodyPr rtlCol="0" anchor="ctr"/>
          <a:lstStyle/>
          <a:p>
            <a:r>
              <a:rPr lang="bn-BD" sz="3199" dirty="0">
                <a:solidFill>
                  <a:prstClr val="black"/>
                </a:solidFill>
                <a:latin typeface="NikoshBAN" pitchFamily="2" charset="0"/>
                <a:cs typeface="NikoshBAN" pitchFamily="2" charset="0"/>
              </a:rPr>
              <a:t>(ক) </a:t>
            </a:r>
            <a:r>
              <a:rPr lang="en-US" sz="3199" dirty="0" err="1" smtClean="0">
                <a:solidFill>
                  <a:prstClr val="black"/>
                </a:solidFill>
                <a:latin typeface="NikoshBAN" pitchFamily="2" charset="0"/>
                <a:cs typeface="NikoshBAN" pitchFamily="2" charset="0"/>
              </a:rPr>
              <a:t>ছাম্মান</a:t>
            </a:r>
            <a:endParaRPr lang="en-US" sz="3199" dirty="0">
              <a:solidFill>
                <a:prstClr val="black"/>
              </a:solidFill>
            </a:endParaRPr>
          </a:p>
        </p:txBody>
      </p:sp>
      <p:sp>
        <p:nvSpPr>
          <p:cNvPr id="22" name="Rounded Rectangle 21"/>
          <p:cNvSpPr/>
          <p:nvPr/>
        </p:nvSpPr>
        <p:spPr>
          <a:xfrm>
            <a:off x="6472421" y="5908074"/>
            <a:ext cx="2672703" cy="590328"/>
          </a:xfrm>
          <a:prstGeom prst="roundRect">
            <a:avLst/>
          </a:prstGeom>
          <a:solidFill>
            <a:srgbClr val="92D050"/>
          </a:solidFill>
        </p:spPr>
        <p:style>
          <a:lnRef idx="1">
            <a:schemeClr val="accent5"/>
          </a:lnRef>
          <a:fillRef idx="2">
            <a:schemeClr val="accent5"/>
          </a:fillRef>
          <a:effectRef idx="1">
            <a:schemeClr val="accent5"/>
          </a:effectRef>
          <a:fontRef idx="minor">
            <a:schemeClr val="dk1"/>
          </a:fontRef>
        </p:style>
        <p:txBody>
          <a:bodyPr rtlCol="0" anchor="ctr"/>
          <a:lstStyle/>
          <a:p>
            <a:r>
              <a:rPr lang="bn-BD" sz="3199" dirty="0">
                <a:solidFill>
                  <a:prstClr val="black"/>
                </a:solidFill>
                <a:latin typeface="NikoshBAN" pitchFamily="2" charset="0"/>
                <a:cs typeface="NikoshBAN" pitchFamily="2" charset="0"/>
              </a:rPr>
              <a:t>(ঘ) </a:t>
            </a:r>
            <a:r>
              <a:rPr lang="en-US" sz="3199" dirty="0" err="1" smtClean="0">
                <a:solidFill>
                  <a:prstClr val="black"/>
                </a:solidFill>
                <a:latin typeface="NikoshBAN" pitchFamily="2" charset="0"/>
                <a:cs typeface="NikoshBAN" pitchFamily="2" charset="0"/>
              </a:rPr>
              <a:t>ছা</a:t>
            </a:r>
            <a:endParaRPr lang="en-US" sz="3199" dirty="0">
              <a:solidFill>
                <a:prstClr val="black"/>
              </a:solidFill>
            </a:endParaRPr>
          </a:p>
        </p:txBody>
      </p:sp>
      <p:sp>
        <p:nvSpPr>
          <p:cNvPr id="24" name="Rounded Rectangle 23"/>
          <p:cNvSpPr/>
          <p:nvPr/>
        </p:nvSpPr>
        <p:spPr>
          <a:xfrm>
            <a:off x="2607039" y="5911815"/>
            <a:ext cx="2780574" cy="586587"/>
          </a:xfrm>
          <a:prstGeom prst="roundRect">
            <a:avLst/>
          </a:prstGeom>
          <a:solidFill>
            <a:srgbClr val="92D050"/>
          </a:solidFill>
        </p:spPr>
        <p:style>
          <a:lnRef idx="1">
            <a:schemeClr val="dk1"/>
          </a:lnRef>
          <a:fillRef idx="2">
            <a:schemeClr val="dk1"/>
          </a:fillRef>
          <a:effectRef idx="1">
            <a:schemeClr val="dk1"/>
          </a:effectRef>
          <a:fontRef idx="minor">
            <a:schemeClr val="dk1"/>
          </a:fontRef>
        </p:style>
        <p:txBody>
          <a:bodyPr rtlCol="0" anchor="ctr"/>
          <a:lstStyle/>
          <a:p>
            <a:r>
              <a:rPr lang="bn-BD" sz="3199" dirty="0">
                <a:solidFill>
                  <a:prstClr val="black"/>
                </a:solidFill>
                <a:latin typeface="NikoshBAN" pitchFamily="2" charset="0"/>
                <a:cs typeface="NikoshBAN" pitchFamily="2" charset="0"/>
              </a:rPr>
              <a:t>(গ) </a:t>
            </a:r>
            <a:r>
              <a:rPr lang="en-US" sz="3199" dirty="0" err="1" smtClean="0">
                <a:ln w="11430"/>
                <a:solidFill>
                  <a:prstClr val="black"/>
                </a:solidFill>
                <a:latin typeface="NikoshBAN" pitchFamily="2" charset="0"/>
                <a:cs typeface="NikoshBAN" pitchFamily="2" charset="0"/>
              </a:rPr>
              <a:t>থামি</a:t>
            </a:r>
            <a:endParaRPr lang="en-US" sz="3199" dirty="0">
              <a:solidFill>
                <a:prstClr val="black"/>
              </a:solidFill>
            </a:endParaRPr>
          </a:p>
        </p:txBody>
      </p:sp>
      <p:sp>
        <p:nvSpPr>
          <p:cNvPr id="26" name="Rounded Rectangle 25"/>
          <p:cNvSpPr/>
          <p:nvPr/>
        </p:nvSpPr>
        <p:spPr>
          <a:xfrm>
            <a:off x="6472421" y="5035482"/>
            <a:ext cx="2617827" cy="616110"/>
          </a:xfrm>
          <a:prstGeom prst="roundRect">
            <a:avLst/>
          </a:prstGeom>
          <a:solidFill>
            <a:srgbClr val="92D050"/>
          </a:solidFill>
          <a:ln>
            <a:solidFill>
              <a:schemeClr val="accent4">
                <a:lumMod val="50000"/>
              </a:schemeClr>
            </a:solidFill>
          </a:ln>
        </p:spPr>
        <p:style>
          <a:lnRef idx="1">
            <a:schemeClr val="accent3"/>
          </a:lnRef>
          <a:fillRef idx="2">
            <a:schemeClr val="accent3"/>
          </a:fillRef>
          <a:effectRef idx="1">
            <a:schemeClr val="accent3"/>
          </a:effectRef>
          <a:fontRef idx="minor">
            <a:schemeClr val="dk1"/>
          </a:fontRef>
        </p:style>
        <p:txBody>
          <a:bodyPr rtlCol="0" anchor="ctr"/>
          <a:lstStyle/>
          <a:p>
            <a:r>
              <a:rPr lang="bn-BD" sz="3199" dirty="0">
                <a:solidFill>
                  <a:prstClr val="black"/>
                </a:solidFill>
                <a:latin typeface="NikoshBAN" pitchFamily="2" charset="0"/>
                <a:cs typeface="NikoshBAN" pitchFamily="2" charset="0"/>
              </a:rPr>
              <a:t>(খ) </a:t>
            </a:r>
            <a:r>
              <a:rPr lang="en-US" sz="3199" dirty="0" err="1" smtClean="0">
                <a:solidFill>
                  <a:prstClr val="black"/>
                </a:solidFill>
                <a:latin typeface="NikoshBAN" pitchFamily="2" charset="0"/>
                <a:cs typeface="NikoshBAN" pitchFamily="2" charset="0"/>
              </a:rPr>
              <a:t>পাইক্যা</a:t>
            </a:r>
            <a:endParaRPr lang="en-US" sz="3199" dirty="0">
              <a:solidFill>
                <a:prstClr val="black"/>
              </a:solidFill>
              <a:latin typeface="NikoshBAN" pitchFamily="2" charset="0"/>
              <a:cs typeface="NikoshBAN" pitchFamily="2" charset="0"/>
            </a:endParaRPr>
          </a:p>
        </p:txBody>
      </p:sp>
      <p:sp>
        <p:nvSpPr>
          <p:cNvPr id="27" name="Multiply 26"/>
          <p:cNvSpPr/>
          <p:nvPr/>
        </p:nvSpPr>
        <p:spPr>
          <a:xfrm>
            <a:off x="5738320" y="5080306"/>
            <a:ext cx="461562" cy="502789"/>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solidFill>
                <a:prstClr val="white"/>
              </a:solidFill>
            </a:endParaRPr>
          </a:p>
        </p:txBody>
      </p:sp>
      <p:sp>
        <p:nvSpPr>
          <p:cNvPr id="28" name="Multiply 27"/>
          <p:cNvSpPr/>
          <p:nvPr/>
        </p:nvSpPr>
        <p:spPr>
          <a:xfrm>
            <a:off x="5786798" y="6099115"/>
            <a:ext cx="461562" cy="502789"/>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solidFill>
                <a:prstClr val="white"/>
              </a:solidFill>
            </a:endParaRPr>
          </a:p>
        </p:txBody>
      </p:sp>
      <p:sp>
        <p:nvSpPr>
          <p:cNvPr id="35" name="Oval 34"/>
          <p:cNvSpPr/>
          <p:nvPr/>
        </p:nvSpPr>
        <p:spPr>
          <a:xfrm>
            <a:off x="8229045" y="229434"/>
            <a:ext cx="1544258" cy="1295063"/>
          </a:xfrm>
          <a:prstGeom prst="ellipse">
            <a:avLst/>
          </a:prstGeom>
          <a:blipFill>
            <a:blip r:embed="rId3"/>
            <a:tile tx="0" ty="0" sx="100000" sy="100000" flip="none" algn="tl"/>
          </a:blip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bn-BD" sz="1799" b="1" dirty="0">
                <a:solidFill>
                  <a:prstClr val="black"/>
                </a:solidFill>
                <a:latin typeface="NikoshBAN" pitchFamily="2" charset="0"/>
                <a:cs typeface="NikoshBAN" pitchFamily="2" charset="0"/>
              </a:rPr>
              <a:t>সঠিক উত্তরের জন্য অপশনে ক্লিক করুন </a:t>
            </a:r>
            <a:endParaRPr lang="en-US" sz="1799" b="1" dirty="0">
              <a:solidFill>
                <a:prstClr val="black"/>
              </a:solidFill>
              <a:latin typeface="NikoshBAN" pitchFamily="2" charset="0"/>
              <a:cs typeface="NikoshBAN" pitchFamily="2" charset="0"/>
            </a:endParaRPr>
          </a:p>
        </p:txBody>
      </p:sp>
      <p:sp>
        <p:nvSpPr>
          <p:cNvPr id="34" name="Rectangle 33"/>
          <p:cNvSpPr/>
          <p:nvPr/>
        </p:nvSpPr>
        <p:spPr>
          <a:xfrm>
            <a:off x="2194901" y="4159007"/>
            <a:ext cx="6950222" cy="837982"/>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pPr lvl="0" algn="just"/>
            <a:r>
              <a:rPr lang="en-US" sz="3199" b="1" dirty="0">
                <a:solidFill>
                  <a:schemeClr val="bg1"/>
                </a:solidFill>
                <a:latin typeface="NikoshBAN" pitchFamily="2" charset="0"/>
                <a:cs typeface="NikoshBAN" pitchFamily="2" charset="0"/>
              </a:rPr>
              <a:t>২</a:t>
            </a:r>
            <a:r>
              <a:rPr lang="bn-BD" sz="3199" b="1" dirty="0">
                <a:solidFill>
                  <a:schemeClr val="bg1"/>
                </a:solidFill>
                <a:latin typeface="NikoshBAN" pitchFamily="2" charset="0"/>
                <a:cs typeface="NikoshBAN" pitchFamily="2" charset="0"/>
              </a:rPr>
              <a:t>। </a:t>
            </a:r>
            <a:r>
              <a:rPr lang="en-US" sz="3199" b="1" dirty="0" err="1" smtClean="0">
                <a:ln w="11430">
                  <a:solidFill>
                    <a:srgbClr val="00133A"/>
                  </a:solidFill>
                </a:ln>
                <a:solidFill>
                  <a:schemeClr val="bg1"/>
                </a:solidFill>
                <a:latin typeface="NikoshBAN" pitchFamily="2" charset="0"/>
                <a:cs typeface="NikoshBAN" pitchFamily="2" charset="0"/>
              </a:rPr>
              <a:t>তিন</a:t>
            </a:r>
            <a:r>
              <a:rPr lang="en-US" sz="3199" b="1" dirty="0" smtClean="0">
                <a:ln w="11430">
                  <a:solidFill>
                    <a:srgbClr val="00133A"/>
                  </a:solidFill>
                </a:ln>
                <a:solidFill>
                  <a:schemeClr val="bg1"/>
                </a:solidFill>
                <a:latin typeface="NikoshBAN" pitchFamily="2" charset="0"/>
                <a:cs typeface="NikoshBAN" pitchFamily="2" charset="0"/>
              </a:rPr>
              <a:t> </a:t>
            </a:r>
            <a:r>
              <a:rPr lang="en-US" sz="3199" b="1" dirty="0" err="1" smtClean="0">
                <a:ln w="11430">
                  <a:solidFill>
                    <a:srgbClr val="00133A"/>
                  </a:solidFill>
                </a:ln>
                <a:solidFill>
                  <a:schemeClr val="bg1"/>
                </a:solidFill>
                <a:latin typeface="NikoshBAN" pitchFamily="2" charset="0"/>
                <a:cs typeface="NikoshBAN" pitchFamily="2" charset="0"/>
              </a:rPr>
              <a:t>চাকার</a:t>
            </a:r>
            <a:r>
              <a:rPr lang="en-US" sz="3199" b="1" dirty="0" smtClean="0">
                <a:ln w="11430">
                  <a:solidFill>
                    <a:srgbClr val="00133A"/>
                  </a:solidFill>
                </a:ln>
                <a:solidFill>
                  <a:schemeClr val="bg1"/>
                </a:solidFill>
                <a:latin typeface="NikoshBAN" pitchFamily="2" charset="0"/>
                <a:cs typeface="NikoshBAN" pitchFamily="2" charset="0"/>
              </a:rPr>
              <a:t> </a:t>
            </a:r>
            <a:r>
              <a:rPr lang="en-US" sz="3199" b="1" dirty="0" err="1" smtClean="0">
                <a:ln w="11430">
                  <a:solidFill>
                    <a:srgbClr val="00133A"/>
                  </a:solidFill>
                </a:ln>
                <a:solidFill>
                  <a:schemeClr val="bg1"/>
                </a:solidFill>
                <a:latin typeface="NikoshBAN" pitchFamily="2" charset="0"/>
                <a:cs typeface="NikoshBAN" pitchFamily="2" charset="0"/>
              </a:rPr>
              <a:t>বাহনকে</a:t>
            </a:r>
            <a:r>
              <a:rPr lang="en-US" sz="3199" b="1" dirty="0" smtClean="0">
                <a:ln w="11430">
                  <a:solidFill>
                    <a:srgbClr val="00133A"/>
                  </a:solidFill>
                </a:ln>
                <a:solidFill>
                  <a:schemeClr val="bg1"/>
                </a:solidFill>
                <a:latin typeface="NikoshBAN" pitchFamily="2" charset="0"/>
                <a:cs typeface="NikoshBAN" pitchFamily="2" charset="0"/>
              </a:rPr>
              <a:t> </a:t>
            </a:r>
            <a:r>
              <a:rPr lang="en-US" sz="3199" b="1" dirty="0" err="1" smtClean="0">
                <a:ln w="11430">
                  <a:solidFill>
                    <a:srgbClr val="00133A"/>
                  </a:solidFill>
                </a:ln>
                <a:solidFill>
                  <a:schemeClr val="bg1"/>
                </a:solidFill>
                <a:latin typeface="NikoshBAN" pitchFamily="2" charset="0"/>
                <a:cs typeface="NikoshBAN" pitchFamily="2" charset="0"/>
              </a:rPr>
              <a:t>কী</a:t>
            </a:r>
            <a:r>
              <a:rPr lang="en-US" sz="3199" b="1" dirty="0" smtClean="0">
                <a:ln w="11430">
                  <a:solidFill>
                    <a:srgbClr val="00133A"/>
                  </a:solidFill>
                </a:ln>
                <a:solidFill>
                  <a:schemeClr val="bg1"/>
                </a:solidFill>
                <a:latin typeface="NikoshBAN" pitchFamily="2" charset="0"/>
                <a:cs typeface="NikoshBAN" pitchFamily="2" charset="0"/>
              </a:rPr>
              <a:t> </a:t>
            </a:r>
            <a:r>
              <a:rPr lang="en-US" sz="3199" b="1" dirty="0" err="1" smtClean="0">
                <a:ln w="11430">
                  <a:solidFill>
                    <a:srgbClr val="00133A"/>
                  </a:solidFill>
                </a:ln>
                <a:solidFill>
                  <a:schemeClr val="bg1"/>
                </a:solidFill>
                <a:latin typeface="NikoshBAN" pitchFamily="2" charset="0"/>
                <a:cs typeface="NikoshBAN" pitchFamily="2" charset="0"/>
              </a:rPr>
              <a:t>বলে</a:t>
            </a:r>
            <a:r>
              <a:rPr lang="en-US" sz="3199" b="1" dirty="0" smtClean="0">
                <a:ln w="11430">
                  <a:solidFill>
                    <a:srgbClr val="00133A"/>
                  </a:solidFill>
                </a:ln>
                <a:solidFill>
                  <a:schemeClr val="bg1"/>
                </a:solidFill>
                <a:latin typeface="NikoshBAN" pitchFamily="2" charset="0"/>
                <a:cs typeface="NikoshBAN" pitchFamily="2" charset="0"/>
              </a:rPr>
              <a:t> </a:t>
            </a:r>
            <a:r>
              <a:rPr lang="bn-BD" sz="3199" b="1" dirty="0" smtClean="0">
                <a:ln w="11430">
                  <a:solidFill>
                    <a:srgbClr val="00133A"/>
                  </a:solidFill>
                </a:ln>
                <a:solidFill>
                  <a:schemeClr val="bg1"/>
                </a:solidFill>
                <a:latin typeface="NikoshBAN" pitchFamily="2" charset="0"/>
                <a:cs typeface="NikoshBAN" pitchFamily="2" charset="0"/>
              </a:rPr>
              <a:t>?</a:t>
            </a:r>
            <a:endParaRPr lang="bn-BD" sz="3199" b="1" dirty="0">
              <a:ln w="11430">
                <a:solidFill>
                  <a:srgbClr val="00133A"/>
                </a:solidFill>
              </a:ln>
              <a:solidFill>
                <a:schemeClr val="bg1"/>
              </a:solidFill>
              <a:latin typeface="NikoshBAN" pitchFamily="2" charset="0"/>
              <a:cs typeface="NikoshBAN" pitchFamily="2" charset="0"/>
            </a:endParaRPr>
          </a:p>
        </p:txBody>
      </p:sp>
      <p:sp>
        <p:nvSpPr>
          <p:cNvPr id="36" name="Frame 35"/>
          <p:cNvSpPr/>
          <p:nvPr/>
        </p:nvSpPr>
        <p:spPr>
          <a:xfrm>
            <a:off x="3580983" y="245908"/>
            <a:ext cx="4648062" cy="733905"/>
          </a:xfrm>
          <a:prstGeom prst="frame">
            <a:avLst/>
          </a:prstGeom>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99" b="1" dirty="0" err="1">
                <a:solidFill>
                  <a:schemeClr val="tx1"/>
                </a:solidFill>
                <a:latin typeface="NikoshBAN" panose="02000000000000000000" pitchFamily="2" charset="0"/>
                <a:cs typeface="NikoshBAN" panose="02000000000000000000" pitchFamily="2" charset="0"/>
              </a:rPr>
              <a:t>মূল্যায়ন</a:t>
            </a:r>
            <a:endParaRPr lang="en-US" sz="3599" b="1" dirty="0">
              <a:solidFill>
                <a:schemeClr val="tx1"/>
              </a:solidFill>
              <a:latin typeface="NikoshBAN" panose="02000000000000000000" pitchFamily="2" charset="0"/>
              <a:cs typeface="NikoshBAN" panose="02000000000000000000" pitchFamily="2" charset="0"/>
            </a:endParaRPr>
          </a:p>
        </p:txBody>
      </p:sp>
      <p:sp>
        <p:nvSpPr>
          <p:cNvPr id="33" name="Slide Number Placeholder 3"/>
          <p:cNvSpPr>
            <a:spLocks noGrp="1"/>
          </p:cNvSpPr>
          <p:nvPr>
            <p:ph type="sldNum" sz="quarter" idx="12"/>
          </p:nvPr>
        </p:nvSpPr>
        <p:spPr>
          <a:xfrm>
            <a:off x="10934700" y="6528182"/>
            <a:ext cx="1143002" cy="276226"/>
          </a:xfrm>
        </p:spPr>
        <p:txBody>
          <a:bodyPr/>
          <a:lstStyle/>
          <a:p>
            <a:r>
              <a:rPr lang="en-US" dirty="0" smtClean="0"/>
              <a:t>20</a:t>
            </a:r>
            <a:endParaRPr lang="en-US" dirty="0"/>
          </a:p>
        </p:txBody>
      </p:sp>
    </p:spTree>
    <p:extLst>
      <p:ext uri="{BB962C8B-B14F-4D97-AF65-F5344CB8AC3E}">
        <p14:creationId xmlns:p14="http://schemas.microsoft.com/office/powerpoint/2010/main" val="348088256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1000" fill="hold"/>
                                        <p:tgtEl>
                                          <p:spTgt spid="38"/>
                                        </p:tgtEl>
                                        <p:attrNameLst>
                                          <p:attrName>ppt_w</p:attrName>
                                        </p:attrNameLst>
                                      </p:cBhvr>
                                      <p:tavLst>
                                        <p:tav tm="0">
                                          <p:val>
                                            <p:fltVal val="0"/>
                                          </p:val>
                                        </p:tav>
                                        <p:tav tm="100000">
                                          <p:val>
                                            <p:strVal val="#ppt_w"/>
                                          </p:val>
                                        </p:tav>
                                      </p:tavLst>
                                    </p:anim>
                                    <p:anim calcmode="lin" valueType="num">
                                      <p:cBhvr>
                                        <p:cTn id="8" dur="1000" fill="hold"/>
                                        <p:tgtEl>
                                          <p:spTgt spid="38"/>
                                        </p:tgtEl>
                                        <p:attrNameLst>
                                          <p:attrName>ppt_h</p:attrName>
                                        </p:attrNameLst>
                                      </p:cBhvr>
                                      <p:tavLst>
                                        <p:tav tm="0">
                                          <p:val>
                                            <p:fltVal val="0"/>
                                          </p:val>
                                        </p:tav>
                                        <p:tav tm="100000">
                                          <p:val>
                                            <p:strVal val="#ppt_h"/>
                                          </p:val>
                                        </p:tav>
                                      </p:tavLst>
                                    </p:anim>
                                    <p:anim calcmode="lin" valueType="num">
                                      <p:cBhvr>
                                        <p:cTn id="9" dur="1000" fill="hold"/>
                                        <p:tgtEl>
                                          <p:spTgt spid="38"/>
                                        </p:tgtEl>
                                        <p:attrNameLst>
                                          <p:attrName>style.rotation</p:attrName>
                                        </p:attrNameLst>
                                      </p:cBhvr>
                                      <p:tavLst>
                                        <p:tav tm="0">
                                          <p:val>
                                            <p:fltVal val="90"/>
                                          </p:val>
                                        </p:tav>
                                        <p:tav tm="100000">
                                          <p:val>
                                            <p:fltVal val="0"/>
                                          </p:val>
                                        </p:tav>
                                      </p:tavLst>
                                    </p:anim>
                                    <p:animEffect transition="in" filter="fade">
                                      <p:cBhvr>
                                        <p:cTn id="10" dur="1000"/>
                                        <p:tgtEl>
                                          <p:spTgt spid="38"/>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p:cTn id="23" dur="1000" fill="hold"/>
                                        <p:tgtEl>
                                          <p:spTgt spid="29"/>
                                        </p:tgtEl>
                                        <p:attrNameLst>
                                          <p:attrName>ppt_w</p:attrName>
                                        </p:attrNameLst>
                                      </p:cBhvr>
                                      <p:tavLst>
                                        <p:tav tm="0">
                                          <p:val>
                                            <p:fltVal val="0"/>
                                          </p:val>
                                        </p:tav>
                                        <p:tav tm="100000">
                                          <p:val>
                                            <p:strVal val="#ppt_w"/>
                                          </p:val>
                                        </p:tav>
                                      </p:tavLst>
                                    </p:anim>
                                    <p:anim calcmode="lin" valueType="num">
                                      <p:cBhvr>
                                        <p:cTn id="24" dur="1000" fill="hold"/>
                                        <p:tgtEl>
                                          <p:spTgt spid="29"/>
                                        </p:tgtEl>
                                        <p:attrNameLst>
                                          <p:attrName>ppt_h</p:attrName>
                                        </p:attrNameLst>
                                      </p:cBhvr>
                                      <p:tavLst>
                                        <p:tav tm="0">
                                          <p:val>
                                            <p:fltVal val="0"/>
                                          </p:val>
                                        </p:tav>
                                        <p:tav tm="100000">
                                          <p:val>
                                            <p:strVal val="#ppt_h"/>
                                          </p:val>
                                        </p:tav>
                                      </p:tavLst>
                                    </p:anim>
                                    <p:anim calcmode="lin" valueType="num">
                                      <p:cBhvr>
                                        <p:cTn id="25" dur="1000" fill="hold"/>
                                        <p:tgtEl>
                                          <p:spTgt spid="29"/>
                                        </p:tgtEl>
                                        <p:attrNameLst>
                                          <p:attrName>style.rotation</p:attrName>
                                        </p:attrNameLst>
                                      </p:cBhvr>
                                      <p:tavLst>
                                        <p:tav tm="0">
                                          <p:val>
                                            <p:fltVal val="90"/>
                                          </p:val>
                                        </p:tav>
                                        <p:tav tm="100000">
                                          <p:val>
                                            <p:fltVal val="0"/>
                                          </p:val>
                                        </p:tav>
                                      </p:tavLst>
                                    </p:anim>
                                    <p:animEffect transition="in" filter="fade">
                                      <p:cBhvr>
                                        <p:cTn id="26" dur="1000"/>
                                        <p:tgtEl>
                                          <p:spTgt spid="29"/>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p:cTn id="31" dur="1000" fill="hold"/>
                                        <p:tgtEl>
                                          <p:spTgt spid="30"/>
                                        </p:tgtEl>
                                        <p:attrNameLst>
                                          <p:attrName>ppt_w</p:attrName>
                                        </p:attrNameLst>
                                      </p:cBhvr>
                                      <p:tavLst>
                                        <p:tav tm="0">
                                          <p:val>
                                            <p:fltVal val="0"/>
                                          </p:val>
                                        </p:tav>
                                        <p:tav tm="100000">
                                          <p:val>
                                            <p:strVal val="#ppt_w"/>
                                          </p:val>
                                        </p:tav>
                                      </p:tavLst>
                                    </p:anim>
                                    <p:anim calcmode="lin" valueType="num">
                                      <p:cBhvr>
                                        <p:cTn id="32" dur="1000" fill="hold"/>
                                        <p:tgtEl>
                                          <p:spTgt spid="30"/>
                                        </p:tgtEl>
                                        <p:attrNameLst>
                                          <p:attrName>ppt_h</p:attrName>
                                        </p:attrNameLst>
                                      </p:cBhvr>
                                      <p:tavLst>
                                        <p:tav tm="0">
                                          <p:val>
                                            <p:fltVal val="0"/>
                                          </p:val>
                                        </p:tav>
                                        <p:tav tm="100000">
                                          <p:val>
                                            <p:strVal val="#ppt_h"/>
                                          </p:val>
                                        </p:tav>
                                      </p:tavLst>
                                    </p:anim>
                                    <p:anim calcmode="lin" valueType="num">
                                      <p:cBhvr>
                                        <p:cTn id="33" dur="1000" fill="hold"/>
                                        <p:tgtEl>
                                          <p:spTgt spid="30"/>
                                        </p:tgtEl>
                                        <p:attrNameLst>
                                          <p:attrName>style.rotation</p:attrName>
                                        </p:attrNameLst>
                                      </p:cBhvr>
                                      <p:tavLst>
                                        <p:tav tm="0">
                                          <p:val>
                                            <p:fltVal val="90"/>
                                          </p:val>
                                        </p:tav>
                                        <p:tav tm="100000">
                                          <p:val>
                                            <p:fltVal val="0"/>
                                          </p:val>
                                        </p:tav>
                                      </p:tavLst>
                                    </p:anim>
                                    <p:animEffect transition="in" filter="fade">
                                      <p:cBhvr>
                                        <p:cTn id="34" dur="10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 calcmode="lin" valueType="num">
                                      <p:cBhvr>
                                        <p:cTn id="39" dur="1000" fill="hold"/>
                                        <p:tgtEl>
                                          <p:spTgt spid="31"/>
                                        </p:tgtEl>
                                        <p:attrNameLst>
                                          <p:attrName>ppt_w</p:attrName>
                                        </p:attrNameLst>
                                      </p:cBhvr>
                                      <p:tavLst>
                                        <p:tav tm="0">
                                          <p:val>
                                            <p:fltVal val="0"/>
                                          </p:val>
                                        </p:tav>
                                        <p:tav tm="100000">
                                          <p:val>
                                            <p:strVal val="#ppt_w"/>
                                          </p:val>
                                        </p:tav>
                                      </p:tavLst>
                                    </p:anim>
                                    <p:anim calcmode="lin" valueType="num">
                                      <p:cBhvr>
                                        <p:cTn id="40" dur="1000" fill="hold"/>
                                        <p:tgtEl>
                                          <p:spTgt spid="31"/>
                                        </p:tgtEl>
                                        <p:attrNameLst>
                                          <p:attrName>ppt_h</p:attrName>
                                        </p:attrNameLst>
                                      </p:cBhvr>
                                      <p:tavLst>
                                        <p:tav tm="0">
                                          <p:val>
                                            <p:fltVal val="0"/>
                                          </p:val>
                                        </p:tav>
                                        <p:tav tm="100000">
                                          <p:val>
                                            <p:strVal val="#ppt_h"/>
                                          </p:val>
                                        </p:tav>
                                      </p:tavLst>
                                    </p:anim>
                                    <p:anim calcmode="lin" valueType="num">
                                      <p:cBhvr>
                                        <p:cTn id="41" dur="1000" fill="hold"/>
                                        <p:tgtEl>
                                          <p:spTgt spid="31"/>
                                        </p:tgtEl>
                                        <p:attrNameLst>
                                          <p:attrName>style.rotation</p:attrName>
                                        </p:attrNameLst>
                                      </p:cBhvr>
                                      <p:tavLst>
                                        <p:tav tm="0">
                                          <p:val>
                                            <p:fltVal val="90"/>
                                          </p:val>
                                        </p:tav>
                                        <p:tav tm="100000">
                                          <p:val>
                                            <p:fltVal val="0"/>
                                          </p:val>
                                        </p:tav>
                                      </p:tavLst>
                                    </p:anim>
                                    <p:animEffect transition="in" filter="fade">
                                      <p:cBhvr>
                                        <p:cTn id="42" dur="1000"/>
                                        <p:tgtEl>
                                          <p:spTgt spid="31"/>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1000" fill="hold"/>
                                        <p:tgtEl>
                                          <p:spTgt spid="32"/>
                                        </p:tgtEl>
                                        <p:attrNameLst>
                                          <p:attrName>ppt_w</p:attrName>
                                        </p:attrNameLst>
                                      </p:cBhvr>
                                      <p:tavLst>
                                        <p:tav tm="0">
                                          <p:val>
                                            <p:fltVal val="0"/>
                                          </p:val>
                                        </p:tav>
                                        <p:tav tm="100000">
                                          <p:val>
                                            <p:strVal val="#ppt_w"/>
                                          </p:val>
                                        </p:tav>
                                      </p:tavLst>
                                    </p:anim>
                                    <p:anim calcmode="lin" valueType="num">
                                      <p:cBhvr>
                                        <p:cTn id="48" dur="1000" fill="hold"/>
                                        <p:tgtEl>
                                          <p:spTgt spid="32"/>
                                        </p:tgtEl>
                                        <p:attrNameLst>
                                          <p:attrName>ppt_h</p:attrName>
                                        </p:attrNameLst>
                                      </p:cBhvr>
                                      <p:tavLst>
                                        <p:tav tm="0">
                                          <p:val>
                                            <p:fltVal val="0"/>
                                          </p:val>
                                        </p:tav>
                                        <p:tav tm="100000">
                                          <p:val>
                                            <p:strVal val="#ppt_h"/>
                                          </p:val>
                                        </p:tav>
                                      </p:tavLst>
                                    </p:anim>
                                    <p:anim calcmode="lin" valueType="num">
                                      <p:cBhvr>
                                        <p:cTn id="49" dur="1000" fill="hold"/>
                                        <p:tgtEl>
                                          <p:spTgt spid="32"/>
                                        </p:tgtEl>
                                        <p:attrNameLst>
                                          <p:attrName>style.rotation</p:attrName>
                                        </p:attrNameLst>
                                      </p:cBhvr>
                                      <p:tavLst>
                                        <p:tav tm="0">
                                          <p:val>
                                            <p:fltVal val="90"/>
                                          </p:val>
                                        </p:tav>
                                        <p:tav tm="100000">
                                          <p:val>
                                            <p:fltVal val="0"/>
                                          </p:val>
                                        </p:tav>
                                      </p:tavLst>
                                    </p:anim>
                                    <p:animEffect transition="in" filter="fade">
                                      <p:cBhvr>
                                        <p:cTn id="50" dur="1000"/>
                                        <p:tgtEl>
                                          <p:spTgt spid="32"/>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p:cTn id="55" dur="1000" fill="hold"/>
                                        <p:tgtEl>
                                          <p:spTgt spid="34"/>
                                        </p:tgtEl>
                                        <p:attrNameLst>
                                          <p:attrName>ppt_w</p:attrName>
                                        </p:attrNameLst>
                                      </p:cBhvr>
                                      <p:tavLst>
                                        <p:tav tm="0">
                                          <p:val>
                                            <p:fltVal val="0"/>
                                          </p:val>
                                        </p:tav>
                                        <p:tav tm="100000">
                                          <p:val>
                                            <p:strVal val="#ppt_w"/>
                                          </p:val>
                                        </p:tav>
                                      </p:tavLst>
                                    </p:anim>
                                    <p:anim calcmode="lin" valueType="num">
                                      <p:cBhvr>
                                        <p:cTn id="56" dur="1000" fill="hold"/>
                                        <p:tgtEl>
                                          <p:spTgt spid="34"/>
                                        </p:tgtEl>
                                        <p:attrNameLst>
                                          <p:attrName>ppt_h</p:attrName>
                                        </p:attrNameLst>
                                      </p:cBhvr>
                                      <p:tavLst>
                                        <p:tav tm="0">
                                          <p:val>
                                            <p:fltVal val="0"/>
                                          </p:val>
                                        </p:tav>
                                        <p:tav tm="100000">
                                          <p:val>
                                            <p:strVal val="#ppt_h"/>
                                          </p:val>
                                        </p:tav>
                                      </p:tavLst>
                                    </p:anim>
                                    <p:anim calcmode="lin" valueType="num">
                                      <p:cBhvr>
                                        <p:cTn id="57" dur="1000" fill="hold"/>
                                        <p:tgtEl>
                                          <p:spTgt spid="34"/>
                                        </p:tgtEl>
                                        <p:attrNameLst>
                                          <p:attrName>style.rotation</p:attrName>
                                        </p:attrNameLst>
                                      </p:cBhvr>
                                      <p:tavLst>
                                        <p:tav tm="0">
                                          <p:val>
                                            <p:fltVal val="90"/>
                                          </p:val>
                                        </p:tav>
                                        <p:tav tm="100000">
                                          <p:val>
                                            <p:fltVal val="0"/>
                                          </p:val>
                                        </p:tav>
                                      </p:tavLst>
                                    </p:anim>
                                    <p:animEffect transition="in" filter="fade">
                                      <p:cBhvr>
                                        <p:cTn id="58" dur="1000"/>
                                        <p:tgtEl>
                                          <p:spTgt spid="34"/>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1000" fill="hold"/>
                                        <p:tgtEl>
                                          <p:spTgt spid="21"/>
                                        </p:tgtEl>
                                        <p:attrNameLst>
                                          <p:attrName>ppt_w</p:attrName>
                                        </p:attrNameLst>
                                      </p:cBhvr>
                                      <p:tavLst>
                                        <p:tav tm="0">
                                          <p:val>
                                            <p:fltVal val="0"/>
                                          </p:val>
                                        </p:tav>
                                        <p:tav tm="100000">
                                          <p:val>
                                            <p:strVal val="#ppt_w"/>
                                          </p:val>
                                        </p:tav>
                                      </p:tavLst>
                                    </p:anim>
                                    <p:anim calcmode="lin" valueType="num">
                                      <p:cBhvr>
                                        <p:cTn id="64" dur="1000" fill="hold"/>
                                        <p:tgtEl>
                                          <p:spTgt spid="21"/>
                                        </p:tgtEl>
                                        <p:attrNameLst>
                                          <p:attrName>ppt_h</p:attrName>
                                        </p:attrNameLst>
                                      </p:cBhvr>
                                      <p:tavLst>
                                        <p:tav tm="0">
                                          <p:val>
                                            <p:fltVal val="0"/>
                                          </p:val>
                                        </p:tav>
                                        <p:tav tm="100000">
                                          <p:val>
                                            <p:strVal val="#ppt_h"/>
                                          </p:val>
                                        </p:tav>
                                      </p:tavLst>
                                    </p:anim>
                                    <p:anim calcmode="lin" valueType="num">
                                      <p:cBhvr>
                                        <p:cTn id="65" dur="1000" fill="hold"/>
                                        <p:tgtEl>
                                          <p:spTgt spid="21"/>
                                        </p:tgtEl>
                                        <p:attrNameLst>
                                          <p:attrName>style.rotation</p:attrName>
                                        </p:attrNameLst>
                                      </p:cBhvr>
                                      <p:tavLst>
                                        <p:tav tm="0">
                                          <p:val>
                                            <p:fltVal val="90"/>
                                          </p:val>
                                        </p:tav>
                                        <p:tav tm="100000">
                                          <p:val>
                                            <p:fltVal val="0"/>
                                          </p:val>
                                        </p:tav>
                                      </p:tavLst>
                                    </p:anim>
                                    <p:animEffect transition="in" filter="fade">
                                      <p:cBhvr>
                                        <p:cTn id="66" dur="1000"/>
                                        <p:tgtEl>
                                          <p:spTgt spid="21"/>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grpId="0" nodeType="click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1000" fill="hold"/>
                                        <p:tgtEl>
                                          <p:spTgt spid="26"/>
                                        </p:tgtEl>
                                        <p:attrNameLst>
                                          <p:attrName>ppt_w</p:attrName>
                                        </p:attrNameLst>
                                      </p:cBhvr>
                                      <p:tavLst>
                                        <p:tav tm="0">
                                          <p:val>
                                            <p:fltVal val="0"/>
                                          </p:val>
                                        </p:tav>
                                        <p:tav tm="100000">
                                          <p:val>
                                            <p:strVal val="#ppt_w"/>
                                          </p:val>
                                        </p:tav>
                                      </p:tavLst>
                                    </p:anim>
                                    <p:anim calcmode="lin" valueType="num">
                                      <p:cBhvr>
                                        <p:cTn id="72" dur="1000" fill="hold"/>
                                        <p:tgtEl>
                                          <p:spTgt spid="26"/>
                                        </p:tgtEl>
                                        <p:attrNameLst>
                                          <p:attrName>ppt_h</p:attrName>
                                        </p:attrNameLst>
                                      </p:cBhvr>
                                      <p:tavLst>
                                        <p:tav tm="0">
                                          <p:val>
                                            <p:fltVal val="0"/>
                                          </p:val>
                                        </p:tav>
                                        <p:tav tm="100000">
                                          <p:val>
                                            <p:strVal val="#ppt_h"/>
                                          </p:val>
                                        </p:tav>
                                      </p:tavLst>
                                    </p:anim>
                                    <p:anim calcmode="lin" valueType="num">
                                      <p:cBhvr>
                                        <p:cTn id="73" dur="1000" fill="hold"/>
                                        <p:tgtEl>
                                          <p:spTgt spid="26"/>
                                        </p:tgtEl>
                                        <p:attrNameLst>
                                          <p:attrName>style.rotation</p:attrName>
                                        </p:attrNameLst>
                                      </p:cBhvr>
                                      <p:tavLst>
                                        <p:tav tm="0">
                                          <p:val>
                                            <p:fltVal val="90"/>
                                          </p:val>
                                        </p:tav>
                                        <p:tav tm="100000">
                                          <p:val>
                                            <p:fltVal val="0"/>
                                          </p:val>
                                        </p:tav>
                                      </p:tavLst>
                                    </p:anim>
                                    <p:animEffect transition="in" filter="fade">
                                      <p:cBhvr>
                                        <p:cTn id="74" dur="1000"/>
                                        <p:tgtEl>
                                          <p:spTgt spid="26"/>
                                        </p:tgtEl>
                                      </p:cBhvr>
                                    </p:animEffect>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grpId="0" nodeType="click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1000" fill="hold"/>
                                        <p:tgtEl>
                                          <p:spTgt spid="24"/>
                                        </p:tgtEl>
                                        <p:attrNameLst>
                                          <p:attrName>ppt_w</p:attrName>
                                        </p:attrNameLst>
                                      </p:cBhvr>
                                      <p:tavLst>
                                        <p:tav tm="0">
                                          <p:val>
                                            <p:fltVal val="0"/>
                                          </p:val>
                                        </p:tav>
                                        <p:tav tm="100000">
                                          <p:val>
                                            <p:strVal val="#ppt_w"/>
                                          </p:val>
                                        </p:tav>
                                      </p:tavLst>
                                    </p:anim>
                                    <p:anim calcmode="lin" valueType="num">
                                      <p:cBhvr>
                                        <p:cTn id="80" dur="1000" fill="hold"/>
                                        <p:tgtEl>
                                          <p:spTgt spid="24"/>
                                        </p:tgtEl>
                                        <p:attrNameLst>
                                          <p:attrName>ppt_h</p:attrName>
                                        </p:attrNameLst>
                                      </p:cBhvr>
                                      <p:tavLst>
                                        <p:tav tm="0">
                                          <p:val>
                                            <p:fltVal val="0"/>
                                          </p:val>
                                        </p:tav>
                                        <p:tav tm="100000">
                                          <p:val>
                                            <p:strVal val="#ppt_h"/>
                                          </p:val>
                                        </p:tav>
                                      </p:tavLst>
                                    </p:anim>
                                    <p:anim calcmode="lin" valueType="num">
                                      <p:cBhvr>
                                        <p:cTn id="81" dur="1000" fill="hold"/>
                                        <p:tgtEl>
                                          <p:spTgt spid="24"/>
                                        </p:tgtEl>
                                        <p:attrNameLst>
                                          <p:attrName>style.rotation</p:attrName>
                                        </p:attrNameLst>
                                      </p:cBhvr>
                                      <p:tavLst>
                                        <p:tav tm="0">
                                          <p:val>
                                            <p:fltVal val="90"/>
                                          </p:val>
                                        </p:tav>
                                        <p:tav tm="100000">
                                          <p:val>
                                            <p:fltVal val="0"/>
                                          </p:val>
                                        </p:tav>
                                      </p:tavLst>
                                    </p:anim>
                                    <p:animEffect transition="in" filter="fade">
                                      <p:cBhvr>
                                        <p:cTn id="82" dur="1000"/>
                                        <p:tgtEl>
                                          <p:spTgt spid="24"/>
                                        </p:tgtEl>
                                      </p:cBhvr>
                                    </p:animEffect>
                                  </p:childTnLst>
                                </p:cTn>
                              </p:par>
                            </p:childTnLst>
                          </p:cTn>
                        </p:par>
                      </p:childTnLst>
                    </p:cTn>
                  </p:par>
                  <p:par>
                    <p:cTn id="83" fill="hold">
                      <p:stCondLst>
                        <p:cond delay="indefinite"/>
                      </p:stCondLst>
                      <p:childTnLst>
                        <p:par>
                          <p:cTn id="84" fill="hold">
                            <p:stCondLst>
                              <p:cond delay="0"/>
                            </p:stCondLst>
                            <p:childTnLst>
                              <p:par>
                                <p:cTn id="85" presetID="31" presetClass="entr" presetSubtype="0" fill="hold" grpId="0" nodeType="clickEffect">
                                  <p:stCondLst>
                                    <p:cond delay="0"/>
                                  </p:stCondLst>
                                  <p:childTnLst>
                                    <p:set>
                                      <p:cBhvr>
                                        <p:cTn id="86" dur="1" fill="hold">
                                          <p:stCondLst>
                                            <p:cond delay="0"/>
                                          </p:stCondLst>
                                        </p:cTn>
                                        <p:tgtEl>
                                          <p:spTgt spid="22"/>
                                        </p:tgtEl>
                                        <p:attrNameLst>
                                          <p:attrName>style.visibility</p:attrName>
                                        </p:attrNameLst>
                                      </p:cBhvr>
                                      <p:to>
                                        <p:strVal val="visible"/>
                                      </p:to>
                                    </p:set>
                                    <p:anim calcmode="lin" valueType="num">
                                      <p:cBhvr>
                                        <p:cTn id="87" dur="1000" fill="hold"/>
                                        <p:tgtEl>
                                          <p:spTgt spid="22"/>
                                        </p:tgtEl>
                                        <p:attrNameLst>
                                          <p:attrName>ppt_w</p:attrName>
                                        </p:attrNameLst>
                                      </p:cBhvr>
                                      <p:tavLst>
                                        <p:tav tm="0">
                                          <p:val>
                                            <p:fltVal val="0"/>
                                          </p:val>
                                        </p:tav>
                                        <p:tav tm="100000">
                                          <p:val>
                                            <p:strVal val="#ppt_w"/>
                                          </p:val>
                                        </p:tav>
                                      </p:tavLst>
                                    </p:anim>
                                    <p:anim calcmode="lin" valueType="num">
                                      <p:cBhvr>
                                        <p:cTn id="88" dur="1000" fill="hold"/>
                                        <p:tgtEl>
                                          <p:spTgt spid="22"/>
                                        </p:tgtEl>
                                        <p:attrNameLst>
                                          <p:attrName>ppt_h</p:attrName>
                                        </p:attrNameLst>
                                      </p:cBhvr>
                                      <p:tavLst>
                                        <p:tav tm="0">
                                          <p:val>
                                            <p:fltVal val="0"/>
                                          </p:val>
                                        </p:tav>
                                        <p:tav tm="100000">
                                          <p:val>
                                            <p:strVal val="#ppt_h"/>
                                          </p:val>
                                        </p:tav>
                                      </p:tavLst>
                                    </p:anim>
                                    <p:anim calcmode="lin" valueType="num">
                                      <p:cBhvr>
                                        <p:cTn id="89" dur="1000" fill="hold"/>
                                        <p:tgtEl>
                                          <p:spTgt spid="22"/>
                                        </p:tgtEl>
                                        <p:attrNameLst>
                                          <p:attrName>style.rotation</p:attrName>
                                        </p:attrNameLst>
                                      </p:cBhvr>
                                      <p:tavLst>
                                        <p:tav tm="0">
                                          <p:val>
                                            <p:fltVal val="90"/>
                                          </p:val>
                                        </p:tav>
                                        <p:tav tm="100000">
                                          <p:val>
                                            <p:fltVal val="0"/>
                                          </p:val>
                                        </p:tav>
                                      </p:tavLst>
                                    </p:anim>
                                    <p:animEffect transition="in" filter="fade">
                                      <p:cBhvr>
                                        <p:cTn id="90"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91" restart="whenNotActive" fill="hold" evtFilter="cancelBubble" nodeType="interactiveSeq">
                <p:stCondLst>
                  <p:cond evt="onClick" delay="0">
                    <p:tgtEl>
                      <p:spTgt spid="29"/>
                    </p:tgtEl>
                  </p:cond>
                </p:stCondLst>
                <p:endSync evt="end" delay="0">
                  <p:rtn val="all"/>
                </p:endSync>
                <p:childTnLst>
                  <p:par>
                    <p:cTn id="92" fill="hold">
                      <p:stCondLst>
                        <p:cond delay="0"/>
                      </p:stCondLst>
                      <p:childTnLst>
                        <p:par>
                          <p:cTn id="93" fill="hold">
                            <p:stCondLst>
                              <p:cond delay="0"/>
                            </p:stCondLst>
                            <p:childTnLst>
                              <p:par>
                                <p:cTn id="94" presetID="23" presetClass="entr" presetSubtype="16" fill="hold" grpId="0" nodeType="clickEffect">
                                  <p:stCondLst>
                                    <p:cond delay="0"/>
                                  </p:stCondLst>
                                  <p:childTnLst>
                                    <p:set>
                                      <p:cBhvr>
                                        <p:cTn id="95" dur="1" fill="hold">
                                          <p:stCondLst>
                                            <p:cond delay="0"/>
                                          </p:stCondLst>
                                        </p:cTn>
                                        <p:tgtEl>
                                          <p:spTgt spid="39"/>
                                        </p:tgtEl>
                                        <p:attrNameLst>
                                          <p:attrName>style.visibility</p:attrName>
                                        </p:attrNameLst>
                                      </p:cBhvr>
                                      <p:to>
                                        <p:strVal val="visible"/>
                                      </p:to>
                                    </p:set>
                                    <p:anim calcmode="lin" valueType="num">
                                      <p:cBhvr>
                                        <p:cTn id="96" dur="500" fill="hold"/>
                                        <p:tgtEl>
                                          <p:spTgt spid="39"/>
                                        </p:tgtEl>
                                        <p:attrNameLst>
                                          <p:attrName>ppt_w</p:attrName>
                                        </p:attrNameLst>
                                      </p:cBhvr>
                                      <p:tavLst>
                                        <p:tav tm="0">
                                          <p:val>
                                            <p:fltVal val="0"/>
                                          </p:val>
                                        </p:tav>
                                        <p:tav tm="100000">
                                          <p:val>
                                            <p:strVal val="#ppt_w"/>
                                          </p:val>
                                        </p:tav>
                                      </p:tavLst>
                                    </p:anim>
                                    <p:anim calcmode="lin" valueType="num">
                                      <p:cBhvr>
                                        <p:cTn id="97" dur="500" fill="hold"/>
                                        <p:tgtEl>
                                          <p:spTgt spid="39"/>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29"/>
                  </p:tgtEl>
                </p:cond>
              </p:nextCondLst>
            </p:seq>
            <p:seq concurrent="1" nextAc="seek">
              <p:cTn id="98" restart="whenNotActive" fill="hold" evtFilter="cancelBubble" nodeType="interactiveSeq">
                <p:stCondLst>
                  <p:cond evt="onClick" delay="0">
                    <p:tgtEl>
                      <p:spTgt spid="30"/>
                    </p:tgtEl>
                  </p:cond>
                </p:stCondLst>
                <p:endSync evt="end" delay="0">
                  <p:rtn val="all"/>
                </p:endSync>
                <p:childTnLst>
                  <p:par>
                    <p:cTn id="99" fill="hold">
                      <p:stCondLst>
                        <p:cond delay="0"/>
                      </p:stCondLst>
                      <p:childTnLst>
                        <p:par>
                          <p:cTn id="100" fill="hold">
                            <p:stCondLst>
                              <p:cond delay="0"/>
                            </p:stCondLst>
                            <p:childTnLst>
                              <p:par>
                                <p:cTn id="101" presetID="23" presetClass="entr" presetSubtype="16" fill="hold" grpId="0" nodeType="clickEffect">
                                  <p:stCondLst>
                                    <p:cond delay="0"/>
                                  </p:stCondLst>
                                  <p:childTnLst>
                                    <p:set>
                                      <p:cBhvr>
                                        <p:cTn id="102" dur="1" fill="hold">
                                          <p:stCondLst>
                                            <p:cond delay="0"/>
                                          </p:stCondLst>
                                        </p:cTn>
                                        <p:tgtEl>
                                          <p:spTgt spid="23"/>
                                        </p:tgtEl>
                                        <p:attrNameLst>
                                          <p:attrName>style.visibility</p:attrName>
                                        </p:attrNameLst>
                                      </p:cBhvr>
                                      <p:to>
                                        <p:strVal val="visible"/>
                                      </p:to>
                                    </p:set>
                                    <p:anim calcmode="lin" valueType="num">
                                      <p:cBhvr>
                                        <p:cTn id="103" dur="500" fill="hold"/>
                                        <p:tgtEl>
                                          <p:spTgt spid="23"/>
                                        </p:tgtEl>
                                        <p:attrNameLst>
                                          <p:attrName>ppt_w</p:attrName>
                                        </p:attrNameLst>
                                      </p:cBhvr>
                                      <p:tavLst>
                                        <p:tav tm="0">
                                          <p:val>
                                            <p:fltVal val="0"/>
                                          </p:val>
                                        </p:tav>
                                        <p:tav tm="100000">
                                          <p:val>
                                            <p:strVal val="#ppt_w"/>
                                          </p:val>
                                        </p:tav>
                                      </p:tavLst>
                                    </p:anim>
                                    <p:anim calcmode="lin" valueType="num">
                                      <p:cBhvr>
                                        <p:cTn id="104"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30"/>
                  </p:tgtEl>
                </p:cond>
              </p:nextCondLst>
            </p:seq>
            <p:seq concurrent="1" nextAc="seek">
              <p:cTn id="105" restart="whenNotActive" fill="hold" evtFilter="cancelBubble" nodeType="interactiveSeq">
                <p:stCondLst>
                  <p:cond evt="onClick" delay="0">
                    <p:tgtEl>
                      <p:spTgt spid="31"/>
                    </p:tgtEl>
                  </p:cond>
                </p:stCondLst>
                <p:endSync evt="end" delay="0">
                  <p:rtn val="all"/>
                </p:endSync>
                <p:childTnLst>
                  <p:par>
                    <p:cTn id="106" fill="hold">
                      <p:stCondLst>
                        <p:cond delay="0"/>
                      </p:stCondLst>
                      <p:childTnLst>
                        <p:par>
                          <p:cTn id="107" fill="hold">
                            <p:stCondLst>
                              <p:cond delay="0"/>
                            </p:stCondLst>
                            <p:childTnLst>
                              <p:par>
                                <p:cTn id="108" presetID="23" presetClass="entr" presetSubtype="16" fill="hold" grpId="0" nodeType="clickEffect">
                                  <p:stCondLst>
                                    <p:cond delay="0"/>
                                  </p:stCondLst>
                                  <p:childTnLst>
                                    <p:set>
                                      <p:cBhvr>
                                        <p:cTn id="109" dur="1" fill="hold">
                                          <p:stCondLst>
                                            <p:cond delay="0"/>
                                          </p:stCondLst>
                                        </p:cTn>
                                        <p:tgtEl>
                                          <p:spTgt spid="40"/>
                                        </p:tgtEl>
                                        <p:attrNameLst>
                                          <p:attrName>style.visibility</p:attrName>
                                        </p:attrNameLst>
                                      </p:cBhvr>
                                      <p:to>
                                        <p:strVal val="visible"/>
                                      </p:to>
                                    </p:set>
                                    <p:anim calcmode="lin" valueType="num">
                                      <p:cBhvr>
                                        <p:cTn id="110" dur="500" fill="hold"/>
                                        <p:tgtEl>
                                          <p:spTgt spid="40"/>
                                        </p:tgtEl>
                                        <p:attrNameLst>
                                          <p:attrName>ppt_w</p:attrName>
                                        </p:attrNameLst>
                                      </p:cBhvr>
                                      <p:tavLst>
                                        <p:tav tm="0">
                                          <p:val>
                                            <p:fltVal val="0"/>
                                          </p:val>
                                        </p:tav>
                                        <p:tav tm="100000">
                                          <p:val>
                                            <p:strVal val="#ppt_w"/>
                                          </p:val>
                                        </p:tav>
                                      </p:tavLst>
                                    </p:anim>
                                    <p:anim calcmode="lin" valueType="num">
                                      <p:cBhvr>
                                        <p:cTn id="111" dur="500" fill="hold"/>
                                        <p:tgtEl>
                                          <p:spTgt spid="40"/>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31"/>
                  </p:tgtEl>
                </p:cond>
              </p:nextCondLst>
            </p:seq>
            <p:seq concurrent="1" nextAc="seek">
              <p:cTn id="112" restart="whenNotActive" fill="hold" evtFilter="cancelBubble" nodeType="interactiveSeq">
                <p:stCondLst>
                  <p:cond evt="onClick" delay="0">
                    <p:tgtEl>
                      <p:spTgt spid="32"/>
                    </p:tgtEl>
                  </p:cond>
                </p:stCondLst>
                <p:endSync evt="end" delay="0">
                  <p:rtn val="all"/>
                </p:endSync>
                <p:childTnLst>
                  <p:par>
                    <p:cTn id="113" fill="hold">
                      <p:stCondLst>
                        <p:cond delay="0"/>
                      </p:stCondLst>
                      <p:childTnLst>
                        <p:par>
                          <p:cTn id="114" fill="hold">
                            <p:stCondLst>
                              <p:cond delay="0"/>
                            </p:stCondLst>
                            <p:childTnLst>
                              <p:par>
                                <p:cTn id="115" presetID="23" presetClass="entr" presetSubtype="16" fill="hold" grpId="0" nodeType="clickEffect">
                                  <p:stCondLst>
                                    <p:cond delay="0"/>
                                  </p:stCondLst>
                                  <p:childTnLst>
                                    <p:set>
                                      <p:cBhvr>
                                        <p:cTn id="116" dur="1" fill="hold">
                                          <p:stCondLst>
                                            <p:cond delay="0"/>
                                          </p:stCondLst>
                                        </p:cTn>
                                        <p:tgtEl>
                                          <p:spTgt spid="25"/>
                                        </p:tgtEl>
                                        <p:attrNameLst>
                                          <p:attrName>style.visibility</p:attrName>
                                        </p:attrNameLst>
                                      </p:cBhvr>
                                      <p:to>
                                        <p:strVal val="visible"/>
                                      </p:to>
                                    </p:set>
                                    <p:anim calcmode="lin" valueType="num">
                                      <p:cBhvr>
                                        <p:cTn id="117" dur="500" fill="hold"/>
                                        <p:tgtEl>
                                          <p:spTgt spid="25"/>
                                        </p:tgtEl>
                                        <p:attrNameLst>
                                          <p:attrName>ppt_w</p:attrName>
                                        </p:attrNameLst>
                                      </p:cBhvr>
                                      <p:tavLst>
                                        <p:tav tm="0">
                                          <p:val>
                                            <p:fltVal val="0"/>
                                          </p:val>
                                        </p:tav>
                                        <p:tav tm="100000">
                                          <p:val>
                                            <p:strVal val="#ppt_w"/>
                                          </p:val>
                                        </p:tav>
                                      </p:tavLst>
                                    </p:anim>
                                    <p:anim calcmode="lin" valueType="num">
                                      <p:cBhvr>
                                        <p:cTn id="118" dur="500" fill="hold"/>
                                        <p:tgtEl>
                                          <p:spTgt spid="25"/>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32"/>
                  </p:tgtEl>
                </p:cond>
              </p:nextCondLst>
            </p:seq>
            <p:seq concurrent="1" nextAc="seek">
              <p:cTn id="119" restart="whenNotActive" fill="hold" evtFilter="cancelBubble" nodeType="interactiveSeq">
                <p:stCondLst>
                  <p:cond evt="onClick" delay="0">
                    <p:tgtEl>
                      <p:spTgt spid="21"/>
                    </p:tgtEl>
                  </p:cond>
                </p:stCondLst>
                <p:endSync evt="end" delay="0">
                  <p:rtn val="all"/>
                </p:endSync>
                <p:childTnLst>
                  <p:par>
                    <p:cTn id="120" fill="hold">
                      <p:stCondLst>
                        <p:cond delay="0"/>
                      </p:stCondLst>
                      <p:childTnLst>
                        <p:par>
                          <p:cTn id="121" fill="hold">
                            <p:stCondLst>
                              <p:cond delay="0"/>
                            </p:stCondLst>
                            <p:childTnLst>
                              <p:par>
                                <p:cTn id="122" presetID="23" presetClass="entr" presetSubtype="16" fill="hold" grpId="0" nodeType="clickEffect">
                                  <p:stCondLst>
                                    <p:cond delay="0"/>
                                  </p:stCondLst>
                                  <p:childTnLst>
                                    <p:set>
                                      <p:cBhvr>
                                        <p:cTn id="123" dur="1" fill="hold">
                                          <p:stCondLst>
                                            <p:cond delay="0"/>
                                          </p:stCondLst>
                                        </p:cTn>
                                        <p:tgtEl>
                                          <p:spTgt spid="27"/>
                                        </p:tgtEl>
                                        <p:attrNameLst>
                                          <p:attrName>style.visibility</p:attrName>
                                        </p:attrNameLst>
                                      </p:cBhvr>
                                      <p:to>
                                        <p:strVal val="visible"/>
                                      </p:to>
                                    </p:set>
                                    <p:anim calcmode="lin" valueType="num">
                                      <p:cBhvr>
                                        <p:cTn id="124" dur="500" fill="hold"/>
                                        <p:tgtEl>
                                          <p:spTgt spid="27"/>
                                        </p:tgtEl>
                                        <p:attrNameLst>
                                          <p:attrName>ppt_w</p:attrName>
                                        </p:attrNameLst>
                                      </p:cBhvr>
                                      <p:tavLst>
                                        <p:tav tm="0">
                                          <p:val>
                                            <p:fltVal val="0"/>
                                          </p:val>
                                        </p:tav>
                                        <p:tav tm="100000">
                                          <p:val>
                                            <p:strVal val="#ppt_w"/>
                                          </p:val>
                                        </p:tav>
                                      </p:tavLst>
                                    </p:anim>
                                    <p:anim calcmode="lin" valueType="num">
                                      <p:cBhvr>
                                        <p:cTn id="125" dur="500" fill="hold"/>
                                        <p:tgtEl>
                                          <p:spTgt spid="27"/>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21"/>
                  </p:tgtEl>
                </p:cond>
              </p:nextCondLst>
            </p:seq>
            <p:seq concurrent="1" nextAc="seek">
              <p:cTn id="126" restart="whenNotActive" fill="hold" evtFilter="cancelBubble" nodeType="interactiveSeq">
                <p:stCondLst>
                  <p:cond evt="onClick" delay="0">
                    <p:tgtEl>
                      <p:spTgt spid="22"/>
                    </p:tgtEl>
                  </p:cond>
                </p:stCondLst>
                <p:endSync evt="end" delay="0">
                  <p:rtn val="all"/>
                </p:endSync>
                <p:childTnLst>
                  <p:par>
                    <p:cTn id="127" fill="hold">
                      <p:stCondLst>
                        <p:cond delay="0"/>
                      </p:stCondLst>
                      <p:childTnLst>
                        <p:par>
                          <p:cTn id="128" fill="hold">
                            <p:stCondLst>
                              <p:cond delay="0"/>
                            </p:stCondLst>
                            <p:childTnLst>
                              <p:par>
                                <p:cTn id="129" presetID="23" presetClass="entr" presetSubtype="16" fill="hold" grpId="0" nodeType="clickEffect">
                                  <p:stCondLst>
                                    <p:cond delay="0"/>
                                  </p:stCondLst>
                                  <p:childTnLst>
                                    <p:set>
                                      <p:cBhvr>
                                        <p:cTn id="130" dur="1" fill="hold">
                                          <p:stCondLst>
                                            <p:cond delay="0"/>
                                          </p:stCondLst>
                                        </p:cTn>
                                        <p:tgtEl>
                                          <p:spTgt spid="19"/>
                                        </p:tgtEl>
                                        <p:attrNameLst>
                                          <p:attrName>style.visibility</p:attrName>
                                        </p:attrNameLst>
                                      </p:cBhvr>
                                      <p:to>
                                        <p:strVal val="visible"/>
                                      </p:to>
                                    </p:set>
                                    <p:anim calcmode="lin" valueType="num">
                                      <p:cBhvr>
                                        <p:cTn id="131" dur="500" fill="hold"/>
                                        <p:tgtEl>
                                          <p:spTgt spid="19"/>
                                        </p:tgtEl>
                                        <p:attrNameLst>
                                          <p:attrName>ppt_w</p:attrName>
                                        </p:attrNameLst>
                                      </p:cBhvr>
                                      <p:tavLst>
                                        <p:tav tm="0">
                                          <p:val>
                                            <p:fltVal val="0"/>
                                          </p:val>
                                        </p:tav>
                                        <p:tav tm="100000">
                                          <p:val>
                                            <p:strVal val="#ppt_w"/>
                                          </p:val>
                                        </p:tav>
                                      </p:tavLst>
                                    </p:anim>
                                    <p:anim calcmode="lin" valueType="num">
                                      <p:cBhvr>
                                        <p:cTn id="132" dur="500" fill="hold"/>
                                        <p:tgtEl>
                                          <p:spTgt spid="19"/>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22"/>
                  </p:tgtEl>
                </p:cond>
              </p:nextCondLst>
            </p:seq>
            <p:seq concurrent="1" nextAc="seek">
              <p:cTn id="133" restart="whenNotActive" fill="hold" evtFilter="cancelBubble" nodeType="interactiveSeq">
                <p:stCondLst>
                  <p:cond evt="onClick" delay="0">
                    <p:tgtEl>
                      <p:spTgt spid="24"/>
                    </p:tgtEl>
                  </p:cond>
                </p:stCondLst>
                <p:endSync evt="end" delay="0">
                  <p:rtn val="all"/>
                </p:endSync>
                <p:childTnLst>
                  <p:par>
                    <p:cTn id="134" fill="hold">
                      <p:stCondLst>
                        <p:cond delay="0"/>
                      </p:stCondLst>
                      <p:childTnLst>
                        <p:par>
                          <p:cTn id="135" fill="hold">
                            <p:stCondLst>
                              <p:cond delay="0"/>
                            </p:stCondLst>
                            <p:childTnLst>
                              <p:par>
                                <p:cTn id="136" presetID="23" presetClass="entr" presetSubtype="16" fill="hold" grpId="0" nodeType="clickEffect">
                                  <p:stCondLst>
                                    <p:cond delay="0"/>
                                  </p:stCondLst>
                                  <p:childTnLst>
                                    <p:set>
                                      <p:cBhvr>
                                        <p:cTn id="137" dur="1" fill="hold">
                                          <p:stCondLst>
                                            <p:cond delay="0"/>
                                          </p:stCondLst>
                                        </p:cTn>
                                        <p:tgtEl>
                                          <p:spTgt spid="28"/>
                                        </p:tgtEl>
                                        <p:attrNameLst>
                                          <p:attrName>style.visibility</p:attrName>
                                        </p:attrNameLst>
                                      </p:cBhvr>
                                      <p:to>
                                        <p:strVal val="visible"/>
                                      </p:to>
                                    </p:set>
                                    <p:anim calcmode="lin" valueType="num">
                                      <p:cBhvr>
                                        <p:cTn id="138" dur="500" fill="hold"/>
                                        <p:tgtEl>
                                          <p:spTgt spid="28"/>
                                        </p:tgtEl>
                                        <p:attrNameLst>
                                          <p:attrName>ppt_w</p:attrName>
                                        </p:attrNameLst>
                                      </p:cBhvr>
                                      <p:tavLst>
                                        <p:tav tm="0">
                                          <p:val>
                                            <p:fltVal val="0"/>
                                          </p:val>
                                        </p:tav>
                                        <p:tav tm="100000">
                                          <p:val>
                                            <p:strVal val="#ppt_w"/>
                                          </p:val>
                                        </p:tav>
                                      </p:tavLst>
                                    </p:anim>
                                    <p:anim calcmode="lin" valueType="num">
                                      <p:cBhvr>
                                        <p:cTn id="139" dur="500" fill="hold"/>
                                        <p:tgtEl>
                                          <p:spTgt spid="28"/>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24"/>
                  </p:tgtEl>
                </p:cond>
              </p:nextCondLst>
            </p:seq>
            <p:seq concurrent="1" nextAc="seek">
              <p:cTn id="140" restart="whenNotActive" fill="hold" evtFilter="cancelBubble" nodeType="interactiveSeq">
                <p:stCondLst>
                  <p:cond evt="onClick" delay="0">
                    <p:tgtEl>
                      <p:spTgt spid="26"/>
                    </p:tgtEl>
                  </p:cond>
                </p:stCondLst>
                <p:endSync evt="end" delay="0">
                  <p:rtn val="all"/>
                </p:endSync>
                <p:childTnLst>
                  <p:par>
                    <p:cTn id="141" fill="hold">
                      <p:stCondLst>
                        <p:cond delay="0"/>
                      </p:stCondLst>
                      <p:childTnLst>
                        <p:par>
                          <p:cTn id="142" fill="hold">
                            <p:stCondLst>
                              <p:cond delay="0"/>
                            </p:stCondLst>
                            <p:childTnLst>
                              <p:par>
                                <p:cTn id="143" presetID="23" presetClass="entr" presetSubtype="16" fill="hold" grpId="0" nodeType="clickEffect">
                                  <p:stCondLst>
                                    <p:cond delay="0"/>
                                  </p:stCondLst>
                                  <p:childTnLst>
                                    <p:set>
                                      <p:cBhvr>
                                        <p:cTn id="144" dur="1" fill="hold">
                                          <p:stCondLst>
                                            <p:cond delay="0"/>
                                          </p:stCondLst>
                                        </p:cTn>
                                        <p:tgtEl>
                                          <p:spTgt spid="20"/>
                                        </p:tgtEl>
                                        <p:attrNameLst>
                                          <p:attrName>style.visibility</p:attrName>
                                        </p:attrNameLst>
                                      </p:cBhvr>
                                      <p:to>
                                        <p:strVal val="visible"/>
                                      </p:to>
                                    </p:set>
                                    <p:anim calcmode="lin" valueType="num">
                                      <p:cBhvr>
                                        <p:cTn id="145" dur="500" fill="hold"/>
                                        <p:tgtEl>
                                          <p:spTgt spid="20"/>
                                        </p:tgtEl>
                                        <p:attrNameLst>
                                          <p:attrName>ppt_w</p:attrName>
                                        </p:attrNameLst>
                                      </p:cBhvr>
                                      <p:tavLst>
                                        <p:tav tm="0">
                                          <p:val>
                                            <p:fltVal val="0"/>
                                          </p:val>
                                        </p:tav>
                                        <p:tav tm="100000">
                                          <p:val>
                                            <p:strVal val="#ppt_w"/>
                                          </p:val>
                                        </p:tav>
                                      </p:tavLst>
                                    </p:anim>
                                    <p:anim calcmode="lin" valueType="num">
                                      <p:cBhvr>
                                        <p:cTn id="146" dur="500" fill="hold"/>
                                        <p:tgtEl>
                                          <p:spTgt spid="20"/>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26"/>
                  </p:tgtEl>
                </p:cond>
              </p:nextCondLst>
            </p:seq>
          </p:childTnLst>
        </p:cTn>
      </p:par>
    </p:tnLst>
    <p:bldLst>
      <p:bldP spid="17" grpId="0"/>
      <p:bldP spid="23" grpId="0" animBg="1"/>
      <p:bldP spid="25" grpId="0" animBg="1"/>
      <p:bldP spid="29" grpId="0" animBg="1"/>
      <p:bldP spid="30" grpId="0" animBg="1"/>
      <p:bldP spid="31" grpId="0" animBg="1"/>
      <p:bldP spid="32" grpId="0" animBg="1"/>
      <p:bldP spid="38" grpId="0" animBg="1"/>
      <p:bldP spid="39" grpId="0" animBg="1"/>
      <p:bldP spid="40" grpId="0" animBg="1"/>
      <p:bldP spid="19" grpId="0" animBg="1"/>
      <p:bldP spid="20" grpId="0" animBg="1"/>
      <p:bldP spid="21" grpId="0" animBg="1"/>
      <p:bldP spid="22" grpId="0" animBg="1"/>
      <p:bldP spid="24" grpId="0" animBg="1"/>
      <p:bldP spid="26" grpId="0" animBg="1"/>
      <p:bldP spid="27" grpId="0" animBg="1"/>
      <p:bldP spid="28" grpId="0" animBg="1"/>
      <p:bldP spid="3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10972800" y="6499643"/>
            <a:ext cx="1143002" cy="276226"/>
          </a:xfrm>
        </p:spPr>
        <p:txBody>
          <a:bodyPr/>
          <a:lstStyle/>
          <a:p>
            <a:fld id="{25BA54BD-C84D-46CE-8B72-31BFB26ABA43}" type="slidenum">
              <a:rPr lang="en-US" smtClean="0"/>
              <a:t>23</a:t>
            </a:fld>
            <a:endParaRPr lang="en-US" dirty="0"/>
          </a:p>
        </p:txBody>
      </p:sp>
      <p:sp>
        <p:nvSpPr>
          <p:cNvPr id="4" name="Rectangle 3"/>
          <p:cNvSpPr/>
          <p:nvPr/>
        </p:nvSpPr>
        <p:spPr>
          <a:xfrm>
            <a:off x="1906589" y="1800051"/>
            <a:ext cx="7899740" cy="838200"/>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pPr algn="just"/>
            <a:r>
              <a:rPr lang="en-US" sz="3200" b="1" dirty="0">
                <a:solidFill>
                  <a:schemeClr val="bg1"/>
                </a:solidFill>
                <a:latin typeface="NikoshBAN" pitchFamily="2" charset="0"/>
                <a:cs typeface="NikoshBAN" pitchFamily="2" charset="0"/>
              </a:rPr>
              <a:t>৩</a:t>
            </a:r>
            <a:r>
              <a:rPr lang="bn-BD" sz="3200" b="1" dirty="0">
                <a:solidFill>
                  <a:schemeClr val="bg1"/>
                </a:solidFill>
                <a:latin typeface="NikoshBAN" pitchFamily="2" charset="0"/>
                <a:cs typeface="NikoshBAN" pitchFamily="2" charset="0"/>
              </a:rPr>
              <a:t>।</a:t>
            </a:r>
            <a:r>
              <a:rPr lang="en-US" sz="3200" b="1" dirty="0">
                <a:solidFill>
                  <a:schemeClr val="bg1"/>
                </a:solidFill>
                <a:latin typeface="NikoshBAN" pitchFamily="2" charset="0"/>
                <a:cs typeface="NikoshBAN" pitchFamily="2" charset="0"/>
              </a:rPr>
              <a:t> </a:t>
            </a:r>
            <a:r>
              <a:rPr lang="as-IN" sz="3200" dirty="0">
                <a:solidFill>
                  <a:schemeClr val="bg1"/>
                </a:solidFill>
                <a:latin typeface="NikoshBAN" panose="02000000000000000000" pitchFamily="2" charset="0"/>
                <a:cs typeface="NikoshBAN" panose="02000000000000000000" pitchFamily="2" charset="0"/>
              </a:rPr>
              <a:t> ছাবাইক </a:t>
            </a:r>
            <a:r>
              <a:rPr lang="en-US" sz="3200" dirty="0" err="1" smtClean="0">
                <a:solidFill>
                  <a:schemeClr val="bg1"/>
                </a:solidFill>
                <a:latin typeface="NikoshBAN" panose="02000000000000000000" pitchFamily="2" charset="0"/>
                <a:cs typeface="NikoshBAN" panose="02000000000000000000" pitchFamily="2" charset="0"/>
              </a:rPr>
              <a:t>কী</a:t>
            </a:r>
            <a:r>
              <a:rPr lang="en-US" sz="3200" dirty="0" smtClean="0">
                <a:solidFill>
                  <a:schemeClr val="bg1"/>
                </a:solidFill>
                <a:latin typeface="NikoshBAN" panose="02000000000000000000" pitchFamily="2" charset="0"/>
                <a:cs typeface="NikoshBAN" panose="02000000000000000000" pitchFamily="2" charset="0"/>
              </a:rPr>
              <a:t> </a:t>
            </a:r>
            <a:r>
              <a:rPr lang="en-US" sz="3200" dirty="0" err="1" smtClean="0">
                <a:solidFill>
                  <a:schemeClr val="bg1"/>
                </a:solidFill>
                <a:latin typeface="NikoshBAN" panose="02000000000000000000" pitchFamily="2" charset="0"/>
                <a:cs typeface="NikoshBAN" panose="02000000000000000000" pitchFamily="2" charset="0"/>
              </a:rPr>
              <a:t>দ্বারা</a:t>
            </a:r>
            <a:r>
              <a:rPr lang="en-US" sz="3200" dirty="0" smtClean="0">
                <a:solidFill>
                  <a:schemeClr val="bg1"/>
                </a:solidFill>
                <a:latin typeface="NikoshBAN" panose="02000000000000000000" pitchFamily="2" charset="0"/>
                <a:cs typeface="NikoshBAN" panose="02000000000000000000" pitchFamily="2" charset="0"/>
              </a:rPr>
              <a:t> </a:t>
            </a:r>
            <a:r>
              <a:rPr lang="en-US" sz="3200" dirty="0" err="1" smtClean="0">
                <a:solidFill>
                  <a:schemeClr val="bg1"/>
                </a:solidFill>
                <a:latin typeface="NikoshBAN" panose="02000000000000000000" pitchFamily="2" charset="0"/>
                <a:cs typeface="NikoshBAN" panose="02000000000000000000" pitchFamily="2" charset="0"/>
              </a:rPr>
              <a:t>তৈরি</a:t>
            </a:r>
            <a:r>
              <a:rPr lang="en-US" sz="3200" dirty="0" smtClean="0">
                <a:solidFill>
                  <a:schemeClr val="bg1"/>
                </a:solidFill>
                <a:latin typeface="NikoshBAN" panose="02000000000000000000" pitchFamily="2" charset="0"/>
                <a:cs typeface="NikoshBAN" panose="02000000000000000000" pitchFamily="2" charset="0"/>
              </a:rPr>
              <a:t> </a:t>
            </a:r>
            <a:r>
              <a:rPr lang="en-US" sz="3200" dirty="0" err="1" smtClean="0">
                <a:solidFill>
                  <a:schemeClr val="bg1"/>
                </a:solidFill>
                <a:latin typeface="NikoshBAN" panose="02000000000000000000" pitchFamily="2" charset="0"/>
                <a:cs typeface="NikoshBAN" panose="02000000000000000000" pitchFamily="2" charset="0"/>
              </a:rPr>
              <a:t>করা</a:t>
            </a:r>
            <a:r>
              <a:rPr lang="en-US" sz="3200" dirty="0" smtClean="0">
                <a:solidFill>
                  <a:schemeClr val="bg1"/>
                </a:solidFill>
                <a:latin typeface="NikoshBAN" panose="02000000000000000000" pitchFamily="2" charset="0"/>
                <a:cs typeface="NikoshBAN" panose="02000000000000000000" pitchFamily="2" charset="0"/>
              </a:rPr>
              <a:t> </a:t>
            </a:r>
            <a:r>
              <a:rPr lang="en-US" sz="3200" dirty="0" err="1" smtClean="0">
                <a:solidFill>
                  <a:schemeClr val="bg1"/>
                </a:solidFill>
                <a:latin typeface="NikoshBAN" panose="02000000000000000000" pitchFamily="2" charset="0"/>
                <a:cs typeface="NikoshBAN" panose="02000000000000000000" pitchFamily="2" charset="0"/>
              </a:rPr>
              <a:t>হয়</a:t>
            </a:r>
            <a:r>
              <a:rPr lang="en-US" sz="3200" dirty="0" smtClean="0">
                <a:solidFill>
                  <a:schemeClr val="bg1"/>
                </a:solidFill>
                <a:latin typeface="NikoshBAN" panose="02000000000000000000" pitchFamily="2" charset="0"/>
                <a:cs typeface="NikoshBAN" panose="02000000000000000000" pitchFamily="2" charset="0"/>
              </a:rPr>
              <a:t> </a:t>
            </a:r>
            <a:r>
              <a:rPr lang="as-IN" sz="3200" b="1" dirty="0" smtClean="0">
                <a:ln w="11430">
                  <a:solidFill>
                    <a:srgbClr val="00133A"/>
                  </a:solidFill>
                </a:ln>
                <a:solidFill>
                  <a:schemeClr val="bg1"/>
                </a:solidFill>
                <a:latin typeface="NikoshBAN" pitchFamily="2" charset="0"/>
                <a:cs typeface="NikoshBAN" pitchFamily="2" charset="0"/>
              </a:rPr>
              <a:t>?</a:t>
            </a:r>
            <a:r>
              <a:rPr lang="en-US" sz="3200" b="1" dirty="0" smtClean="0">
                <a:ln w="11430">
                  <a:solidFill>
                    <a:srgbClr val="00133A"/>
                  </a:solidFill>
                </a:ln>
                <a:solidFill>
                  <a:schemeClr val="bg1"/>
                </a:solidFill>
                <a:latin typeface="NikoshBAN" pitchFamily="2" charset="0"/>
                <a:cs typeface="NikoshBAN" pitchFamily="2" charset="0"/>
              </a:rPr>
              <a:t> </a:t>
            </a:r>
            <a:endParaRPr lang="as-IN" sz="3200" b="1" dirty="0">
              <a:ln w="11430">
                <a:solidFill>
                  <a:srgbClr val="00133A"/>
                </a:solidFill>
              </a:ln>
              <a:solidFill>
                <a:schemeClr val="bg1"/>
              </a:solidFill>
              <a:latin typeface="NikoshBAN" pitchFamily="2" charset="0"/>
              <a:cs typeface="NikoshBAN" pitchFamily="2" charset="0"/>
            </a:endParaRPr>
          </a:p>
        </p:txBody>
      </p:sp>
      <p:sp>
        <p:nvSpPr>
          <p:cNvPr id="5" name="Multiply 4"/>
          <p:cNvSpPr/>
          <p:nvPr/>
        </p:nvSpPr>
        <p:spPr>
          <a:xfrm>
            <a:off x="9678988" y="2743200"/>
            <a:ext cx="461682" cy="50292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Half Frame 5"/>
          <p:cNvSpPr/>
          <p:nvPr/>
        </p:nvSpPr>
        <p:spPr>
          <a:xfrm rot="14014148">
            <a:off x="9966390" y="3570392"/>
            <a:ext cx="257644" cy="527935"/>
          </a:xfrm>
          <a:prstGeom prst="halfFram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7" name="Rounded Rectangle 6"/>
          <p:cNvSpPr/>
          <p:nvPr/>
        </p:nvSpPr>
        <p:spPr>
          <a:xfrm>
            <a:off x="2645817" y="2514600"/>
            <a:ext cx="2705100" cy="731520"/>
          </a:xfrm>
          <a:prstGeom prst="roundRect">
            <a:avLst/>
          </a:prstGeom>
          <a:solidFill>
            <a:srgbClr val="92D050"/>
          </a:solidFill>
          <a:ln>
            <a:solidFill>
              <a:schemeClr val="accent4">
                <a:lumMod val="50000"/>
              </a:schemeClr>
            </a:solidFill>
          </a:ln>
        </p:spPr>
        <p:style>
          <a:lnRef idx="1">
            <a:schemeClr val="accent1"/>
          </a:lnRef>
          <a:fillRef idx="2">
            <a:schemeClr val="accent1"/>
          </a:fillRef>
          <a:effectRef idx="1">
            <a:schemeClr val="accent1"/>
          </a:effectRef>
          <a:fontRef idx="minor">
            <a:schemeClr val="dk1"/>
          </a:fontRef>
        </p:style>
        <p:txBody>
          <a:bodyPr rtlCol="0" anchor="ctr"/>
          <a:lstStyle/>
          <a:p>
            <a:r>
              <a:rPr lang="bn-BD" sz="3200" dirty="0">
                <a:solidFill>
                  <a:prstClr val="black"/>
                </a:solidFill>
                <a:latin typeface="NikoshBAN" pitchFamily="2" charset="0"/>
                <a:cs typeface="NikoshBAN" pitchFamily="2" charset="0"/>
              </a:rPr>
              <a:t>(ক) </a:t>
            </a:r>
            <a:r>
              <a:rPr lang="en-US" sz="3200" dirty="0" err="1" smtClean="0">
                <a:solidFill>
                  <a:prstClr val="black"/>
                </a:solidFill>
                <a:latin typeface="NikoshBAN" pitchFamily="2" charset="0"/>
                <a:cs typeface="NikoshBAN" pitchFamily="2" charset="0"/>
              </a:rPr>
              <a:t>লোহা</a:t>
            </a:r>
            <a:endParaRPr lang="en-US" sz="3200" dirty="0">
              <a:solidFill>
                <a:prstClr val="black"/>
              </a:solidFill>
              <a:latin typeface="NikoshBAN" pitchFamily="2" charset="0"/>
              <a:cs typeface="NikoshBAN" pitchFamily="2" charset="0"/>
            </a:endParaRPr>
          </a:p>
        </p:txBody>
      </p:sp>
      <p:sp>
        <p:nvSpPr>
          <p:cNvPr id="8" name="Rounded Rectangle 7"/>
          <p:cNvSpPr/>
          <p:nvPr/>
        </p:nvSpPr>
        <p:spPr>
          <a:xfrm>
            <a:off x="6474108" y="2514600"/>
            <a:ext cx="2747682" cy="731520"/>
          </a:xfrm>
          <a:prstGeom prst="roundRect">
            <a:avLst/>
          </a:prstGeom>
          <a:solidFill>
            <a:srgbClr val="92D050"/>
          </a:solidFill>
          <a:ln>
            <a:solidFill>
              <a:schemeClr val="accent4">
                <a:lumMod val="50000"/>
              </a:schemeClr>
            </a:solidFill>
          </a:ln>
        </p:spPr>
        <p:style>
          <a:lnRef idx="1">
            <a:schemeClr val="accent5"/>
          </a:lnRef>
          <a:fillRef idx="2">
            <a:schemeClr val="accent5"/>
          </a:fillRef>
          <a:effectRef idx="1">
            <a:schemeClr val="accent5"/>
          </a:effectRef>
          <a:fontRef idx="minor">
            <a:schemeClr val="dk1"/>
          </a:fontRef>
        </p:style>
        <p:txBody>
          <a:bodyPr rtlCol="0" anchor="ctr"/>
          <a:lstStyle/>
          <a:p>
            <a:r>
              <a:rPr lang="en-US" sz="3200" dirty="0">
                <a:solidFill>
                  <a:prstClr val="black"/>
                </a:solidFill>
                <a:latin typeface="NikoshBAN" pitchFamily="2" charset="0"/>
                <a:cs typeface="NikoshBAN" pitchFamily="2" charset="0"/>
              </a:rPr>
              <a:t>(</a:t>
            </a:r>
            <a:r>
              <a:rPr lang="bn-BD" sz="3200" dirty="0">
                <a:solidFill>
                  <a:prstClr val="black"/>
                </a:solidFill>
                <a:latin typeface="NikoshBAN" pitchFamily="2" charset="0"/>
                <a:cs typeface="NikoshBAN" pitchFamily="2" charset="0"/>
              </a:rPr>
              <a:t>খ) </a:t>
            </a:r>
            <a:r>
              <a:rPr lang="en-US" sz="3200" dirty="0" err="1" smtClean="0">
                <a:solidFill>
                  <a:prstClr val="black"/>
                </a:solidFill>
                <a:latin typeface="SutonnyOMJ" pitchFamily="2" charset="0"/>
                <a:cs typeface="SutonnyOMJ" pitchFamily="2" charset="0"/>
              </a:rPr>
              <a:t>কাঠ</a:t>
            </a:r>
            <a:endParaRPr lang="en-US" sz="3200" dirty="0">
              <a:solidFill>
                <a:prstClr val="black"/>
              </a:solidFill>
            </a:endParaRPr>
          </a:p>
        </p:txBody>
      </p:sp>
      <p:sp>
        <p:nvSpPr>
          <p:cNvPr id="9" name="Rounded Rectangle 8"/>
          <p:cNvSpPr/>
          <p:nvPr/>
        </p:nvSpPr>
        <p:spPr>
          <a:xfrm>
            <a:off x="2668588" y="3592830"/>
            <a:ext cx="2705100" cy="674370"/>
          </a:xfrm>
          <a:prstGeom prst="roundRect">
            <a:avLst/>
          </a:prstGeom>
          <a:solidFill>
            <a:srgbClr val="92D050"/>
          </a:solidFill>
          <a:ln>
            <a:solidFill>
              <a:schemeClr val="accent4">
                <a:lumMod val="50000"/>
              </a:schemeClr>
            </a:solidFill>
          </a:ln>
        </p:spPr>
        <p:style>
          <a:lnRef idx="1">
            <a:schemeClr val="accent3"/>
          </a:lnRef>
          <a:fillRef idx="2">
            <a:schemeClr val="accent3"/>
          </a:fillRef>
          <a:effectRef idx="1">
            <a:schemeClr val="accent3"/>
          </a:effectRef>
          <a:fontRef idx="minor">
            <a:schemeClr val="dk1"/>
          </a:fontRef>
        </p:style>
        <p:txBody>
          <a:bodyPr rtlCol="0" anchor="ctr"/>
          <a:lstStyle/>
          <a:p>
            <a:r>
              <a:rPr lang="bn-BD" sz="3200" dirty="0">
                <a:solidFill>
                  <a:prstClr val="black"/>
                </a:solidFill>
                <a:latin typeface="NikoshBAN" pitchFamily="2" charset="0"/>
                <a:cs typeface="NikoshBAN" pitchFamily="2" charset="0"/>
              </a:rPr>
              <a:t>(গ) </a:t>
            </a:r>
            <a:r>
              <a:rPr lang="en-US" sz="3200" dirty="0" err="1" smtClean="0">
                <a:solidFill>
                  <a:prstClr val="black"/>
                </a:solidFill>
                <a:latin typeface="NikoshBAN" pitchFamily="2" charset="0"/>
                <a:cs typeface="NikoshBAN" pitchFamily="2" charset="0"/>
              </a:rPr>
              <a:t>দ্রাক্ষা</a:t>
            </a:r>
            <a:r>
              <a:rPr lang="bn-IN" sz="3200" dirty="0" smtClean="0">
                <a:solidFill>
                  <a:prstClr val="black"/>
                </a:solidFill>
                <a:latin typeface="NikoshBAN" pitchFamily="2" charset="0"/>
                <a:cs typeface="NikoshBAN" pitchFamily="2" charset="0"/>
              </a:rPr>
              <a:t> </a:t>
            </a:r>
            <a:endParaRPr lang="en-US" sz="3200" dirty="0">
              <a:solidFill>
                <a:prstClr val="black"/>
              </a:solidFill>
              <a:latin typeface="NikoshBAN" pitchFamily="2" charset="0"/>
              <a:cs typeface="NikoshBAN" pitchFamily="2" charset="0"/>
            </a:endParaRPr>
          </a:p>
        </p:txBody>
      </p:sp>
      <p:sp>
        <p:nvSpPr>
          <p:cNvPr id="10" name="Rounded Rectangle 9"/>
          <p:cNvSpPr/>
          <p:nvPr/>
        </p:nvSpPr>
        <p:spPr>
          <a:xfrm>
            <a:off x="6474109" y="3604260"/>
            <a:ext cx="2770909" cy="662940"/>
          </a:xfrm>
          <a:prstGeom prst="roundRect">
            <a:avLst/>
          </a:prstGeom>
          <a:solidFill>
            <a:srgbClr val="92D050"/>
          </a:solidFill>
        </p:spPr>
        <p:style>
          <a:lnRef idx="1">
            <a:schemeClr val="dk1"/>
          </a:lnRef>
          <a:fillRef idx="2">
            <a:schemeClr val="dk1"/>
          </a:fillRef>
          <a:effectRef idx="1">
            <a:schemeClr val="dk1"/>
          </a:effectRef>
          <a:fontRef idx="minor">
            <a:schemeClr val="dk1"/>
          </a:fontRef>
        </p:style>
        <p:txBody>
          <a:bodyPr rtlCol="0" anchor="ctr"/>
          <a:lstStyle/>
          <a:p>
            <a:r>
              <a:rPr lang="bn-BD" sz="3200" dirty="0">
                <a:solidFill>
                  <a:prstClr val="black"/>
                </a:solidFill>
                <a:latin typeface="NikoshBAN" pitchFamily="2" charset="0"/>
                <a:cs typeface="NikoshBAN" pitchFamily="2" charset="0"/>
              </a:rPr>
              <a:t>(ঘ) </a:t>
            </a:r>
            <a:r>
              <a:rPr lang="en-US" sz="3200" dirty="0" err="1" smtClean="0">
                <a:solidFill>
                  <a:prstClr val="black"/>
                </a:solidFill>
                <a:latin typeface="NikoshBAN" pitchFamily="2" charset="0"/>
                <a:cs typeface="NikoshBAN" pitchFamily="2" charset="0"/>
              </a:rPr>
              <a:t>সবগুলো</a:t>
            </a:r>
            <a:endParaRPr lang="en-US" sz="3200" dirty="0">
              <a:solidFill>
                <a:prstClr val="black"/>
              </a:solidFill>
              <a:latin typeface="NikoshBAN" pitchFamily="2" charset="0"/>
              <a:cs typeface="NikoshBAN" pitchFamily="2" charset="0"/>
            </a:endParaRPr>
          </a:p>
        </p:txBody>
      </p:sp>
      <p:sp>
        <p:nvSpPr>
          <p:cNvPr id="11" name="Rectangle 10"/>
          <p:cNvSpPr/>
          <p:nvPr/>
        </p:nvSpPr>
        <p:spPr>
          <a:xfrm>
            <a:off x="4139615" y="1342851"/>
            <a:ext cx="3200400" cy="457200"/>
          </a:xfrm>
          <a:prstGeom prst="rect">
            <a:avLst/>
          </a:prstGeom>
          <a:solidFill>
            <a:schemeClr val="accent5">
              <a:lumMod val="40000"/>
              <a:lumOff val="60000"/>
            </a:schemeClr>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bn-BD" sz="3200" dirty="0">
                <a:solidFill>
                  <a:prstClr val="black"/>
                </a:solidFill>
                <a:latin typeface="NikoshBAN" pitchFamily="2" charset="0"/>
                <a:cs typeface="NikoshBAN" pitchFamily="2" charset="0"/>
              </a:rPr>
              <a:t>বহুনির্বাচনী প্রশ্ন</a:t>
            </a:r>
            <a:endParaRPr lang="en-US" sz="3200" dirty="0">
              <a:solidFill>
                <a:prstClr val="black"/>
              </a:solidFill>
              <a:latin typeface="NikoshBAN" pitchFamily="2" charset="0"/>
              <a:cs typeface="NikoshBAN" pitchFamily="2" charset="0"/>
            </a:endParaRPr>
          </a:p>
        </p:txBody>
      </p:sp>
      <p:sp>
        <p:nvSpPr>
          <p:cNvPr id="12" name="Multiply 11"/>
          <p:cNvSpPr/>
          <p:nvPr/>
        </p:nvSpPr>
        <p:spPr>
          <a:xfrm>
            <a:off x="5712106" y="2743200"/>
            <a:ext cx="457200" cy="54864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Multiply 12"/>
          <p:cNvSpPr/>
          <p:nvPr/>
        </p:nvSpPr>
        <p:spPr>
          <a:xfrm>
            <a:off x="5712106" y="3646170"/>
            <a:ext cx="461682" cy="50292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Multiply 13"/>
          <p:cNvSpPr/>
          <p:nvPr/>
        </p:nvSpPr>
        <p:spPr>
          <a:xfrm>
            <a:off x="9715464" y="5895941"/>
            <a:ext cx="461682" cy="50292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Half Frame 14"/>
          <p:cNvSpPr/>
          <p:nvPr/>
        </p:nvSpPr>
        <p:spPr>
          <a:xfrm rot="14014148">
            <a:off x="9875525" y="4993836"/>
            <a:ext cx="257644" cy="527935"/>
          </a:xfrm>
          <a:prstGeom prst="halfFram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16" name="Rounded Rectangle 15"/>
          <p:cNvSpPr/>
          <p:nvPr/>
        </p:nvSpPr>
        <p:spPr>
          <a:xfrm>
            <a:off x="2601396" y="4916905"/>
            <a:ext cx="2749522" cy="708660"/>
          </a:xfrm>
          <a:prstGeom prst="roundRect">
            <a:avLst/>
          </a:prstGeom>
          <a:solidFill>
            <a:srgbClr val="92D050"/>
          </a:solidFill>
          <a:ln>
            <a:solidFill>
              <a:schemeClr val="accent4">
                <a:lumMod val="50000"/>
              </a:schemeClr>
            </a:solidFill>
          </a:ln>
        </p:spPr>
        <p:style>
          <a:lnRef idx="1">
            <a:schemeClr val="accent4"/>
          </a:lnRef>
          <a:fillRef idx="2">
            <a:schemeClr val="accent4"/>
          </a:fillRef>
          <a:effectRef idx="1">
            <a:schemeClr val="accent4"/>
          </a:effectRef>
          <a:fontRef idx="minor">
            <a:schemeClr val="dk1"/>
          </a:fontRef>
        </p:style>
        <p:txBody>
          <a:bodyPr rtlCol="0" anchor="ctr"/>
          <a:lstStyle/>
          <a:p>
            <a:r>
              <a:rPr lang="bn-BD" sz="3200" dirty="0">
                <a:solidFill>
                  <a:prstClr val="black"/>
                </a:solidFill>
                <a:latin typeface="NikoshBAN" pitchFamily="2" charset="0"/>
                <a:cs typeface="NikoshBAN" pitchFamily="2" charset="0"/>
              </a:rPr>
              <a:t>(ক) </a:t>
            </a:r>
            <a:r>
              <a:rPr lang="en-US" sz="3200" dirty="0" err="1" smtClean="0">
                <a:solidFill>
                  <a:prstClr val="black"/>
                </a:solidFill>
                <a:latin typeface="NikoshBAN" pitchFamily="2" charset="0"/>
                <a:cs typeface="NikoshBAN" pitchFamily="2" charset="0"/>
              </a:rPr>
              <a:t>পূর্বের</a:t>
            </a:r>
            <a:endParaRPr lang="en-US" sz="3200" dirty="0">
              <a:solidFill>
                <a:prstClr val="black"/>
              </a:solidFill>
            </a:endParaRPr>
          </a:p>
        </p:txBody>
      </p:sp>
      <p:sp>
        <p:nvSpPr>
          <p:cNvPr id="17" name="Rounded Rectangle 16"/>
          <p:cNvSpPr/>
          <p:nvPr/>
        </p:nvSpPr>
        <p:spPr>
          <a:xfrm>
            <a:off x="6413094" y="5832401"/>
            <a:ext cx="2747682" cy="644776"/>
          </a:xfrm>
          <a:prstGeom prst="roundRect">
            <a:avLst/>
          </a:prstGeom>
          <a:solidFill>
            <a:srgbClr val="92D050"/>
          </a:solidFill>
        </p:spPr>
        <p:style>
          <a:lnRef idx="1">
            <a:schemeClr val="accent5"/>
          </a:lnRef>
          <a:fillRef idx="2">
            <a:schemeClr val="accent5"/>
          </a:fillRef>
          <a:effectRef idx="1">
            <a:schemeClr val="accent5"/>
          </a:effectRef>
          <a:fontRef idx="minor">
            <a:schemeClr val="dk1"/>
          </a:fontRef>
        </p:style>
        <p:txBody>
          <a:bodyPr rtlCol="0" anchor="ctr"/>
          <a:lstStyle/>
          <a:p>
            <a:r>
              <a:rPr lang="bn-BD" sz="3200" dirty="0">
                <a:solidFill>
                  <a:prstClr val="black"/>
                </a:solidFill>
                <a:latin typeface="NikoshBAN" pitchFamily="2" charset="0"/>
                <a:cs typeface="NikoshBAN" pitchFamily="2" charset="0"/>
              </a:rPr>
              <a:t>(ঘ) </a:t>
            </a:r>
            <a:r>
              <a:rPr lang="en-US" sz="3200" dirty="0" err="1" smtClean="0">
                <a:solidFill>
                  <a:prstClr val="black"/>
                </a:solidFill>
                <a:latin typeface="NikoshBAN" pitchFamily="2" charset="0"/>
                <a:cs typeface="NikoshBAN" pitchFamily="2" charset="0"/>
              </a:rPr>
              <a:t>দক্ষিণের</a:t>
            </a:r>
            <a:endParaRPr lang="en-US" sz="3200" dirty="0">
              <a:solidFill>
                <a:prstClr val="black"/>
              </a:solidFill>
            </a:endParaRPr>
          </a:p>
        </p:txBody>
      </p:sp>
      <p:sp>
        <p:nvSpPr>
          <p:cNvPr id="18" name="Rounded Rectangle 17"/>
          <p:cNvSpPr/>
          <p:nvPr/>
        </p:nvSpPr>
        <p:spPr>
          <a:xfrm>
            <a:off x="2592390" y="5832401"/>
            <a:ext cx="2781298" cy="630545"/>
          </a:xfrm>
          <a:prstGeom prst="roundRect">
            <a:avLst/>
          </a:prstGeom>
          <a:solidFill>
            <a:srgbClr val="92D050"/>
          </a:solidFill>
        </p:spPr>
        <p:style>
          <a:lnRef idx="1">
            <a:schemeClr val="dk1"/>
          </a:lnRef>
          <a:fillRef idx="2">
            <a:schemeClr val="dk1"/>
          </a:fillRef>
          <a:effectRef idx="1">
            <a:schemeClr val="dk1"/>
          </a:effectRef>
          <a:fontRef idx="minor">
            <a:schemeClr val="dk1"/>
          </a:fontRef>
        </p:style>
        <p:txBody>
          <a:bodyPr rtlCol="0" anchor="ctr"/>
          <a:lstStyle/>
          <a:p>
            <a:r>
              <a:rPr lang="bn-BD" sz="3200" dirty="0">
                <a:solidFill>
                  <a:prstClr val="black"/>
                </a:solidFill>
                <a:latin typeface="NikoshBAN" pitchFamily="2" charset="0"/>
                <a:cs typeface="NikoshBAN" pitchFamily="2" charset="0"/>
              </a:rPr>
              <a:t>(গ) </a:t>
            </a:r>
            <a:r>
              <a:rPr lang="en-US" sz="3200" dirty="0" err="1" smtClean="0">
                <a:ln w="11430"/>
                <a:solidFill>
                  <a:prstClr val="black"/>
                </a:solidFill>
                <a:latin typeface="NikoshBAN" pitchFamily="2" charset="0"/>
                <a:cs typeface="NikoshBAN" pitchFamily="2" charset="0"/>
              </a:rPr>
              <a:t>উত্তরের</a:t>
            </a:r>
            <a:endParaRPr lang="en-US" sz="3200" dirty="0">
              <a:solidFill>
                <a:prstClr val="black"/>
              </a:solidFill>
            </a:endParaRPr>
          </a:p>
        </p:txBody>
      </p:sp>
      <p:sp>
        <p:nvSpPr>
          <p:cNvPr id="19" name="Rounded Rectangle 18"/>
          <p:cNvSpPr/>
          <p:nvPr/>
        </p:nvSpPr>
        <p:spPr>
          <a:xfrm>
            <a:off x="6474108" y="4916906"/>
            <a:ext cx="2747682" cy="674987"/>
          </a:xfrm>
          <a:prstGeom prst="roundRect">
            <a:avLst/>
          </a:prstGeom>
          <a:solidFill>
            <a:srgbClr val="92D050"/>
          </a:solidFill>
          <a:ln>
            <a:solidFill>
              <a:schemeClr val="accent4">
                <a:lumMod val="50000"/>
              </a:schemeClr>
            </a:solidFill>
          </a:ln>
        </p:spPr>
        <p:style>
          <a:lnRef idx="1">
            <a:schemeClr val="accent3"/>
          </a:lnRef>
          <a:fillRef idx="2">
            <a:schemeClr val="accent3"/>
          </a:fillRef>
          <a:effectRef idx="1">
            <a:schemeClr val="accent3"/>
          </a:effectRef>
          <a:fontRef idx="minor">
            <a:schemeClr val="dk1"/>
          </a:fontRef>
        </p:style>
        <p:txBody>
          <a:bodyPr rtlCol="0" anchor="ctr"/>
          <a:lstStyle/>
          <a:p>
            <a:r>
              <a:rPr lang="bn-BD" sz="3200" dirty="0">
                <a:solidFill>
                  <a:prstClr val="black"/>
                </a:solidFill>
                <a:latin typeface="NikoshBAN" pitchFamily="2" charset="0"/>
                <a:cs typeface="NikoshBAN" pitchFamily="2" charset="0"/>
              </a:rPr>
              <a:t>(খ) </a:t>
            </a:r>
            <a:r>
              <a:rPr lang="en-US" sz="3200" dirty="0" err="1" smtClean="0">
                <a:solidFill>
                  <a:prstClr val="black"/>
                </a:solidFill>
                <a:latin typeface="NikoshBAN" pitchFamily="2" charset="0"/>
                <a:cs typeface="NikoshBAN" pitchFamily="2" charset="0"/>
              </a:rPr>
              <a:t>পশ্চিমের</a:t>
            </a:r>
            <a:endParaRPr lang="en-US" sz="3200" dirty="0">
              <a:solidFill>
                <a:prstClr val="black"/>
              </a:solidFill>
              <a:latin typeface="NikoshBAN" pitchFamily="2" charset="0"/>
              <a:cs typeface="NikoshBAN" pitchFamily="2" charset="0"/>
            </a:endParaRPr>
          </a:p>
        </p:txBody>
      </p:sp>
      <p:sp>
        <p:nvSpPr>
          <p:cNvPr id="20" name="Multiply 19"/>
          <p:cNvSpPr/>
          <p:nvPr/>
        </p:nvSpPr>
        <p:spPr>
          <a:xfrm>
            <a:off x="5739815" y="5080735"/>
            <a:ext cx="461682" cy="50292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 name="Multiply 20"/>
          <p:cNvSpPr/>
          <p:nvPr/>
        </p:nvSpPr>
        <p:spPr>
          <a:xfrm>
            <a:off x="5788306" y="6099810"/>
            <a:ext cx="461682" cy="50292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Oval 21"/>
          <p:cNvSpPr/>
          <p:nvPr/>
        </p:nvSpPr>
        <p:spPr>
          <a:xfrm>
            <a:off x="8231189" y="228600"/>
            <a:ext cx="1544660" cy="1295400"/>
          </a:xfrm>
          <a:prstGeom prst="ellipse">
            <a:avLst/>
          </a:prstGeom>
          <a:blipFill>
            <a:blip r:embed="rId2"/>
            <a:tile tx="0" ty="0" sx="100000" sy="100000" flip="none" algn="tl"/>
          </a:blip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bn-BD" b="1" dirty="0">
                <a:solidFill>
                  <a:prstClr val="black"/>
                </a:solidFill>
                <a:latin typeface="NikoshBAN" pitchFamily="2" charset="0"/>
                <a:cs typeface="NikoshBAN" pitchFamily="2" charset="0"/>
              </a:rPr>
              <a:t>সঠিক উত্তরের জন্য অপশনে ক্লিক করুন </a:t>
            </a:r>
            <a:endParaRPr lang="en-US" b="1" dirty="0">
              <a:solidFill>
                <a:prstClr val="black"/>
              </a:solidFill>
              <a:latin typeface="NikoshBAN" pitchFamily="2" charset="0"/>
              <a:cs typeface="NikoshBAN" pitchFamily="2" charset="0"/>
            </a:endParaRPr>
          </a:p>
        </p:txBody>
      </p:sp>
      <p:sp>
        <p:nvSpPr>
          <p:cNvPr id="23" name="Rectangle 22"/>
          <p:cNvSpPr/>
          <p:nvPr/>
        </p:nvSpPr>
        <p:spPr>
          <a:xfrm>
            <a:off x="1906589" y="4242535"/>
            <a:ext cx="7899740" cy="838200"/>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pPr lvl="0" algn="just"/>
            <a:r>
              <a:rPr lang="en-US" sz="3200" b="1" dirty="0">
                <a:solidFill>
                  <a:schemeClr val="bg1"/>
                </a:solidFill>
                <a:latin typeface="NikoshBAN" pitchFamily="2" charset="0"/>
                <a:cs typeface="NikoshBAN" pitchFamily="2" charset="0"/>
              </a:rPr>
              <a:t>৪</a:t>
            </a:r>
            <a:r>
              <a:rPr lang="bn-BD" sz="3200" b="1" dirty="0">
                <a:solidFill>
                  <a:schemeClr val="bg1"/>
                </a:solidFill>
                <a:latin typeface="NikoshBAN" pitchFamily="2" charset="0"/>
                <a:cs typeface="NikoshBAN" pitchFamily="2" charset="0"/>
              </a:rPr>
              <a:t>। </a:t>
            </a:r>
            <a:r>
              <a:rPr lang="as-IN" sz="3200" dirty="0">
                <a:solidFill>
                  <a:schemeClr val="bg1"/>
                </a:solidFill>
                <a:latin typeface="NikoshBAN" panose="02000000000000000000" pitchFamily="2" charset="0"/>
                <a:cs typeface="NikoshBAN" panose="02000000000000000000" pitchFamily="2" charset="0"/>
              </a:rPr>
              <a:t>মংড়ু বার্মার </a:t>
            </a:r>
            <a:r>
              <a:rPr lang="en-US" sz="3200" dirty="0" err="1" smtClean="0">
                <a:solidFill>
                  <a:schemeClr val="bg1"/>
                </a:solidFill>
                <a:latin typeface="NikoshBAN" panose="02000000000000000000" pitchFamily="2" charset="0"/>
                <a:cs typeface="NikoshBAN" panose="02000000000000000000" pitchFamily="2" charset="0"/>
              </a:rPr>
              <a:t>কোন</a:t>
            </a:r>
            <a:r>
              <a:rPr lang="en-US" sz="3200" dirty="0" smtClean="0">
                <a:solidFill>
                  <a:schemeClr val="bg1"/>
                </a:solidFill>
                <a:latin typeface="NikoshBAN" panose="02000000000000000000" pitchFamily="2" charset="0"/>
                <a:cs typeface="NikoshBAN" panose="02000000000000000000" pitchFamily="2" charset="0"/>
              </a:rPr>
              <a:t> </a:t>
            </a:r>
            <a:r>
              <a:rPr lang="en-US" sz="3200" dirty="0" err="1" smtClean="0">
                <a:solidFill>
                  <a:schemeClr val="bg1"/>
                </a:solidFill>
                <a:latin typeface="NikoshBAN" panose="02000000000000000000" pitchFamily="2" charset="0"/>
                <a:cs typeface="NikoshBAN" panose="02000000000000000000" pitchFamily="2" charset="0"/>
              </a:rPr>
              <a:t>দিকের</a:t>
            </a:r>
            <a:r>
              <a:rPr lang="as-IN" sz="3200" dirty="0" smtClean="0">
                <a:solidFill>
                  <a:schemeClr val="bg1"/>
                </a:solidFill>
                <a:latin typeface="NikoshBAN" panose="02000000000000000000" pitchFamily="2" charset="0"/>
                <a:cs typeface="NikoshBAN" panose="02000000000000000000" pitchFamily="2" charset="0"/>
              </a:rPr>
              <a:t> </a:t>
            </a:r>
            <a:r>
              <a:rPr lang="as-IN" sz="3200" dirty="0">
                <a:solidFill>
                  <a:schemeClr val="bg1"/>
                </a:solidFill>
                <a:latin typeface="NikoshBAN" panose="02000000000000000000" pitchFamily="2" charset="0"/>
                <a:cs typeface="NikoshBAN" panose="02000000000000000000" pitchFamily="2" charset="0"/>
              </a:rPr>
              <a:t>সীমান্তের শহর</a:t>
            </a:r>
            <a:r>
              <a:rPr lang="as-IN" sz="3200" b="1" dirty="0" smtClean="0">
                <a:ln w="11430">
                  <a:solidFill>
                    <a:srgbClr val="00133A"/>
                  </a:solidFill>
                </a:ln>
                <a:solidFill>
                  <a:schemeClr val="bg1"/>
                </a:solidFill>
                <a:latin typeface="NikoshBAN" pitchFamily="2" charset="0"/>
                <a:cs typeface="NikoshBAN" pitchFamily="2" charset="0"/>
              </a:rPr>
              <a:t>?</a:t>
            </a:r>
            <a:endParaRPr lang="as-IN" sz="3200" b="1" dirty="0">
              <a:ln w="11430">
                <a:solidFill>
                  <a:srgbClr val="00133A"/>
                </a:solidFill>
              </a:ln>
              <a:solidFill>
                <a:schemeClr val="bg1"/>
              </a:solidFill>
              <a:latin typeface="NikoshBAN" pitchFamily="2" charset="0"/>
              <a:cs typeface="NikoshBAN" pitchFamily="2" charset="0"/>
            </a:endParaRPr>
          </a:p>
        </p:txBody>
      </p:sp>
      <p:sp>
        <p:nvSpPr>
          <p:cNvPr id="24" name="Frame 23"/>
          <p:cNvSpPr/>
          <p:nvPr/>
        </p:nvSpPr>
        <p:spPr>
          <a:xfrm>
            <a:off x="3531823" y="365873"/>
            <a:ext cx="4649273" cy="734096"/>
          </a:xfrm>
          <a:prstGeom prst="frame">
            <a:avLst/>
          </a:prstGeom>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bg1"/>
                </a:solidFill>
                <a:latin typeface="NikoshBAN" panose="02000000000000000000" pitchFamily="2" charset="0"/>
                <a:cs typeface="NikoshBAN" panose="02000000000000000000" pitchFamily="2" charset="0"/>
              </a:rPr>
              <a:t>মূল্যায়ন</a:t>
            </a:r>
            <a:endParaRPr lang="en-US" sz="3600" b="1" dirty="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65631809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1000" fill="hold"/>
                                        <p:tgtEl>
                                          <p:spTgt spid="7"/>
                                        </p:tgtEl>
                                        <p:attrNameLst>
                                          <p:attrName>ppt_w</p:attrName>
                                        </p:attrNameLst>
                                      </p:cBhvr>
                                      <p:tavLst>
                                        <p:tav tm="0">
                                          <p:val>
                                            <p:fltVal val="0"/>
                                          </p:val>
                                        </p:tav>
                                        <p:tav tm="100000">
                                          <p:val>
                                            <p:strVal val="#ppt_w"/>
                                          </p:val>
                                        </p:tav>
                                      </p:tavLst>
                                    </p:anim>
                                    <p:anim calcmode="lin" valueType="num">
                                      <p:cBhvr>
                                        <p:cTn id="24" dur="1000" fill="hold"/>
                                        <p:tgtEl>
                                          <p:spTgt spid="7"/>
                                        </p:tgtEl>
                                        <p:attrNameLst>
                                          <p:attrName>ppt_h</p:attrName>
                                        </p:attrNameLst>
                                      </p:cBhvr>
                                      <p:tavLst>
                                        <p:tav tm="0">
                                          <p:val>
                                            <p:fltVal val="0"/>
                                          </p:val>
                                        </p:tav>
                                        <p:tav tm="100000">
                                          <p:val>
                                            <p:strVal val="#ppt_h"/>
                                          </p:val>
                                        </p:tav>
                                      </p:tavLst>
                                    </p:anim>
                                    <p:anim calcmode="lin" valueType="num">
                                      <p:cBhvr>
                                        <p:cTn id="25" dur="1000" fill="hold"/>
                                        <p:tgtEl>
                                          <p:spTgt spid="7"/>
                                        </p:tgtEl>
                                        <p:attrNameLst>
                                          <p:attrName>style.rotation</p:attrName>
                                        </p:attrNameLst>
                                      </p:cBhvr>
                                      <p:tavLst>
                                        <p:tav tm="0">
                                          <p:val>
                                            <p:fltVal val="90"/>
                                          </p:val>
                                        </p:tav>
                                        <p:tav tm="100000">
                                          <p:val>
                                            <p:fltVal val="0"/>
                                          </p:val>
                                        </p:tav>
                                      </p:tavLst>
                                    </p:anim>
                                    <p:animEffect transition="in" filter="fade">
                                      <p:cBhvr>
                                        <p:cTn id="26" dur="10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ppt_w</p:attrName>
                                        </p:attrNameLst>
                                      </p:cBhvr>
                                      <p:tavLst>
                                        <p:tav tm="0">
                                          <p:val>
                                            <p:fltVal val="0"/>
                                          </p:val>
                                        </p:tav>
                                        <p:tav tm="100000">
                                          <p:val>
                                            <p:strVal val="#ppt_w"/>
                                          </p:val>
                                        </p:tav>
                                      </p:tavLst>
                                    </p:anim>
                                    <p:anim calcmode="lin" valueType="num">
                                      <p:cBhvr>
                                        <p:cTn id="32" dur="1000" fill="hold"/>
                                        <p:tgtEl>
                                          <p:spTgt spid="8"/>
                                        </p:tgtEl>
                                        <p:attrNameLst>
                                          <p:attrName>ppt_h</p:attrName>
                                        </p:attrNameLst>
                                      </p:cBhvr>
                                      <p:tavLst>
                                        <p:tav tm="0">
                                          <p:val>
                                            <p:fltVal val="0"/>
                                          </p:val>
                                        </p:tav>
                                        <p:tav tm="100000">
                                          <p:val>
                                            <p:strVal val="#ppt_h"/>
                                          </p:val>
                                        </p:tav>
                                      </p:tavLst>
                                    </p:anim>
                                    <p:anim calcmode="lin" valueType="num">
                                      <p:cBhvr>
                                        <p:cTn id="33" dur="1000" fill="hold"/>
                                        <p:tgtEl>
                                          <p:spTgt spid="8"/>
                                        </p:tgtEl>
                                        <p:attrNameLst>
                                          <p:attrName>style.rotation</p:attrName>
                                        </p:attrNameLst>
                                      </p:cBhvr>
                                      <p:tavLst>
                                        <p:tav tm="0">
                                          <p:val>
                                            <p:fltVal val="90"/>
                                          </p:val>
                                        </p:tav>
                                        <p:tav tm="100000">
                                          <p:val>
                                            <p:fltVal val="0"/>
                                          </p:val>
                                        </p:tav>
                                      </p:tavLst>
                                    </p:anim>
                                    <p:animEffect transition="in" filter="fade">
                                      <p:cBhvr>
                                        <p:cTn id="34" dur="10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1000" fill="hold"/>
                                        <p:tgtEl>
                                          <p:spTgt spid="9"/>
                                        </p:tgtEl>
                                        <p:attrNameLst>
                                          <p:attrName>ppt_w</p:attrName>
                                        </p:attrNameLst>
                                      </p:cBhvr>
                                      <p:tavLst>
                                        <p:tav tm="0">
                                          <p:val>
                                            <p:fltVal val="0"/>
                                          </p:val>
                                        </p:tav>
                                        <p:tav tm="100000">
                                          <p:val>
                                            <p:strVal val="#ppt_w"/>
                                          </p:val>
                                        </p:tav>
                                      </p:tavLst>
                                    </p:anim>
                                    <p:anim calcmode="lin" valueType="num">
                                      <p:cBhvr>
                                        <p:cTn id="40" dur="1000" fill="hold"/>
                                        <p:tgtEl>
                                          <p:spTgt spid="9"/>
                                        </p:tgtEl>
                                        <p:attrNameLst>
                                          <p:attrName>ppt_h</p:attrName>
                                        </p:attrNameLst>
                                      </p:cBhvr>
                                      <p:tavLst>
                                        <p:tav tm="0">
                                          <p:val>
                                            <p:fltVal val="0"/>
                                          </p:val>
                                        </p:tav>
                                        <p:tav tm="100000">
                                          <p:val>
                                            <p:strVal val="#ppt_h"/>
                                          </p:val>
                                        </p:tav>
                                      </p:tavLst>
                                    </p:anim>
                                    <p:anim calcmode="lin" valueType="num">
                                      <p:cBhvr>
                                        <p:cTn id="41" dur="1000" fill="hold"/>
                                        <p:tgtEl>
                                          <p:spTgt spid="9"/>
                                        </p:tgtEl>
                                        <p:attrNameLst>
                                          <p:attrName>style.rotation</p:attrName>
                                        </p:attrNameLst>
                                      </p:cBhvr>
                                      <p:tavLst>
                                        <p:tav tm="0">
                                          <p:val>
                                            <p:fltVal val="90"/>
                                          </p:val>
                                        </p:tav>
                                        <p:tav tm="100000">
                                          <p:val>
                                            <p:fltVal val="0"/>
                                          </p:val>
                                        </p:tav>
                                      </p:tavLst>
                                    </p:anim>
                                    <p:animEffect transition="in" filter="fade">
                                      <p:cBhvr>
                                        <p:cTn id="42" dur="10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p:cTn id="47" dur="1000" fill="hold"/>
                                        <p:tgtEl>
                                          <p:spTgt spid="10"/>
                                        </p:tgtEl>
                                        <p:attrNameLst>
                                          <p:attrName>ppt_w</p:attrName>
                                        </p:attrNameLst>
                                      </p:cBhvr>
                                      <p:tavLst>
                                        <p:tav tm="0">
                                          <p:val>
                                            <p:fltVal val="0"/>
                                          </p:val>
                                        </p:tav>
                                        <p:tav tm="100000">
                                          <p:val>
                                            <p:strVal val="#ppt_w"/>
                                          </p:val>
                                        </p:tav>
                                      </p:tavLst>
                                    </p:anim>
                                    <p:anim calcmode="lin" valueType="num">
                                      <p:cBhvr>
                                        <p:cTn id="48" dur="1000" fill="hold"/>
                                        <p:tgtEl>
                                          <p:spTgt spid="10"/>
                                        </p:tgtEl>
                                        <p:attrNameLst>
                                          <p:attrName>ppt_h</p:attrName>
                                        </p:attrNameLst>
                                      </p:cBhvr>
                                      <p:tavLst>
                                        <p:tav tm="0">
                                          <p:val>
                                            <p:fltVal val="0"/>
                                          </p:val>
                                        </p:tav>
                                        <p:tav tm="100000">
                                          <p:val>
                                            <p:strVal val="#ppt_h"/>
                                          </p:val>
                                        </p:tav>
                                      </p:tavLst>
                                    </p:anim>
                                    <p:anim calcmode="lin" valueType="num">
                                      <p:cBhvr>
                                        <p:cTn id="49" dur="1000" fill="hold"/>
                                        <p:tgtEl>
                                          <p:spTgt spid="10"/>
                                        </p:tgtEl>
                                        <p:attrNameLst>
                                          <p:attrName>style.rotation</p:attrName>
                                        </p:attrNameLst>
                                      </p:cBhvr>
                                      <p:tavLst>
                                        <p:tav tm="0">
                                          <p:val>
                                            <p:fltVal val="90"/>
                                          </p:val>
                                        </p:tav>
                                        <p:tav tm="100000">
                                          <p:val>
                                            <p:fltVal val="0"/>
                                          </p:val>
                                        </p:tav>
                                      </p:tavLst>
                                    </p:anim>
                                    <p:animEffect transition="in" filter="fade">
                                      <p:cBhvr>
                                        <p:cTn id="50" dur="1000"/>
                                        <p:tgtEl>
                                          <p:spTgt spid="10"/>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1000" fill="hold"/>
                                        <p:tgtEl>
                                          <p:spTgt spid="23"/>
                                        </p:tgtEl>
                                        <p:attrNameLst>
                                          <p:attrName>ppt_w</p:attrName>
                                        </p:attrNameLst>
                                      </p:cBhvr>
                                      <p:tavLst>
                                        <p:tav tm="0">
                                          <p:val>
                                            <p:fltVal val="0"/>
                                          </p:val>
                                        </p:tav>
                                        <p:tav tm="100000">
                                          <p:val>
                                            <p:strVal val="#ppt_w"/>
                                          </p:val>
                                        </p:tav>
                                      </p:tavLst>
                                    </p:anim>
                                    <p:anim calcmode="lin" valueType="num">
                                      <p:cBhvr>
                                        <p:cTn id="56" dur="1000" fill="hold"/>
                                        <p:tgtEl>
                                          <p:spTgt spid="23"/>
                                        </p:tgtEl>
                                        <p:attrNameLst>
                                          <p:attrName>ppt_h</p:attrName>
                                        </p:attrNameLst>
                                      </p:cBhvr>
                                      <p:tavLst>
                                        <p:tav tm="0">
                                          <p:val>
                                            <p:fltVal val="0"/>
                                          </p:val>
                                        </p:tav>
                                        <p:tav tm="100000">
                                          <p:val>
                                            <p:strVal val="#ppt_h"/>
                                          </p:val>
                                        </p:tav>
                                      </p:tavLst>
                                    </p:anim>
                                    <p:anim calcmode="lin" valueType="num">
                                      <p:cBhvr>
                                        <p:cTn id="57" dur="1000" fill="hold"/>
                                        <p:tgtEl>
                                          <p:spTgt spid="23"/>
                                        </p:tgtEl>
                                        <p:attrNameLst>
                                          <p:attrName>style.rotation</p:attrName>
                                        </p:attrNameLst>
                                      </p:cBhvr>
                                      <p:tavLst>
                                        <p:tav tm="0">
                                          <p:val>
                                            <p:fltVal val="90"/>
                                          </p:val>
                                        </p:tav>
                                        <p:tav tm="100000">
                                          <p:val>
                                            <p:fltVal val="0"/>
                                          </p:val>
                                        </p:tav>
                                      </p:tavLst>
                                    </p:anim>
                                    <p:animEffect transition="in" filter="fade">
                                      <p:cBhvr>
                                        <p:cTn id="58" dur="1000"/>
                                        <p:tgtEl>
                                          <p:spTgt spid="23"/>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p:cTn id="63" dur="1000" fill="hold"/>
                                        <p:tgtEl>
                                          <p:spTgt spid="16"/>
                                        </p:tgtEl>
                                        <p:attrNameLst>
                                          <p:attrName>ppt_w</p:attrName>
                                        </p:attrNameLst>
                                      </p:cBhvr>
                                      <p:tavLst>
                                        <p:tav tm="0">
                                          <p:val>
                                            <p:fltVal val="0"/>
                                          </p:val>
                                        </p:tav>
                                        <p:tav tm="100000">
                                          <p:val>
                                            <p:strVal val="#ppt_w"/>
                                          </p:val>
                                        </p:tav>
                                      </p:tavLst>
                                    </p:anim>
                                    <p:anim calcmode="lin" valueType="num">
                                      <p:cBhvr>
                                        <p:cTn id="64" dur="1000" fill="hold"/>
                                        <p:tgtEl>
                                          <p:spTgt spid="16"/>
                                        </p:tgtEl>
                                        <p:attrNameLst>
                                          <p:attrName>ppt_h</p:attrName>
                                        </p:attrNameLst>
                                      </p:cBhvr>
                                      <p:tavLst>
                                        <p:tav tm="0">
                                          <p:val>
                                            <p:fltVal val="0"/>
                                          </p:val>
                                        </p:tav>
                                        <p:tav tm="100000">
                                          <p:val>
                                            <p:strVal val="#ppt_h"/>
                                          </p:val>
                                        </p:tav>
                                      </p:tavLst>
                                    </p:anim>
                                    <p:anim calcmode="lin" valueType="num">
                                      <p:cBhvr>
                                        <p:cTn id="65" dur="1000" fill="hold"/>
                                        <p:tgtEl>
                                          <p:spTgt spid="16"/>
                                        </p:tgtEl>
                                        <p:attrNameLst>
                                          <p:attrName>style.rotation</p:attrName>
                                        </p:attrNameLst>
                                      </p:cBhvr>
                                      <p:tavLst>
                                        <p:tav tm="0">
                                          <p:val>
                                            <p:fltVal val="90"/>
                                          </p:val>
                                        </p:tav>
                                        <p:tav tm="100000">
                                          <p:val>
                                            <p:fltVal val="0"/>
                                          </p:val>
                                        </p:tav>
                                      </p:tavLst>
                                    </p:anim>
                                    <p:animEffect transition="in" filter="fade">
                                      <p:cBhvr>
                                        <p:cTn id="66" dur="1000"/>
                                        <p:tgtEl>
                                          <p:spTgt spid="16"/>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grpId="0" nodeType="click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p:cTn id="71" dur="1000" fill="hold"/>
                                        <p:tgtEl>
                                          <p:spTgt spid="19"/>
                                        </p:tgtEl>
                                        <p:attrNameLst>
                                          <p:attrName>ppt_w</p:attrName>
                                        </p:attrNameLst>
                                      </p:cBhvr>
                                      <p:tavLst>
                                        <p:tav tm="0">
                                          <p:val>
                                            <p:fltVal val="0"/>
                                          </p:val>
                                        </p:tav>
                                        <p:tav tm="100000">
                                          <p:val>
                                            <p:strVal val="#ppt_w"/>
                                          </p:val>
                                        </p:tav>
                                      </p:tavLst>
                                    </p:anim>
                                    <p:anim calcmode="lin" valueType="num">
                                      <p:cBhvr>
                                        <p:cTn id="72" dur="1000" fill="hold"/>
                                        <p:tgtEl>
                                          <p:spTgt spid="19"/>
                                        </p:tgtEl>
                                        <p:attrNameLst>
                                          <p:attrName>ppt_h</p:attrName>
                                        </p:attrNameLst>
                                      </p:cBhvr>
                                      <p:tavLst>
                                        <p:tav tm="0">
                                          <p:val>
                                            <p:fltVal val="0"/>
                                          </p:val>
                                        </p:tav>
                                        <p:tav tm="100000">
                                          <p:val>
                                            <p:strVal val="#ppt_h"/>
                                          </p:val>
                                        </p:tav>
                                      </p:tavLst>
                                    </p:anim>
                                    <p:anim calcmode="lin" valueType="num">
                                      <p:cBhvr>
                                        <p:cTn id="73" dur="1000" fill="hold"/>
                                        <p:tgtEl>
                                          <p:spTgt spid="19"/>
                                        </p:tgtEl>
                                        <p:attrNameLst>
                                          <p:attrName>style.rotation</p:attrName>
                                        </p:attrNameLst>
                                      </p:cBhvr>
                                      <p:tavLst>
                                        <p:tav tm="0">
                                          <p:val>
                                            <p:fltVal val="90"/>
                                          </p:val>
                                        </p:tav>
                                        <p:tav tm="100000">
                                          <p:val>
                                            <p:fltVal val="0"/>
                                          </p:val>
                                        </p:tav>
                                      </p:tavLst>
                                    </p:anim>
                                    <p:animEffect transition="in" filter="fade">
                                      <p:cBhvr>
                                        <p:cTn id="74" dur="1000"/>
                                        <p:tgtEl>
                                          <p:spTgt spid="19"/>
                                        </p:tgtEl>
                                      </p:cBhvr>
                                    </p:animEffect>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grpId="0" nodeType="clickEffect">
                                  <p:stCondLst>
                                    <p:cond delay="0"/>
                                  </p:stCondLst>
                                  <p:childTnLst>
                                    <p:set>
                                      <p:cBhvr>
                                        <p:cTn id="78" dur="1" fill="hold">
                                          <p:stCondLst>
                                            <p:cond delay="0"/>
                                          </p:stCondLst>
                                        </p:cTn>
                                        <p:tgtEl>
                                          <p:spTgt spid="18"/>
                                        </p:tgtEl>
                                        <p:attrNameLst>
                                          <p:attrName>style.visibility</p:attrName>
                                        </p:attrNameLst>
                                      </p:cBhvr>
                                      <p:to>
                                        <p:strVal val="visible"/>
                                      </p:to>
                                    </p:set>
                                    <p:anim calcmode="lin" valueType="num">
                                      <p:cBhvr>
                                        <p:cTn id="79" dur="1000" fill="hold"/>
                                        <p:tgtEl>
                                          <p:spTgt spid="18"/>
                                        </p:tgtEl>
                                        <p:attrNameLst>
                                          <p:attrName>ppt_w</p:attrName>
                                        </p:attrNameLst>
                                      </p:cBhvr>
                                      <p:tavLst>
                                        <p:tav tm="0">
                                          <p:val>
                                            <p:fltVal val="0"/>
                                          </p:val>
                                        </p:tav>
                                        <p:tav tm="100000">
                                          <p:val>
                                            <p:strVal val="#ppt_w"/>
                                          </p:val>
                                        </p:tav>
                                      </p:tavLst>
                                    </p:anim>
                                    <p:anim calcmode="lin" valueType="num">
                                      <p:cBhvr>
                                        <p:cTn id="80" dur="1000" fill="hold"/>
                                        <p:tgtEl>
                                          <p:spTgt spid="18"/>
                                        </p:tgtEl>
                                        <p:attrNameLst>
                                          <p:attrName>ppt_h</p:attrName>
                                        </p:attrNameLst>
                                      </p:cBhvr>
                                      <p:tavLst>
                                        <p:tav tm="0">
                                          <p:val>
                                            <p:fltVal val="0"/>
                                          </p:val>
                                        </p:tav>
                                        <p:tav tm="100000">
                                          <p:val>
                                            <p:strVal val="#ppt_h"/>
                                          </p:val>
                                        </p:tav>
                                      </p:tavLst>
                                    </p:anim>
                                    <p:anim calcmode="lin" valueType="num">
                                      <p:cBhvr>
                                        <p:cTn id="81" dur="1000" fill="hold"/>
                                        <p:tgtEl>
                                          <p:spTgt spid="18"/>
                                        </p:tgtEl>
                                        <p:attrNameLst>
                                          <p:attrName>style.rotation</p:attrName>
                                        </p:attrNameLst>
                                      </p:cBhvr>
                                      <p:tavLst>
                                        <p:tav tm="0">
                                          <p:val>
                                            <p:fltVal val="90"/>
                                          </p:val>
                                        </p:tav>
                                        <p:tav tm="100000">
                                          <p:val>
                                            <p:fltVal val="0"/>
                                          </p:val>
                                        </p:tav>
                                      </p:tavLst>
                                    </p:anim>
                                    <p:animEffect transition="in" filter="fade">
                                      <p:cBhvr>
                                        <p:cTn id="82" dur="1000"/>
                                        <p:tgtEl>
                                          <p:spTgt spid="18"/>
                                        </p:tgtEl>
                                      </p:cBhvr>
                                    </p:animEffect>
                                  </p:childTnLst>
                                </p:cTn>
                              </p:par>
                            </p:childTnLst>
                          </p:cTn>
                        </p:par>
                      </p:childTnLst>
                    </p:cTn>
                  </p:par>
                  <p:par>
                    <p:cTn id="83" fill="hold">
                      <p:stCondLst>
                        <p:cond delay="indefinite"/>
                      </p:stCondLst>
                      <p:childTnLst>
                        <p:par>
                          <p:cTn id="84" fill="hold">
                            <p:stCondLst>
                              <p:cond delay="0"/>
                            </p:stCondLst>
                            <p:childTnLst>
                              <p:par>
                                <p:cTn id="85" presetID="31" presetClass="entr" presetSubtype="0" fill="hold" grpId="0" nodeType="click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p:cTn id="87" dur="1000" fill="hold"/>
                                        <p:tgtEl>
                                          <p:spTgt spid="17"/>
                                        </p:tgtEl>
                                        <p:attrNameLst>
                                          <p:attrName>ppt_w</p:attrName>
                                        </p:attrNameLst>
                                      </p:cBhvr>
                                      <p:tavLst>
                                        <p:tav tm="0">
                                          <p:val>
                                            <p:fltVal val="0"/>
                                          </p:val>
                                        </p:tav>
                                        <p:tav tm="100000">
                                          <p:val>
                                            <p:strVal val="#ppt_w"/>
                                          </p:val>
                                        </p:tav>
                                      </p:tavLst>
                                    </p:anim>
                                    <p:anim calcmode="lin" valueType="num">
                                      <p:cBhvr>
                                        <p:cTn id="88" dur="1000" fill="hold"/>
                                        <p:tgtEl>
                                          <p:spTgt spid="17"/>
                                        </p:tgtEl>
                                        <p:attrNameLst>
                                          <p:attrName>ppt_h</p:attrName>
                                        </p:attrNameLst>
                                      </p:cBhvr>
                                      <p:tavLst>
                                        <p:tav tm="0">
                                          <p:val>
                                            <p:fltVal val="0"/>
                                          </p:val>
                                        </p:tav>
                                        <p:tav tm="100000">
                                          <p:val>
                                            <p:strVal val="#ppt_h"/>
                                          </p:val>
                                        </p:tav>
                                      </p:tavLst>
                                    </p:anim>
                                    <p:anim calcmode="lin" valueType="num">
                                      <p:cBhvr>
                                        <p:cTn id="89" dur="1000" fill="hold"/>
                                        <p:tgtEl>
                                          <p:spTgt spid="17"/>
                                        </p:tgtEl>
                                        <p:attrNameLst>
                                          <p:attrName>style.rotation</p:attrName>
                                        </p:attrNameLst>
                                      </p:cBhvr>
                                      <p:tavLst>
                                        <p:tav tm="0">
                                          <p:val>
                                            <p:fltVal val="90"/>
                                          </p:val>
                                        </p:tav>
                                        <p:tav tm="100000">
                                          <p:val>
                                            <p:fltVal val="0"/>
                                          </p:val>
                                        </p:tav>
                                      </p:tavLst>
                                    </p:anim>
                                    <p:animEffect transition="in" filter="fade">
                                      <p:cBhvr>
                                        <p:cTn id="9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91" restart="whenNotActive" fill="hold" evtFilter="cancelBubble" nodeType="interactiveSeq">
                <p:stCondLst>
                  <p:cond evt="onClick" delay="0">
                    <p:tgtEl>
                      <p:spTgt spid="7"/>
                    </p:tgtEl>
                  </p:cond>
                </p:stCondLst>
                <p:endSync evt="end" delay="0">
                  <p:rtn val="all"/>
                </p:endSync>
                <p:childTnLst>
                  <p:par>
                    <p:cTn id="92" fill="hold">
                      <p:stCondLst>
                        <p:cond delay="0"/>
                      </p:stCondLst>
                      <p:childTnLst>
                        <p:par>
                          <p:cTn id="93" fill="hold">
                            <p:stCondLst>
                              <p:cond delay="0"/>
                            </p:stCondLst>
                            <p:childTnLst>
                              <p:par>
                                <p:cTn id="94" presetID="23" presetClass="entr" presetSubtype="16" fill="hold" grpId="0" nodeType="click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p:cTn id="96" dur="500" fill="hold"/>
                                        <p:tgtEl>
                                          <p:spTgt spid="12"/>
                                        </p:tgtEl>
                                        <p:attrNameLst>
                                          <p:attrName>ppt_w</p:attrName>
                                        </p:attrNameLst>
                                      </p:cBhvr>
                                      <p:tavLst>
                                        <p:tav tm="0">
                                          <p:val>
                                            <p:fltVal val="0"/>
                                          </p:val>
                                        </p:tav>
                                        <p:tav tm="100000">
                                          <p:val>
                                            <p:strVal val="#ppt_w"/>
                                          </p:val>
                                        </p:tav>
                                      </p:tavLst>
                                    </p:anim>
                                    <p:anim calcmode="lin" valueType="num">
                                      <p:cBhvr>
                                        <p:cTn id="97"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7"/>
                  </p:tgtEl>
                </p:cond>
              </p:nextCondLst>
            </p:seq>
            <p:seq concurrent="1" nextAc="seek">
              <p:cTn id="98" restart="whenNotActive" fill="hold" evtFilter="cancelBubble" nodeType="interactiveSeq">
                <p:stCondLst>
                  <p:cond evt="onClick" delay="0">
                    <p:tgtEl>
                      <p:spTgt spid="8"/>
                    </p:tgtEl>
                  </p:cond>
                </p:stCondLst>
                <p:endSync evt="end" delay="0">
                  <p:rtn val="all"/>
                </p:endSync>
                <p:childTnLst>
                  <p:par>
                    <p:cTn id="99" fill="hold">
                      <p:stCondLst>
                        <p:cond delay="0"/>
                      </p:stCondLst>
                      <p:childTnLst>
                        <p:par>
                          <p:cTn id="100" fill="hold">
                            <p:stCondLst>
                              <p:cond delay="0"/>
                            </p:stCondLst>
                            <p:childTnLst>
                              <p:par>
                                <p:cTn id="101" presetID="23" presetClass="entr" presetSubtype="16" fill="hold" grpId="0" nodeType="clickEffect">
                                  <p:stCondLst>
                                    <p:cond delay="0"/>
                                  </p:stCondLst>
                                  <p:childTnLst>
                                    <p:set>
                                      <p:cBhvr>
                                        <p:cTn id="102" dur="1" fill="hold">
                                          <p:stCondLst>
                                            <p:cond delay="0"/>
                                          </p:stCondLst>
                                        </p:cTn>
                                        <p:tgtEl>
                                          <p:spTgt spid="5"/>
                                        </p:tgtEl>
                                        <p:attrNameLst>
                                          <p:attrName>style.visibility</p:attrName>
                                        </p:attrNameLst>
                                      </p:cBhvr>
                                      <p:to>
                                        <p:strVal val="visible"/>
                                      </p:to>
                                    </p:set>
                                    <p:anim calcmode="lin" valueType="num">
                                      <p:cBhvr>
                                        <p:cTn id="103" dur="500" fill="hold"/>
                                        <p:tgtEl>
                                          <p:spTgt spid="5"/>
                                        </p:tgtEl>
                                        <p:attrNameLst>
                                          <p:attrName>ppt_w</p:attrName>
                                        </p:attrNameLst>
                                      </p:cBhvr>
                                      <p:tavLst>
                                        <p:tav tm="0">
                                          <p:val>
                                            <p:fltVal val="0"/>
                                          </p:val>
                                        </p:tav>
                                        <p:tav tm="100000">
                                          <p:val>
                                            <p:strVal val="#ppt_w"/>
                                          </p:val>
                                        </p:tav>
                                      </p:tavLst>
                                    </p:anim>
                                    <p:anim calcmode="lin" valueType="num">
                                      <p:cBhvr>
                                        <p:cTn id="104"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8"/>
                  </p:tgtEl>
                </p:cond>
              </p:nextCondLst>
            </p:seq>
            <p:seq concurrent="1" nextAc="seek">
              <p:cTn id="105" restart="whenNotActive" fill="hold" evtFilter="cancelBubble" nodeType="interactiveSeq">
                <p:stCondLst>
                  <p:cond evt="onClick" delay="0">
                    <p:tgtEl>
                      <p:spTgt spid="9"/>
                    </p:tgtEl>
                  </p:cond>
                </p:stCondLst>
                <p:endSync evt="end" delay="0">
                  <p:rtn val="all"/>
                </p:endSync>
                <p:childTnLst>
                  <p:par>
                    <p:cTn id="106" fill="hold">
                      <p:stCondLst>
                        <p:cond delay="0"/>
                      </p:stCondLst>
                      <p:childTnLst>
                        <p:par>
                          <p:cTn id="107" fill="hold">
                            <p:stCondLst>
                              <p:cond delay="0"/>
                            </p:stCondLst>
                            <p:childTnLst>
                              <p:par>
                                <p:cTn id="108" presetID="23" presetClass="entr" presetSubtype="16" fill="hold" grpId="0" nodeType="clickEffect">
                                  <p:stCondLst>
                                    <p:cond delay="0"/>
                                  </p:stCondLst>
                                  <p:childTnLst>
                                    <p:set>
                                      <p:cBhvr>
                                        <p:cTn id="109" dur="1" fill="hold">
                                          <p:stCondLst>
                                            <p:cond delay="0"/>
                                          </p:stCondLst>
                                        </p:cTn>
                                        <p:tgtEl>
                                          <p:spTgt spid="13"/>
                                        </p:tgtEl>
                                        <p:attrNameLst>
                                          <p:attrName>style.visibility</p:attrName>
                                        </p:attrNameLst>
                                      </p:cBhvr>
                                      <p:to>
                                        <p:strVal val="visible"/>
                                      </p:to>
                                    </p:set>
                                    <p:anim calcmode="lin" valueType="num">
                                      <p:cBhvr>
                                        <p:cTn id="110" dur="500" fill="hold"/>
                                        <p:tgtEl>
                                          <p:spTgt spid="13"/>
                                        </p:tgtEl>
                                        <p:attrNameLst>
                                          <p:attrName>ppt_w</p:attrName>
                                        </p:attrNameLst>
                                      </p:cBhvr>
                                      <p:tavLst>
                                        <p:tav tm="0">
                                          <p:val>
                                            <p:fltVal val="0"/>
                                          </p:val>
                                        </p:tav>
                                        <p:tav tm="100000">
                                          <p:val>
                                            <p:strVal val="#ppt_w"/>
                                          </p:val>
                                        </p:tav>
                                      </p:tavLst>
                                    </p:anim>
                                    <p:anim calcmode="lin" valueType="num">
                                      <p:cBhvr>
                                        <p:cTn id="111" dur="5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9"/>
                  </p:tgtEl>
                </p:cond>
              </p:nextCondLst>
            </p:seq>
            <p:seq concurrent="1" nextAc="seek">
              <p:cTn id="112" restart="whenNotActive" fill="hold" evtFilter="cancelBubble" nodeType="interactiveSeq">
                <p:stCondLst>
                  <p:cond evt="onClick" delay="0">
                    <p:tgtEl>
                      <p:spTgt spid="10"/>
                    </p:tgtEl>
                  </p:cond>
                </p:stCondLst>
                <p:endSync evt="end" delay="0">
                  <p:rtn val="all"/>
                </p:endSync>
                <p:childTnLst>
                  <p:par>
                    <p:cTn id="113" fill="hold">
                      <p:stCondLst>
                        <p:cond delay="0"/>
                      </p:stCondLst>
                      <p:childTnLst>
                        <p:par>
                          <p:cTn id="114" fill="hold">
                            <p:stCondLst>
                              <p:cond delay="0"/>
                            </p:stCondLst>
                            <p:childTnLst>
                              <p:par>
                                <p:cTn id="115" presetID="23" presetClass="entr" presetSubtype="16" fill="hold" grpId="0" nodeType="clickEffect">
                                  <p:stCondLst>
                                    <p:cond delay="0"/>
                                  </p:stCondLst>
                                  <p:childTnLst>
                                    <p:set>
                                      <p:cBhvr>
                                        <p:cTn id="116" dur="1" fill="hold">
                                          <p:stCondLst>
                                            <p:cond delay="0"/>
                                          </p:stCondLst>
                                        </p:cTn>
                                        <p:tgtEl>
                                          <p:spTgt spid="6"/>
                                        </p:tgtEl>
                                        <p:attrNameLst>
                                          <p:attrName>style.visibility</p:attrName>
                                        </p:attrNameLst>
                                      </p:cBhvr>
                                      <p:to>
                                        <p:strVal val="visible"/>
                                      </p:to>
                                    </p:set>
                                    <p:anim calcmode="lin" valueType="num">
                                      <p:cBhvr>
                                        <p:cTn id="117" dur="500" fill="hold"/>
                                        <p:tgtEl>
                                          <p:spTgt spid="6"/>
                                        </p:tgtEl>
                                        <p:attrNameLst>
                                          <p:attrName>ppt_w</p:attrName>
                                        </p:attrNameLst>
                                      </p:cBhvr>
                                      <p:tavLst>
                                        <p:tav tm="0">
                                          <p:val>
                                            <p:fltVal val="0"/>
                                          </p:val>
                                        </p:tav>
                                        <p:tav tm="100000">
                                          <p:val>
                                            <p:strVal val="#ppt_w"/>
                                          </p:val>
                                        </p:tav>
                                      </p:tavLst>
                                    </p:anim>
                                    <p:anim calcmode="lin" valueType="num">
                                      <p:cBhvr>
                                        <p:cTn id="118"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10"/>
                  </p:tgtEl>
                </p:cond>
              </p:nextCondLst>
            </p:seq>
            <p:seq concurrent="1" nextAc="seek">
              <p:cTn id="119" restart="whenNotActive" fill="hold" evtFilter="cancelBubble" nodeType="interactiveSeq">
                <p:stCondLst>
                  <p:cond evt="onClick" delay="0">
                    <p:tgtEl>
                      <p:spTgt spid="16"/>
                    </p:tgtEl>
                  </p:cond>
                </p:stCondLst>
                <p:endSync evt="end" delay="0">
                  <p:rtn val="all"/>
                </p:endSync>
                <p:childTnLst>
                  <p:par>
                    <p:cTn id="120" fill="hold">
                      <p:stCondLst>
                        <p:cond delay="0"/>
                      </p:stCondLst>
                      <p:childTnLst>
                        <p:par>
                          <p:cTn id="121" fill="hold">
                            <p:stCondLst>
                              <p:cond delay="0"/>
                            </p:stCondLst>
                            <p:childTnLst>
                              <p:par>
                                <p:cTn id="122" presetID="23" presetClass="entr" presetSubtype="16" fill="hold" grpId="0" nodeType="click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500" fill="hold"/>
                                        <p:tgtEl>
                                          <p:spTgt spid="20"/>
                                        </p:tgtEl>
                                        <p:attrNameLst>
                                          <p:attrName>ppt_w</p:attrName>
                                        </p:attrNameLst>
                                      </p:cBhvr>
                                      <p:tavLst>
                                        <p:tav tm="0">
                                          <p:val>
                                            <p:fltVal val="0"/>
                                          </p:val>
                                        </p:tav>
                                        <p:tav tm="100000">
                                          <p:val>
                                            <p:strVal val="#ppt_w"/>
                                          </p:val>
                                        </p:tav>
                                      </p:tavLst>
                                    </p:anim>
                                    <p:anim calcmode="lin" valueType="num">
                                      <p:cBhvr>
                                        <p:cTn id="125" dur="500" fill="hold"/>
                                        <p:tgtEl>
                                          <p:spTgt spid="20"/>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16"/>
                  </p:tgtEl>
                </p:cond>
              </p:nextCondLst>
            </p:seq>
            <p:seq concurrent="1" nextAc="seek">
              <p:cTn id="126" restart="whenNotActive" fill="hold" evtFilter="cancelBubble" nodeType="interactiveSeq">
                <p:stCondLst>
                  <p:cond evt="onClick" delay="0">
                    <p:tgtEl>
                      <p:spTgt spid="17"/>
                    </p:tgtEl>
                  </p:cond>
                </p:stCondLst>
                <p:endSync evt="end" delay="0">
                  <p:rtn val="all"/>
                </p:endSync>
                <p:childTnLst>
                  <p:par>
                    <p:cTn id="127" fill="hold">
                      <p:stCondLst>
                        <p:cond delay="0"/>
                      </p:stCondLst>
                      <p:childTnLst>
                        <p:par>
                          <p:cTn id="128" fill="hold">
                            <p:stCondLst>
                              <p:cond delay="0"/>
                            </p:stCondLst>
                            <p:childTnLst>
                              <p:par>
                                <p:cTn id="129" presetID="23" presetClass="entr" presetSubtype="16" fill="hold" grpId="0" nodeType="clickEffect">
                                  <p:stCondLst>
                                    <p:cond delay="0"/>
                                  </p:stCondLst>
                                  <p:childTnLst>
                                    <p:set>
                                      <p:cBhvr>
                                        <p:cTn id="130" dur="1" fill="hold">
                                          <p:stCondLst>
                                            <p:cond delay="0"/>
                                          </p:stCondLst>
                                        </p:cTn>
                                        <p:tgtEl>
                                          <p:spTgt spid="14"/>
                                        </p:tgtEl>
                                        <p:attrNameLst>
                                          <p:attrName>style.visibility</p:attrName>
                                        </p:attrNameLst>
                                      </p:cBhvr>
                                      <p:to>
                                        <p:strVal val="visible"/>
                                      </p:to>
                                    </p:set>
                                    <p:anim calcmode="lin" valueType="num">
                                      <p:cBhvr>
                                        <p:cTn id="131" dur="500" fill="hold"/>
                                        <p:tgtEl>
                                          <p:spTgt spid="14"/>
                                        </p:tgtEl>
                                        <p:attrNameLst>
                                          <p:attrName>ppt_w</p:attrName>
                                        </p:attrNameLst>
                                      </p:cBhvr>
                                      <p:tavLst>
                                        <p:tav tm="0">
                                          <p:val>
                                            <p:fltVal val="0"/>
                                          </p:val>
                                        </p:tav>
                                        <p:tav tm="100000">
                                          <p:val>
                                            <p:strVal val="#ppt_w"/>
                                          </p:val>
                                        </p:tav>
                                      </p:tavLst>
                                    </p:anim>
                                    <p:anim calcmode="lin" valueType="num">
                                      <p:cBhvr>
                                        <p:cTn id="132"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17"/>
                  </p:tgtEl>
                </p:cond>
              </p:nextCondLst>
            </p:seq>
            <p:seq concurrent="1" nextAc="seek">
              <p:cTn id="133" restart="whenNotActive" fill="hold" evtFilter="cancelBubble" nodeType="interactiveSeq">
                <p:stCondLst>
                  <p:cond evt="onClick" delay="0">
                    <p:tgtEl>
                      <p:spTgt spid="18"/>
                    </p:tgtEl>
                  </p:cond>
                </p:stCondLst>
                <p:endSync evt="end" delay="0">
                  <p:rtn val="all"/>
                </p:endSync>
                <p:childTnLst>
                  <p:par>
                    <p:cTn id="134" fill="hold">
                      <p:stCondLst>
                        <p:cond delay="0"/>
                      </p:stCondLst>
                      <p:childTnLst>
                        <p:par>
                          <p:cTn id="135" fill="hold">
                            <p:stCondLst>
                              <p:cond delay="0"/>
                            </p:stCondLst>
                            <p:childTnLst>
                              <p:par>
                                <p:cTn id="136" presetID="23" presetClass="entr" presetSubtype="16" fill="hold" grpId="0" nodeType="clickEffect">
                                  <p:stCondLst>
                                    <p:cond delay="0"/>
                                  </p:stCondLst>
                                  <p:childTnLst>
                                    <p:set>
                                      <p:cBhvr>
                                        <p:cTn id="137" dur="1" fill="hold">
                                          <p:stCondLst>
                                            <p:cond delay="0"/>
                                          </p:stCondLst>
                                        </p:cTn>
                                        <p:tgtEl>
                                          <p:spTgt spid="21"/>
                                        </p:tgtEl>
                                        <p:attrNameLst>
                                          <p:attrName>style.visibility</p:attrName>
                                        </p:attrNameLst>
                                      </p:cBhvr>
                                      <p:to>
                                        <p:strVal val="visible"/>
                                      </p:to>
                                    </p:set>
                                    <p:anim calcmode="lin" valueType="num">
                                      <p:cBhvr>
                                        <p:cTn id="138" dur="500" fill="hold"/>
                                        <p:tgtEl>
                                          <p:spTgt spid="21"/>
                                        </p:tgtEl>
                                        <p:attrNameLst>
                                          <p:attrName>ppt_w</p:attrName>
                                        </p:attrNameLst>
                                      </p:cBhvr>
                                      <p:tavLst>
                                        <p:tav tm="0">
                                          <p:val>
                                            <p:fltVal val="0"/>
                                          </p:val>
                                        </p:tav>
                                        <p:tav tm="100000">
                                          <p:val>
                                            <p:strVal val="#ppt_w"/>
                                          </p:val>
                                        </p:tav>
                                      </p:tavLst>
                                    </p:anim>
                                    <p:anim calcmode="lin" valueType="num">
                                      <p:cBhvr>
                                        <p:cTn id="139" dur="500" fill="hold"/>
                                        <p:tgtEl>
                                          <p:spTgt spid="21"/>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18"/>
                  </p:tgtEl>
                </p:cond>
              </p:nextCondLst>
            </p:seq>
            <p:seq concurrent="1" nextAc="seek">
              <p:cTn id="140" restart="whenNotActive" fill="hold" evtFilter="cancelBubble" nodeType="interactiveSeq">
                <p:stCondLst>
                  <p:cond evt="onClick" delay="0">
                    <p:tgtEl>
                      <p:spTgt spid="19"/>
                    </p:tgtEl>
                  </p:cond>
                </p:stCondLst>
                <p:endSync evt="end" delay="0">
                  <p:rtn val="all"/>
                </p:endSync>
                <p:childTnLst>
                  <p:par>
                    <p:cTn id="141" fill="hold">
                      <p:stCondLst>
                        <p:cond delay="0"/>
                      </p:stCondLst>
                      <p:childTnLst>
                        <p:par>
                          <p:cTn id="142" fill="hold">
                            <p:stCondLst>
                              <p:cond delay="0"/>
                            </p:stCondLst>
                            <p:childTnLst>
                              <p:par>
                                <p:cTn id="143" presetID="23" presetClass="entr" presetSubtype="16" fill="hold" grpId="0" nodeType="clickEffect">
                                  <p:stCondLst>
                                    <p:cond delay="0"/>
                                  </p:stCondLst>
                                  <p:childTnLst>
                                    <p:set>
                                      <p:cBhvr>
                                        <p:cTn id="144" dur="1" fill="hold">
                                          <p:stCondLst>
                                            <p:cond delay="0"/>
                                          </p:stCondLst>
                                        </p:cTn>
                                        <p:tgtEl>
                                          <p:spTgt spid="15"/>
                                        </p:tgtEl>
                                        <p:attrNameLst>
                                          <p:attrName>style.visibility</p:attrName>
                                        </p:attrNameLst>
                                      </p:cBhvr>
                                      <p:to>
                                        <p:strVal val="visible"/>
                                      </p:to>
                                    </p:set>
                                    <p:anim calcmode="lin" valueType="num">
                                      <p:cBhvr>
                                        <p:cTn id="145" dur="500" fill="hold"/>
                                        <p:tgtEl>
                                          <p:spTgt spid="15"/>
                                        </p:tgtEl>
                                        <p:attrNameLst>
                                          <p:attrName>ppt_w</p:attrName>
                                        </p:attrNameLst>
                                      </p:cBhvr>
                                      <p:tavLst>
                                        <p:tav tm="0">
                                          <p:val>
                                            <p:fltVal val="0"/>
                                          </p:val>
                                        </p:tav>
                                        <p:tav tm="100000">
                                          <p:val>
                                            <p:strVal val="#ppt_w"/>
                                          </p:val>
                                        </p:tav>
                                      </p:tavLst>
                                    </p:anim>
                                    <p:anim calcmode="lin" valueType="num">
                                      <p:cBhvr>
                                        <p:cTn id="146"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19"/>
                  </p:tgtEl>
                </p:cond>
              </p:nextCondLst>
            </p:seq>
          </p:childTnLst>
        </p:cTn>
      </p:par>
    </p:tnLst>
    <p:bldLst>
      <p:bldP spid="4" grpId="0"/>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 xmlns:a16="http://schemas.microsoft.com/office/drawing/2014/main" id="{8219B368-B42D-42C9-8CFF-C1525C23EBDA}"/>
              </a:ext>
            </a:extLst>
          </p:cNvPr>
          <p:cNvSpPr>
            <a:spLocks noGrp="1"/>
          </p:cNvSpPr>
          <p:nvPr>
            <p:ph type="sldNum" sz="quarter" idx="12"/>
          </p:nvPr>
        </p:nvSpPr>
        <p:spPr/>
        <p:txBody>
          <a:bodyPr/>
          <a:lstStyle/>
          <a:p>
            <a:fld id="{4950F5D8-22E1-4015-8661-E5B1FD28C2DE}" type="slidenum">
              <a:rPr lang="en-US" smtClean="0"/>
              <a:pPr/>
              <a:t>24</a:t>
            </a:fld>
            <a:endParaRPr lang="en-US" dirty="0"/>
          </a:p>
        </p:txBody>
      </p:sp>
      <p:sp>
        <p:nvSpPr>
          <p:cNvPr id="3" name="Date Placeholder 2">
            <a:extLst>
              <a:ext uri="{FF2B5EF4-FFF2-40B4-BE49-F238E27FC236}">
                <a16:creationId xmlns="" xmlns:a16="http://schemas.microsoft.com/office/drawing/2014/main" id="{9FDEB879-C512-484F-8647-67E074234849}"/>
              </a:ext>
            </a:extLst>
          </p:cNvPr>
          <p:cNvSpPr>
            <a:spLocks noGrp="1"/>
          </p:cNvSpPr>
          <p:nvPr>
            <p:ph type="dt" sz="half" idx="10"/>
          </p:nvPr>
        </p:nvSpPr>
        <p:spPr/>
        <p:txBody>
          <a:bodyPr/>
          <a:lstStyle/>
          <a:p>
            <a:fld id="{3C981C07-ADF0-499A-A646-87541EF454A9}" type="datetime1">
              <a:rPr lang="en-US" smtClean="0"/>
              <a:t>11/17/2020</a:t>
            </a:fld>
            <a:endParaRPr lang="en-US" dirty="0"/>
          </a:p>
        </p:txBody>
      </p:sp>
      <p:sp>
        <p:nvSpPr>
          <p:cNvPr id="4" name="Footer Placeholder 3">
            <a:extLst>
              <a:ext uri="{FF2B5EF4-FFF2-40B4-BE49-F238E27FC236}">
                <a16:creationId xmlns="" xmlns:a16="http://schemas.microsoft.com/office/drawing/2014/main" id="{CC769588-4F4C-428C-9F8E-006085535705}"/>
              </a:ext>
            </a:extLst>
          </p:cNvPr>
          <p:cNvSpPr>
            <a:spLocks noGrp="1"/>
          </p:cNvSpPr>
          <p:nvPr>
            <p:ph type="ftr" sz="quarter" idx="11"/>
          </p:nvPr>
        </p:nvSpPr>
        <p:spPr/>
        <p:txBody>
          <a:bodyPr/>
          <a:lstStyle/>
          <a:p>
            <a:r>
              <a:rPr lang="en-US" smtClean="0"/>
              <a:t>t@riqmagura</a:t>
            </a:r>
            <a:endParaRPr lang="en-US" dirty="0"/>
          </a:p>
        </p:txBody>
      </p:sp>
      <p:sp>
        <p:nvSpPr>
          <p:cNvPr id="2" name="Rectangle 1"/>
          <p:cNvSpPr/>
          <p:nvPr/>
        </p:nvSpPr>
        <p:spPr>
          <a:xfrm>
            <a:off x="4108361" y="0"/>
            <a:ext cx="4108360" cy="1004552"/>
          </a:xfrm>
          <a:prstGeom prst="rect">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smtClean="0">
                <a:solidFill>
                  <a:schemeClr val="bg1"/>
                </a:solidFill>
                <a:latin typeface="NikoshBAN" panose="02000000000000000000" pitchFamily="2" charset="0"/>
                <a:cs typeface="NikoshBAN" panose="02000000000000000000" pitchFamily="2" charset="0"/>
              </a:rPr>
              <a:t>বাড়ির</a:t>
            </a:r>
            <a:r>
              <a:rPr lang="en-US" sz="4400" dirty="0" smtClean="0">
                <a:solidFill>
                  <a:schemeClr val="bg1"/>
                </a:solidFill>
                <a:latin typeface="NikoshBAN" panose="02000000000000000000" pitchFamily="2" charset="0"/>
                <a:cs typeface="NikoshBAN" panose="02000000000000000000" pitchFamily="2" charset="0"/>
              </a:rPr>
              <a:t> কাজ</a:t>
            </a:r>
            <a:endParaRPr lang="en-US" sz="4400" dirty="0">
              <a:solidFill>
                <a:schemeClr val="bg1"/>
              </a:solidFill>
              <a:latin typeface="NikoshBAN" panose="02000000000000000000" pitchFamily="2" charset="0"/>
              <a:cs typeface="NikoshBAN" panose="02000000000000000000" pitchFamily="2" charset="0"/>
            </a:endParaRPr>
          </a:p>
        </p:txBody>
      </p:sp>
      <p:sp>
        <p:nvSpPr>
          <p:cNvPr id="6" name="Rectangle 5"/>
          <p:cNvSpPr/>
          <p:nvPr/>
        </p:nvSpPr>
        <p:spPr>
          <a:xfrm>
            <a:off x="1751527" y="1337256"/>
            <a:ext cx="8757634" cy="1004552"/>
          </a:xfrm>
          <a:prstGeom prst="rect">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smtClean="0">
                <a:solidFill>
                  <a:schemeClr val="bg1"/>
                </a:solidFill>
                <a:latin typeface="NikoshBAN" panose="02000000000000000000" pitchFamily="2" charset="0"/>
                <a:cs typeface="NikoshBAN" panose="02000000000000000000" pitchFamily="2" charset="0"/>
              </a:rPr>
              <a:t>তোমার</a:t>
            </a:r>
            <a:r>
              <a:rPr lang="en-US" sz="4400" dirty="0" smtClean="0">
                <a:solidFill>
                  <a:schemeClr val="bg1"/>
                </a:solidFill>
                <a:latin typeface="NikoshBAN" panose="02000000000000000000" pitchFamily="2" charset="0"/>
                <a:cs typeface="NikoshBAN" panose="02000000000000000000" pitchFamily="2" charset="0"/>
              </a:rPr>
              <a:t> নিজ </a:t>
            </a:r>
            <a:r>
              <a:rPr lang="en-US" sz="4400" dirty="0" err="1" smtClean="0">
                <a:solidFill>
                  <a:schemeClr val="bg1"/>
                </a:solidFill>
                <a:latin typeface="NikoshBAN" panose="02000000000000000000" pitchFamily="2" charset="0"/>
                <a:cs typeface="NikoshBAN" panose="02000000000000000000" pitchFamily="2" charset="0"/>
              </a:rPr>
              <a:t>জেলার</a:t>
            </a:r>
            <a:r>
              <a:rPr lang="en-US" sz="4400" dirty="0" smtClean="0">
                <a:solidFill>
                  <a:schemeClr val="bg1"/>
                </a:solidFill>
                <a:latin typeface="NikoshBAN" panose="02000000000000000000" pitchFamily="2" charset="0"/>
                <a:cs typeface="NikoshBAN" panose="02000000000000000000" pitchFamily="2" charset="0"/>
              </a:rPr>
              <a:t> ১০ </a:t>
            </a:r>
            <a:r>
              <a:rPr lang="en-US" sz="4400" dirty="0" err="1" smtClean="0">
                <a:solidFill>
                  <a:schemeClr val="bg1"/>
                </a:solidFill>
                <a:latin typeface="NikoshBAN" panose="02000000000000000000" pitchFamily="2" charset="0"/>
                <a:cs typeface="NikoshBAN" panose="02000000000000000000" pitchFamily="2" charset="0"/>
              </a:rPr>
              <a:t>টি</a:t>
            </a:r>
            <a:r>
              <a:rPr lang="en-US" sz="4400" dirty="0" smtClean="0">
                <a:solidFill>
                  <a:schemeClr val="bg1"/>
                </a:solidFill>
                <a:latin typeface="NikoshBAN" panose="02000000000000000000" pitchFamily="2" charset="0"/>
                <a:cs typeface="NikoshBAN" panose="02000000000000000000" pitchFamily="2" charset="0"/>
              </a:rPr>
              <a:t> বৈশিষ্ট্য </a:t>
            </a:r>
            <a:r>
              <a:rPr lang="en-US" sz="4400" dirty="0" err="1" smtClean="0">
                <a:solidFill>
                  <a:schemeClr val="bg1"/>
                </a:solidFill>
                <a:latin typeface="NikoshBAN" panose="02000000000000000000" pitchFamily="2" charset="0"/>
                <a:cs typeface="NikoshBAN" panose="02000000000000000000" pitchFamily="2" charset="0"/>
              </a:rPr>
              <a:t>লেখ</a:t>
            </a:r>
            <a:r>
              <a:rPr lang="en-US" sz="4400" dirty="0" smtClean="0">
                <a:solidFill>
                  <a:schemeClr val="bg1"/>
                </a:solidFill>
                <a:latin typeface="NikoshBAN" panose="02000000000000000000" pitchFamily="2" charset="0"/>
                <a:cs typeface="NikoshBAN" panose="02000000000000000000" pitchFamily="2" charset="0"/>
              </a:rPr>
              <a:t> ।</a:t>
            </a:r>
            <a:endParaRPr lang="en-US" sz="4400" dirty="0">
              <a:solidFill>
                <a:schemeClr val="bg1"/>
              </a:solidFill>
              <a:latin typeface="NikoshBAN" panose="02000000000000000000" pitchFamily="2" charset="0"/>
              <a:cs typeface="NikoshBAN" panose="02000000000000000000" pitchFamily="2"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1527" y="2726028"/>
            <a:ext cx="8860666" cy="4131972"/>
          </a:xfrm>
          <a:prstGeom prst="rect">
            <a:avLst/>
          </a:prstGeom>
        </p:spPr>
      </p:pic>
    </p:spTree>
    <p:extLst>
      <p:ext uri="{BB962C8B-B14F-4D97-AF65-F5344CB8AC3E}">
        <p14:creationId xmlns:p14="http://schemas.microsoft.com/office/powerpoint/2010/main" val="67189869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9BFC04D-1EA2-4C38-90C9-4DC62E5AEF46}"/>
              </a:ext>
            </a:extLst>
          </p:cNvPr>
          <p:cNvSpPr>
            <a:spLocks noGrp="1"/>
          </p:cNvSpPr>
          <p:nvPr>
            <p:ph type="title"/>
          </p:nvPr>
        </p:nvSpPr>
        <p:spPr>
          <a:xfrm>
            <a:off x="2847304" y="813922"/>
            <a:ext cx="4585780" cy="1091078"/>
          </a:xfrm>
        </p:spPr>
        <p:txBody>
          <a:bodyPr/>
          <a:lstStyle/>
          <a:p>
            <a:r>
              <a:rPr lang="en-US" dirty="0"/>
              <a:t>Thank you!</a:t>
            </a:r>
          </a:p>
        </p:txBody>
      </p:sp>
      <p:sp>
        <p:nvSpPr>
          <p:cNvPr id="5" name="Slide Number Placeholder 4">
            <a:extLst>
              <a:ext uri="{FF2B5EF4-FFF2-40B4-BE49-F238E27FC236}">
                <a16:creationId xmlns="" xmlns:a16="http://schemas.microsoft.com/office/drawing/2014/main" id="{62B3AD74-B3CB-4B9C-8EAC-07DF8026307A}"/>
              </a:ext>
            </a:extLst>
          </p:cNvPr>
          <p:cNvSpPr>
            <a:spLocks noGrp="1"/>
          </p:cNvSpPr>
          <p:nvPr>
            <p:ph type="sldNum" sz="quarter" idx="12"/>
          </p:nvPr>
        </p:nvSpPr>
        <p:spPr/>
        <p:txBody>
          <a:bodyPr/>
          <a:lstStyle/>
          <a:p>
            <a:fld id="{4950F5D8-22E1-4015-8661-E5B1FD28C2DE}" type="slidenum">
              <a:rPr lang="en-US" smtClean="0"/>
              <a:t>25</a:t>
            </a:fld>
            <a:endParaRPr lang="en-US" dirty="0"/>
          </a:p>
        </p:txBody>
      </p:sp>
      <p:sp>
        <p:nvSpPr>
          <p:cNvPr id="3" name="Date Placeholder 2">
            <a:extLst>
              <a:ext uri="{FF2B5EF4-FFF2-40B4-BE49-F238E27FC236}">
                <a16:creationId xmlns="" xmlns:a16="http://schemas.microsoft.com/office/drawing/2014/main" id="{8A4AF708-0F57-4D7F-96B7-64E674801E73}"/>
              </a:ext>
            </a:extLst>
          </p:cNvPr>
          <p:cNvSpPr>
            <a:spLocks noGrp="1"/>
          </p:cNvSpPr>
          <p:nvPr>
            <p:ph type="dt" sz="half" idx="10"/>
          </p:nvPr>
        </p:nvSpPr>
        <p:spPr/>
        <p:txBody>
          <a:bodyPr/>
          <a:lstStyle/>
          <a:p>
            <a:fld id="{81FA2349-75A0-43BF-B3BA-40B01A14A3A7}" type="datetime1">
              <a:rPr lang="en-US" smtClean="0"/>
              <a:t>11/17/2020</a:t>
            </a:fld>
            <a:endParaRPr lang="en-US" dirty="0"/>
          </a:p>
        </p:txBody>
      </p:sp>
      <p:sp>
        <p:nvSpPr>
          <p:cNvPr id="4" name="Footer Placeholder 3">
            <a:extLst>
              <a:ext uri="{FF2B5EF4-FFF2-40B4-BE49-F238E27FC236}">
                <a16:creationId xmlns="" xmlns:a16="http://schemas.microsoft.com/office/drawing/2014/main" id="{3276C4A0-8B24-411A-B454-AD30C6340934}"/>
              </a:ext>
            </a:extLst>
          </p:cNvPr>
          <p:cNvSpPr>
            <a:spLocks noGrp="1"/>
          </p:cNvSpPr>
          <p:nvPr>
            <p:ph type="ftr" sz="quarter" idx="11"/>
          </p:nvPr>
        </p:nvSpPr>
        <p:spPr/>
        <p:txBody>
          <a:bodyPr/>
          <a:lstStyle/>
          <a:p>
            <a:r>
              <a:rPr lang="en-US" smtClean="0"/>
              <a:t>t@riqmagura</a:t>
            </a:r>
            <a:endParaRPr lang="en-US" dirty="0"/>
          </a:p>
        </p:txBody>
      </p: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905000"/>
            <a:ext cx="9753600" cy="40934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7480730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FA532457-29F4-475F-B58C-80A91C832EA9}"/>
              </a:ext>
            </a:extLst>
          </p:cNvPr>
          <p:cNvSpPr>
            <a:spLocks noGrp="1"/>
          </p:cNvSpPr>
          <p:nvPr>
            <p:ph type="title"/>
          </p:nvPr>
        </p:nvSpPr>
        <p:spPr>
          <a:xfrm>
            <a:off x="1597325" y="78726"/>
            <a:ext cx="8737121" cy="636340"/>
          </a:xfrm>
          <a:solidFill>
            <a:schemeClr val="accent6">
              <a:lumMod val="60000"/>
              <a:lumOff val="40000"/>
            </a:schemeClr>
          </a:solidFill>
        </p:spPr>
        <p:txBody>
          <a:bodyPr>
            <a:noAutofit/>
          </a:bodyPr>
          <a:lstStyle/>
          <a:p>
            <a:r>
              <a:rPr lang="en-US" sz="4800" dirty="0" smtClean="0">
                <a:solidFill>
                  <a:schemeClr val="tx1"/>
                </a:solidFill>
                <a:latin typeface="NikoshBAN" panose="02000000000000000000" pitchFamily="2" charset="0"/>
                <a:cs typeface="NikoshBAN" panose="02000000000000000000" pitchFamily="2" charset="0"/>
              </a:rPr>
              <a:t>মনোযোগ দিয়ে ছবিগুলো </a:t>
            </a:r>
            <a:r>
              <a:rPr lang="en-US" sz="4800" dirty="0" err="1" smtClean="0">
                <a:solidFill>
                  <a:schemeClr val="tx1"/>
                </a:solidFill>
                <a:latin typeface="NikoshBAN" panose="02000000000000000000" pitchFamily="2" charset="0"/>
                <a:cs typeface="NikoshBAN" panose="02000000000000000000" pitchFamily="2" charset="0"/>
              </a:rPr>
              <a:t>দেখো</a:t>
            </a:r>
            <a:r>
              <a:rPr lang="en-US" sz="4800" dirty="0" smtClean="0">
                <a:solidFill>
                  <a:schemeClr val="tx1"/>
                </a:solidFill>
                <a:latin typeface="NikoshBAN" panose="02000000000000000000" pitchFamily="2" charset="0"/>
                <a:cs typeface="NikoshBAN" panose="02000000000000000000" pitchFamily="2" charset="0"/>
              </a:rPr>
              <a:t> ও </a:t>
            </a:r>
            <a:r>
              <a:rPr lang="en-US" sz="4800" dirty="0" err="1" smtClean="0">
                <a:solidFill>
                  <a:schemeClr val="tx1"/>
                </a:solidFill>
                <a:latin typeface="NikoshBAN" panose="02000000000000000000" pitchFamily="2" charset="0"/>
                <a:cs typeface="NikoshBAN" panose="02000000000000000000" pitchFamily="2" charset="0"/>
              </a:rPr>
              <a:t>চিন্তা</a:t>
            </a:r>
            <a:r>
              <a:rPr lang="en-US" sz="4800" dirty="0" smtClean="0">
                <a:solidFill>
                  <a:schemeClr val="tx1"/>
                </a:solidFill>
                <a:latin typeface="NikoshBAN" panose="02000000000000000000" pitchFamily="2" charset="0"/>
                <a:cs typeface="NikoshBAN" panose="02000000000000000000" pitchFamily="2" charset="0"/>
              </a:rPr>
              <a:t> </a:t>
            </a:r>
            <a:r>
              <a:rPr lang="en-US" sz="4800" dirty="0" err="1" smtClean="0">
                <a:solidFill>
                  <a:schemeClr val="tx1"/>
                </a:solidFill>
                <a:latin typeface="NikoshBAN" panose="02000000000000000000" pitchFamily="2" charset="0"/>
                <a:cs typeface="NikoshBAN" panose="02000000000000000000" pitchFamily="2" charset="0"/>
              </a:rPr>
              <a:t>করো</a:t>
            </a:r>
            <a:r>
              <a:rPr lang="en-US" sz="4800" dirty="0" smtClean="0">
                <a:solidFill>
                  <a:schemeClr val="tx1"/>
                </a:solidFill>
                <a:latin typeface="NikoshBAN" panose="02000000000000000000" pitchFamily="2" charset="0"/>
                <a:cs typeface="NikoshBAN" panose="02000000000000000000" pitchFamily="2" charset="0"/>
              </a:rPr>
              <a:t> </a:t>
            </a:r>
            <a:endParaRPr lang="en-US" sz="4800" dirty="0">
              <a:solidFill>
                <a:schemeClr val="tx1"/>
              </a:solidFill>
              <a:latin typeface="NikoshBAN" panose="02000000000000000000" pitchFamily="2" charset="0"/>
              <a:cs typeface="NikoshBAN" panose="02000000000000000000" pitchFamily="2" charset="0"/>
            </a:endParaRPr>
          </a:p>
        </p:txBody>
      </p:sp>
      <p:sp>
        <p:nvSpPr>
          <p:cNvPr id="7" name="Slide Number Placeholder 6">
            <a:extLst>
              <a:ext uri="{FF2B5EF4-FFF2-40B4-BE49-F238E27FC236}">
                <a16:creationId xmlns="" xmlns:a16="http://schemas.microsoft.com/office/drawing/2014/main" id="{C2AE0B35-19FF-4775-9AF8-8F3C834A183B}"/>
              </a:ext>
            </a:extLst>
          </p:cNvPr>
          <p:cNvSpPr>
            <a:spLocks noGrp="1"/>
          </p:cNvSpPr>
          <p:nvPr>
            <p:ph type="sldNum" sz="quarter" idx="12"/>
          </p:nvPr>
        </p:nvSpPr>
        <p:spPr/>
        <p:txBody>
          <a:bodyPr/>
          <a:lstStyle/>
          <a:p>
            <a:fld id="{4950F5D8-22E1-4015-8661-E5B1FD28C2DE}" type="slidenum">
              <a:rPr lang="en-US" smtClean="0"/>
              <a:pPr/>
              <a:t>3</a:t>
            </a:fld>
            <a:endParaRPr lang="en-US" dirty="0"/>
          </a:p>
        </p:txBody>
      </p:sp>
      <p:sp>
        <p:nvSpPr>
          <p:cNvPr id="5" name="Date Placeholder 4">
            <a:extLst>
              <a:ext uri="{FF2B5EF4-FFF2-40B4-BE49-F238E27FC236}">
                <a16:creationId xmlns="" xmlns:a16="http://schemas.microsoft.com/office/drawing/2014/main" id="{89EF1FB9-B16B-4B0E-B1C6-ACB21972CF14}"/>
              </a:ext>
            </a:extLst>
          </p:cNvPr>
          <p:cNvSpPr>
            <a:spLocks noGrp="1"/>
          </p:cNvSpPr>
          <p:nvPr>
            <p:ph type="dt" sz="half" idx="10"/>
          </p:nvPr>
        </p:nvSpPr>
        <p:spPr>
          <a:xfrm>
            <a:off x="8769246" y="6464300"/>
            <a:ext cx="2743200" cy="143149"/>
          </a:xfrm>
        </p:spPr>
        <p:txBody>
          <a:bodyPr/>
          <a:lstStyle/>
          <a:p>
            <a:fld id="{8CD5B543-2150-47D9-85AC-331E3F5861B8}" type="datetime1">
              <a:rPr lang="en-US" smtClean="0"/>
              <a:t>11/17/2020</a:t>
            </a:fld>
            <a:endParaRPr lang="en-US" dirty="0"/>
          </a:p>
        </p:txBody>
      </p:sp>
      <p:sp>
        <p:nvSpPr>
          <p:cNvPr id="8" name="Footer Placeholder 7"/>
          <p:cNvSpPr>
            <a:spLocks noGrp="1"/>
          </p:cNvSpPr>
          <p:nvPr>
            <p:ph type="ftr" sz="quarter" idx="11"/>
          </p:nvPr>
        </p:nvSpPr>
        <p:spPr/>
        <p:txBody>
          <a:bodyPr/>
          <a:lstStyle/>
          <a:p>
            <a:r>
              <a:rPr lang="en-US" noProof="0" smtClean="0"/>
              <a:t>t@riqmagura</a:t>
            </a:r>
            <a:endParaRPr lang="en-US" noProof="0"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7021" y="1060231"/>
            <a:ext cx="4372254" cy="2911252"/>
          </a:xfrm>
          <a:prstGeom prst="rect">
            <a:avLst/>
          </a:prstGeom>
          <a:ln w="88900" cap="sq" cmpd="thickThin">
            <a:solidFill>
              <a:srgbClr val="000000"/>
            </a:solidFill>
            <a:prstDash val="solid"/>
            <a:miter lim="800000"/>
          </a:ln>
          <a:effectLst>
            <a:innerShdw blurRad="76200">
              <a:srgbClr val="000000"/>
            </a:innerShdw>
          </a:effectLst>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11080" t="18117" r="7391" b="6345"/>
          <a:stretch/>
        </p:blipFill>
        <p:spPr>
          <a:xfrm>
            <a:off x="270800" y="1085947"/>
            <a:ext cx="4380175" cy="2885536"/>
          </a:xfrm>
          <a:prstGeom prst="rect">
            <a:avLst/>
          </a:prstGeom>
          <a:ln w="88900" cap="sq" cmpd="thickThin">
            <a:solidFill>
              <a:srgbClr val="000000"/>
            </a:solidFill>
            <a:prstDash val="solid"/>
            <a:miter lim="800000"/>
          </a:ln>
          <a:effectLst>
            <a:innerShdw blurRad="76200">
              <a:srgbClr val="000000"/>
            </a:innerShdw>
          </a:effectLst>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75321" y="1052423"/>
            <a:ext cx="2444083" cy="2919060"/>
          </a:xfrm>
          <a:prstGeom prst="rect">
            <a:avLst/>
          </a:prstGeom>
          <a:ln w="88900" cap="sq" cmpd="thickThin">
            <a:solidFill>
              <a:srgbClr val="000000"/>
            </a:solidFill>
            <a:prstDash val="solid"/>
            <a:miter lim="800000"/>
          </a:ln>
          <a:effectLst>
            <a:innerShdw blurRad="76200">
              <a:srgbClr val="000000"/>
            </a:innerShdw>
          </a:effectLst>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20154" y="4196777"/>
            <a:ext cx="5116812" cy="241067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03669742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amond(in)">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3" presetClass="entr" presetSubtype="16"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plus(in)">
                                      <p:cBhvr>
                                        <p:cTn id="2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8EA7E572-F0AC-4962-AC8B-24DD8CD61D2D}"/>
              </a:ext>
            </a:extLst>
          </p:cNvPr>
          <p:cNvSpPr>
            <a:spLocks noGrp="1"/>
          </p:cNvSpPr>
          <p:nvPr>
            <p:ph type="title"/>
          </p:nvPr>
        </p:nvSpPr>
        <p:spPr>
          <a:xfrm>
            <a:off x="5674654" y="139721"/>
            <a:ext cx="4585780" cy="1091078"/>
          </a:xfrm>
        </p:spPr>
        <p:txBody>
          <a:bodyPr>
            <a:normAutofit/>
          </a:bodyPr>
          <a:lstStyle/>
          <a:p>
            <a:r>
              <a:rPr lang="en-US" sz="6600" dirty="0" smtClean="0">
                <a:latin typeface="NikoshBAN" panose="02000000000000000000" pitchFamily="2" charset="0"/>
                <a:cs typeface="NikoshBAN" panose="02000000000000000000" pitchFamily="2" charset="0"/>
              </a:rPr>
              <a:t>পাঠ ঘোষণা</a:t>
            </a:r>
            <a:endParaRPr lang="en-US" sz="6600" dirty="0">
              <a:latin typeface="NikoshBAN" panose="02000000000000000000" pitchFamily="2" charset="0"/>
              <a:cs typeface="NikoshBAN" panose="02000000000000000000" pitchFamily="2" charset="0"/>
            </a:endParaRPr>
          </a:p>
        </p:txBody>
      </p:sp>
      <p:sp>
        <p:nvSpPr>
          <p:cNvPr id="5" name="Date Placeholder 4">
            <a:extLst>
              <a:ext uri="{FF2B5EF4-FFF2-40B4-BE49-F238E27FC236}">
                <a16:creationId xmlns="" xmlns:a16="http://schemas.microsoft.com/office/drawing/2014/main" id="{D6EE098C-FABC-437A-B91C-78D731689CF3}"/>
              </a:ext>
            </a:extLst>
          </p:cNvPr>
          <p:cNvSpPr>
            <a:spLocks noGrp="1"/>
          </p:cNvSpPr>
          <p:nvPr>
            <p:ph type="dt" sz="half" idx="10"/>
          </p:nvPr>
        </p:nvSpPr>
        <p:spPr/>
        <p:txBody>
          <a:bodyPr/>
          <a:lstStyle/>
          <a:p>
            <a:fld id="{82E286A9-8FA2-4EB7-A615-E395850B6304}" type="datetime1">
              <a:rPr lang="en-US" smtClean="0"/>
              <a:t>11/17/2020</a:t>
            </a:fld>
            <a:endParaRPr lang="en-US" dirty="0"/>
          </a:p>
        </p:txBody>
      </p:sp>
      <p:sp>
        <p:nvSpPr>
          <p:cNvPr id="6" name="Footer Placeholder 5">
            <a:extLst>
              <a:ext uri="{FF2B5EF4-FFF2-40B4-BE49-F238E27FC236}">
                <a16:creationId xmlns="" xmlns:a16="http://schemas.microsoft.com/office/drawing/2014/main" id="{49DC256C-2F66-47C7-8CAF-7030959759F7}"/>
              </a:ext>
            </a:extLst>
          </p:cNvPr>
          <p:cNvSpPr>
            <a:spLocks noGrp="1"/>
          </p:cNvSpPr>
          <p:nvPr>
            <p:ph type="ftr" sz="quarter" idx="11"/>
          </p:nvPr>
        </p:nvSpPr>
        <p:spPr/>
        <p:txBody>
          <a:bodyPr/>
          <a:lstStyle/>
          <a:p>
            <a:r>
              <a:rPr lang="en-US" smtClean="0"/>
              <a:t>t@riqmagura</a:t>
            </a:r>
            <a:endParaRPr lang="en-US" dirty="0"/>
          </a:p>
        </p:txBody>
      </p:sp>
      <p:sp>
        <p:nvSpPr>
          <p:cNvPr id="7" name="Slide Number Placeholder 6">
            <a:extLst>
              <a:ext uri="{FF2B5EF4-FFF2-40B4-BE49-F238E27FC236}">
                <a16:creationId xmlns="" xmlns:a16="http://schemas.microsoft.com/office/drawing/2014/main" id="{ECD7B63F-6F62-46FC-8E6A-512867B9E479}"/>
              </a:ext>
            </a:extLst>
          </p:cNvPr>
          <p:cNvSpPr>
            <a:spLocks noGrp="1"/>
          </p:cNvSpPr>
          <p:nvPr>
            <p:ph type="sldNum" sz="quarter" idx="12"/>
          </p:nvPr>
        </p:nvSpPr>
        <p:spPr/>
        <p:txBody>
          <a:bodyPr/>
          <a:lstStyle/>
          <a:p>
            <a:fld id="{4950F5D8-22E1-4015-8661-E5B1FD28C2DE}" type="slidenum">
              <a:rPr lang="en-US" smtClean="0"/>
              <a:pPr/>
              <a:t>4</a:t>
            </a:fld>
            <a:endParaRPr lang="en-US" dirty="0"/>
          </a:p>
        </p:txBody>
      </p:sp>
      <p:pic>
        <p:nvPicPr>
          <p:cNvPr id="9" name="Content Placeholder 8"/>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14184" y="1087650"/>
            <a:ext cx="4658264" cy="491082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0" name="Rectangle 9"/>
          <p:cNvSpPr/>
          <p:nvPr/>
        </p:nvSpPr>
        <p:spPr>
          <a:xfrm>
            <a:off x="5496623" y="2083048"/>
            <a:ext cx="6224781" cy="2215991"/>
          </a:xfrm>
          <a:prstGeom prst="rect">
            <a:avLst/>
          </a:prstGeom>
          <a:noFill/>
          <a:scene3d>
            <a:camera prst="perspectiveContrastingRightFacing"/>
            <a:lightRig rig="threePt" dir="t"/>
          </a:scene3d>
        </p:spPr>
        <p:txBody>
          <a:bodyPr wrap="none" lIns="91440" tIns="45720" rIns="91440" bIns="45720">
            <a:spAutoFit/>
          </a:bodyPr>
          <a:lstStyle/>
          <a:p>
            <a:pPr algn="ctr"/>
            <a:r>
              <a:rPr lang="en-US" sz="138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মংড়ুর পথে</a:t>
            </a:r>
            <a:endParaRPr lang="en-US" sz="138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endParaRPr>
          </a:p>
        </p:txBody>
      </p:sp>
      <p:sp>
        <p:nvSpPr>
          <p:cNvPr id="11" name="Rectangle 10"/>
          <p:cNvSpPr/>
          <p:nvPr/>
        </p:nvSpPr>
        <p:spPr>
          <a:xfrm>
            <a:off x="7446977" y="4381182"/>
            <a:ext cx="3122971" cy="923330"/>
          </a:xfrm>
          <a:prstGeom prst="rect">
            <a:avLst/>
          </a:prstGeom>
          <a:noFill/>
        </p:spPr>
        <p:txBody>
          <a:bodyPr wrap="none" lIns="91440" tIns="45720" rIns="91440" bIns="45720">
            <a:spAutoFit/>
          </a:bodyPr>
          <a:lstStyle/>
          <a:p>
            <a:pPr algn="ctr"/>
            <a:r>
              <a:rPr lang="en-US" sz="5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বিপ্রদাশ বড়ুয়া</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21081453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 calcmode="lin" valueType="num">
                                      <p:cBhvr>
                                        <p:cTn id="9" dur="500" fill="hold"/>
                                        <p:tgtEl>
                                          <p:spTgt spid="10"/>
                                        </p:tgtEl>
                                        <p:attrNameLst>
                                          <p:attrName>style.rotation</p:attrName>
                                        </p:attrNameLst>
                                      </p:cBhvr>
                                      <p:tavLst>
                                        <p:tav tm="0">
                                          <p:val>
                                            <p:fltVal val="360"/>
                                          </p:val>
                                        </p:tav>
                                        <p:tav tm="100000">
                                          <p:val>
                                            <p:fltVal val="0"/>
                                          </p:val>
                                        </p:tav>
                                      </p:tavLst>
                                    </p:anim>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anim calcmode="lin" valueType="num">
                                      <p:cBhvr>
                                        <p:cTn id="16" dur="1000" fill="hold"/>
                                        <p:tgtEl>
                                          <p:spTgt spid="11"/>
                                        </p:tgtEl>
                                        <p:attrNameLst>
                                          <p:attrName>ppt_w</p:attrName>
                                        </p:attrNameLst>
                                      </p:cBhvr>
                                      <p:tavLst>
                                        <p:tav tm="0" fmla="#ppt_w*sin(2.5*pi*$)">
                                          <p:val>
                                            <p:fltVal val="0"/>
                                          </p:val>
                                        </p:tav>
                                        <p:tav tm="100000">
                                          <p:val>
                                            <p:fltVal val="1"/>
                                          </p:val>
                                        </p:tav>
                                      </p:tavLst>
                                    </p:anim>
                                    <p:anim calcmode="lin" valueType="num">
                                      <p:cBhvr>
                                        <p:cTn id="17" dur="10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45C665F-537D-4B74-92F8-96ED80122ADC}"/>
              </a:ext>
            </a:extLst>
          </p:cNvPr>
          <p:cNvSpPr>
            <a:spLocks noGrp="1"/>
          </p:cNvSpPr>
          <p:nvPr>
            <p:ph type="title"/>
          </p:nvPr>
        </p:nvSpPr>
        <p:spPr>
          <a:xfrm>
            <a:off x="427432" y="151034"/>
            <a:ext cx="4585780" cy="1091078"/>
          </a:xfrm>
        </p:spPr>
        <p:txBody>
          <a:bodyPr>
            <a:normAutofit/>
          </a:bodyPr>
          <a:lstStyle/>
          <a:p>
            <a:r>
              <a:rPr lang="en-US" sz="6600" dirty="0" smtClean="0">
                <a:latin typeface="NikoshBAN" panose="02000000000000000000" pitchFamily="2" charset="0"/>
                <a:cs typeface="NikoshBAN" panose="02000000000000000000" pitchFamily="2" charset="0"/>
              </a:rPr>
              <a:t>শিখনফল</a:t>
            </a:r>
            <a:endParaRPr lang="en-US" sz="6600" dirty="0">
              <a:latin typeface="NikoshBAN" panose="02000000000000000000" pitchFamily="2" charset="0"/>
              <a:cs typeface="NikoshBAN" panose="02000000000000000000" pitchFamily="2" charset="0"/>
            </a:endParaRPr>
          </a:p>
        </p:txBody>
      </p:sp>
      <p:sp>
        <p:nvSpPr>
          <p:cNvPr id="6" name="Slide Number Placeholder 5">
            <a:extLst>
              <a:ext uri="{FF2B5EF4-FFF2-40B4-BE49-F238E27FC236}">
                <a16:creationId xmlns="" xmlns:a16="http://schemas.microsoft.com/office/drawing/2014/main" id="{4BE192BF-F3A7-4D6F-9228-FC825EC15ED3}"/>
              </a:ext>
            </a:extLst>
          </p:cNvPr>
          <p:cNvSpPr>
            <a:spLocks noGrp="1"/>
          </p:cNvSpPr>
          <p:nvPr>
            <p:ph type="sldNum" sz="quarter" idx="12"/>
          </p:nvPr>
        </p:nvSpPr>
        <p:spPr/>
        <p:txBody>
          <a:bodyPr/>
          <a:lstStyle/>
          <a:p>
            <a:fld id="{4950F5D8-22E1-4015-8661-E5B1FD28C2DE}" type="slidenum">
              <a:rPr lang="en-US" smtClean="0"/>
              <a:pPr/>
              <a:t>5</a:t>
            </a:fld>
            <a:endParaRPr lang="en-US" dirty="0"/>
          </a:p>
        </p:txBody>
      </p:sp>
      <p:sp>
        <p:nvSpPr>
          <p:cNvPr id="4" name="Date Placeholder 3">
            <a:extLst>
              <a:ext uri="{FF2B5EF4-FFF2-40B4-BE49-F238E27FC236}">
                <a16:creationId xmlns="" xmlns:a16="http://schemas.microsoft.com/office/drawing/2014/main" id="{EBDE8417-3B40-4421-8C0C-E812952C4D17}"/>
              </a:ext>
            </a:extLst>
          </p:cNvPr>
          <p:cNvSpPr>
            <a:spLocks noGrp="1"/>
          </p:cNvSpPr>
          <p:nvPr>
            <p:ph type="dt" sz="half" idx="10"/>
          </p:nvPr>
        </p:nvSpPr>
        <p:spPr/>
        <p:txBody>
          <a:bodyPr/>
          <a:lstStyle/>
          <a:p>
            <a:fld id="{8DB78053-8EE2-4E2F-BBF2-C37C8A83C325}" type="datetime1">
              <a:rPr lang="en-US" smtClean="0"/>
              <a:t>11/17/2020</a:t>
            </a:fld>
            <a:endParaRPr lang="en-US" dirty="0"/>
          </a:p>
        </p:txBody>
      </p:sp>
      <p:sp>
        <p:nvSpPr>
          <p:cNvPr id="5" name="Footer Placeholder 4">
            <a:extLst>
              <a:ext uri="{FF2B5EF4-FFF2-40B4-BE49-F238E27FC236}">
                <a16:creationId xmlns="" xmlns:a16="http://schemas.microsoft.com/office/drawing/2014/main" id="{AD9AD198-93C9-4EAB-8485-34EDEDDBA8A0}"/>
              </a:ext>
            </a:extLst>
          </p:cNvPr>
          <p:cNvSpPr>
            <a:spLocks noGrp="1"/>
          </p:cNvSpPr>
          <p:nvPr>
            <p:ph type="ftr" sz="quarter" idx="11"/>
          </p:nvPr>
        </p:nvSpPr>
        <p:spPr/>
        <p:txBody>
          <a:bodyPr/>
          <a:lstStyle/>
          <a:p>
            <a:r>
              <a:rPr lang="en-US" smtClean="0"/>
              <a:t>t@riqmagura</a:t>
            </a:r>
            <a:endParaRPr lang="en-US" dirty="0"/>
          </a:p>
        </p:txBody>
      </p:sp>
      <p:graphicFrame>
        <p:nvGraphicFramePr>
          <p:cNvPr id="9" name="Diagram 8"/>
          <p:cNvGraphicFramePr/>
          <p:nvPr>
            <p:extLst>
              <p:ext uri="{D42A27DB-BD31-4B8C-83A1-F6EECF244321}">
                <p14:modId xmlns:p14="http://schemas.microsoft.com/office/powerpoint/2010/main" val="2397131888"/>
              </p:ext>
            </p:extLst>
          </p:nvPr>
        </p:nvGraphicFramePr>
        <p:xfrm>
          <a:off x="80115" y="2062555"/>
          <a:ext cx="12013148" cy="26769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7126040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870">
                                          <p:stCondLst>
                                            <p:cond delay="0"/>
                                          </p:stCondLst>
                                        </p:cTn>
                                        <p:tgtEl>
                                          <p:spTgt spid="9"/>
                                        </p:tgtEl>
                                      </p:cBhvr>
                                    </p:animEffect>
                                    <p:anim calcmode="lin" valueType="num">
                                      <p:cBhvr>
                                        <p:cTn id="8" dur="2733"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996"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996" tmFilter="0, 0; 0.125,0.2665; 0.25,0.4; 0.375,0.465; 0.5,0.5;  0.625,0.535; 0.75,0.6; 0.875,0.7335; 1,1">
                                          <p:stCondLst>
                                            <p:cond delay="996"/>
                                          </p:stCondLst>
                                        </p:cTn>
                                        <p:tgtEl>
                                          <p:spTgt spid="9"/>
                                        </p:tgtEl>
                                        <p:attrNameLst>
                                          <p:attrName>ppt_y</p:attrName>
                                        </p:attrNameLst>
                                      </p:cBhvr>
                                      <p:tavLst>
                                        <p:tav tm="0" fmla="#ppt_y-sin(pi*$)/9">
                                          <p:val>
                                            <p:fltVal val="0"/>
                                          </p:val>
                                        </p:tav>
                                        <p:tav tm="100000">
                                          <p:val>
                                            <p:fltVal val="1"/>
                                          </p:val>
                                        </p:tav>
                                      </p:tavLst>
                                    </p:anim>
                                    <p:anim calcmode="lin" valueType="num">
                                      <p:cBhvr>
                                        <p:cTn id="11" dur="498" tmFilter="0, 0; 0.125,0.2665; 0.25,0.4; 0.375,0.465; 0.5,0.5;  0.625,0.535; 0.75,0.6; 0.875,0.7335; 1,1">
                                          <p:stCondLst>
                                            <p:cond delay="1986"/>
                                          </p:stCondLst>
                                        </p:cTn>
                                        <p:tgtEl>
                                          <p:spTgt spid="9"/>
                                        </p:tgtEl>
                                        <p:attrNameLst>
                                          <p:attrName>ppt_y</p:attrName>
                                        </p:attrNameLst>
                                      </p:cBhvr>
                                      <p:tavLst>
                                        <p:tav tm="0" fmla="#ppt_y-sin(pi*$)/27">
                                          <p:val>
                                            <p:fltVal val="0"/>
                                          </p:val>
                                        </p:tav>
                                        <p:tav tm="100000">
                                          <p:val>
                                            <p:fltVal val="1"/>
                                          </p:val>
                                        </p:tav>
                                      </p:tavLst>
                                    </p:anim>
                                    <p:anim calcmode="lin" valueType="num">
                                      <p:cBhvr>
                                        <p:cTn id="12" dur="246" tmFilter="0, 0; 0.125,0.2665; 0.25,0.4; 0.375,0.465; 0.5,0.5;  0.625,0.535; 0.75,0.6; 0.875,0.7335; 1,1">
                                          <p:stCondLst>
                                            <p:cond delay="2484"/>
                                          </p:stCondLst>
                                        </p:cTn>
                                        <p:tgtEl>
                                          <p:spTgt spid="9"/>
                                        </p:tgtEl>
                                        <p:attrNameLst>
                                          <p:attrName>ppt_y</p:attrName>
                                        </p:attrNameLst>
                                      </p:cBhvr>
                                      <p:tavLst>
                                        <p:tav tm="0" fmla="#ppt_y-sin(pi*$)/81">
                                          <p:val>
                                            <p:fltVal val="0"/>
                                          </p:val>
                                        </p:tav>
                                        <p:tav tm="100000">
                                          <p:val>
                                            <p:fltVal val="1"/>
                                          </p:val>
                                        </p:tav>
                                      </p:tavLst>
                                    </p:anim>
                                    <p:animScale>
                                      <p:cBhvr>
                                        <p:cTn id="13" dur="39">
                                          <p:stCondLst>
                                            <p:cond delay="975"/>
                                          </p:stCondLst>
                                        </p:cTn>
                                        <p:tgtEl>
                                          <p:spTgt spid="9"/>
                                        </p:tgtEl>
                                      </p:cBhvr>
                                      <p:to x="100000" y="60000"/>
                                    </p:animScale>
                                    <p:animScale>
                                      <p:cBhvr>
                                        <p:cTn id="14" dur="249" decel="50000">
                                          <p:stCondLst>
                                            <p:cond delay="1014"/>
                                          </p:stCondLst>
                                        </p:cTn>
                                        <p:tgtEl>
                                          <p:spTgt spid="9"/>
                                        </p:tgtEl>
                                      </p:cBhvr>
                                      <p:to x="100000" y="100000"/>
                                    </p:animScale>
                                    <p:animScale>
                                      <p:cBhvr>
                                        <p:cTn id="15" dur="39">
                                          <p:stCondLst>
                                            <p:cond delay="1968"/>
                                          </p:stCondLst>
                                        </p:cTn>
                                        <p:tgtEl>
                                          <p:spTgt spid="9"/>
                                        </p:tgtEl>
                                      </p:cBhvr>
                                      <p:to x="100000" y="80000"/>
                                    </p:animScale>
                                    <p:animScale>
                                      <p:cBhvr>
                                        <p:cTn id="16" dur="249" decel="50000">
                                          <p:stCondLst>
                                            <p:cond delay="2007"/>
                                          </p:stCondLst>
                                        </p:cTn>
                                        <p:tgtEl>
                                          <p:spTgt spid="9"/>
                                        </p:tgtEl>
                                      </p:cBhvr>
                                      <p:to x="100000" y="100000"/>
                                    </p:animScale>
                                    <p:animScale>
                                      <p:cBhvr>
                                        <p:cTn id="17" dur="39">
                                          <p:stCondLst>
                                            <p:cond delay="2463"/>
                                          </p:stCondLst>
                                        </p:cTn>
                                        <p:tgtEl>
                                          <p:spTgt spid="9"/>
                                        </p:tgtEl>
                                      </p:cBhvr>
                                      <p:to x="100000" y="90000"/>
                                    </p:animScale>
                                    <p:animScale>
                                      <p:cBhvr>
                                        <p:cTn id="18" dur="249" decel="50000">
                                          <p:stCondLst>
                                            <p:cond delay="2502"/>
                                          </p:stCondLst>
                                        </p:cTn>
                                        <p:tgtEl>
                                          <p:spTgt spid="9"/>
                                        </p:tgtEl>
                                      </p:cBhvr>
                                      <p:to x="100000" y="100000"/>
                                    </p:animScale>
                                    <p:animScale>
                                      <p:cBhvr>
                                        <p:cTn id="19" dur="39">
                                          <p:stCondLst>
                                            <p:cond delay="2712"/>
                                          </p:stCondLst>
                                        </p:cTn>
                                        <p:tgtEl>
                                          <p:spTgt spid="9"/>
                                        </p:tgtEl>
                                      </p:cBhvr>
                                      <p:to x="100000" y="95000"/>
                                    </p:animScale>
                                    <p:animScale>
                                      <p:cBhvr>
                                        <p:cTn id="20" dur="249" decel="50000">
                                          <p:stCondLst>
                                            <p:cond delay="2751"/>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BF1D65C-1076-4F43-B4FA-3B4804E8DF5B}"/>
              </a:ext>
            </a:extLst>
          </p:cNvPr>
          <p:cNvSpPr>
            <a:spLocks noGrp="1"/>
          </p:cNvSpPr>
          <p:nvPr>
            <p:ph type="title"/>
          </p:nvPr>
        </p:nvSpPr>
        <p:spPr/>
        <p:txBody>
          <a:bodyPr>
            <a:noAutofit/>
          </a:bodyPr>
          <a:lstStyle/>
          <a:p>
            <a:r>
              <a:rPr lang="en-US" sz="4800" dirty="0" smtClean="0">
                <a:latin typeface="NikoshBAN" panose="02000000000000000000" pitchFamily="2" charset="0"/>
                <a:cs typeface="NikoshBAN" panose="02000000000000000000" pitchFamily="2" charset="0"/>
              </a:rPr>
              <a:t>লেখক -</a:t>
            </a:r>
            <a:r>
              <a:rPr lang="en-US" sz="4800" dirty="0" err="1" smtClean="0">
                <a:latin typeface="NikoshBAN" panose="02000000000000000000" pitchFamily="2" charset="0"/>
                <a:cs typeface="NikoshBAN" panose="02000000000000000000" pitchFamily="2" charset="0"/>
              </a:rPr>
              <a:t>পরিচিতি</a:t>
            </a:r>
            <a:endParaRPr lang="en-US" sz="4800" dirty="0">
              <a:latin typeface="NikoshBAN" panose="02000000000000000000" pitchFamily="2" charset="0"/>
              <a:cs typeface="NikoshBAN" panose="02000000000000000000" pitchFamily="2" charset="0"/>
            </a:endParaRPr>
          </a:p>
        </p:txBody>
      </p:sp>
      <p:sp>
        <p:nvSpPr>
          <p:cNvPr id="15" name="Text Placeholder 14">
            <a:extLst>
              <a:ext uri="{FF2B5EF4-FFF2-40B4-BE49-F238E27FC236}">
                <a16:creationId xmlns="" xmlns:a16="http://schemas.microsoft.com/office/drawing/2014/main" id="{72ED5FCC-E29C-48DE-84D8-EA34FFE7CE49}"/>
              </a:ext>
            </a:extLst>
          </p:cNvPr>
          <p:cNvSpPr>
            <a:spLocks noGrp="1"/>
          </p:cNvSpPr>
          <p:nvPr>
            <p:ph type="body" sz="quarter" idx="47"/>
          </p:nvPr>
        </p:nvSpPr>
        <p:spPr/>
        <p:txBody>
          <a:bodyPr>
            <a:noAutofit/>
          </a:bodyPr>
          <a:lstStyle/>
          <a:p>
            <a:r>
              <a:rPr lang="en-US" sz="3200" dirty="0" smtClean="0">
                <a:solidFill>
                  <a:srgbClr val="FFFF00"/>
                </a:solidFill>
                <a:latin typeface="NikoshBAN" panose="02000000000000000000" pitchFamily="2" charset="0"/>
                <a:cs typeface="NikoshBAN" panose="02000000000000000000" pitchFamily="2" charset="0"/>
              </a:rPr>
              <a:t>বিপ্রদাশ বড়ুয়া</a:t>
            </a:r>
            <a:endParaRPr lang="en-US" sz="3200" dirty="0">
              <a:solidFill>
                <a:srgbClr val="FFFF00"/>
              </a:solidFill>
              <a:latin typeface="NikoshBAN" panose="02000000000000000000" pitchFamily="2" charset="0"/>
              <a:cs typeface="NikoshBAN" panose="02000000000000000000" pitchFamily="2" charset="0"/>
            </a:endParaRPr>
          </a:p>
        </p:txBody>
      </p:sp>
      <p:sp>
        <p:nvSpPr>
          <p:cNvPr id="7" name="Text Placeholder 6">
            <a:extLst>
              <a:ext uri="{FF2B5EF4-FFF2-40B4-BE49-F238E27FC236}">
                <a16:creationId xmlns="" xmlns:a16="http://schemas.microsoft.com/office/drawing/2014/main" id="{946AC501-B359-42B4-BEAB-B15A30456FA6}"/>
              </a:ext>
            </a:extLst>
          </p:cNvPr>
          <p:cNvSpPr>
            <a:spLocks noGrp="1"/>
          </p:cNvSpPr>
          <p:nvPr>
            <p:ph type="body" idx="1"/>
          </p:nvPr>
        </p:nvSpPr>
        <p:spPr>
          <a:xfrm>
            <a:off x="836614" y="3742978"/>
            <a:ext cx="2286000" cy="578272"/>
          </a:xfrm>
        </p:spPr>
        <p:txBody>
          <a:bodyPr>
            <a:normAutofit/>
          </a:bodyPr>
          <a:lstStyle/>
          <a:p>
            <a:r>
              <a:rPr lang="en-US" sz="3600" dirty="0" err="1" smtClean="0">
                <a:latin typeface="NikoshBAN" panose="02000000000000000000" pitchFamily="2" charset="0"/>
                <a:cs typeface="NikoshBAN" panose="02000000000000000000" pitchFamily="2" charset="0"/>
              </a:rPr>
              <a:t>জন্ম</a:t>
            </a:r>
            <a:endParaRPr lang="en-US" sz="3600" dirty="0">
              <a:latin typeface="NikoshBAN" panose="02000000000000000000" pitchFamily="2" charset="0"/>
              <a:cs typeface="NikoshBAN" panose="02000000000000000000" pitchFamily="2" charset="0"/>
            </a:endParaRPr>
          </a:p>
        </p:txBody>
      </p:sp>
      <p:sp>
        <p:nvSpPr>
          <p:cNvPr id="8" name="Text Placeholder 7">
            <a:extLst>
              <a:ext uri="{FF2B5EF4-FFF2-40B4-BE49-F238E27FC236}">
                <a16:creationId xmlns="" xmlns:a16="http://schemas.microsoft.com/office/drawing/2014/main" id="{55A064E7-CBD4-44C6-846D-EC14D2291E3C}"/>
              </a:ext>
            </a:extLst>
          </p:cNvPr>
          <p:cNvSpPr>
            <a:spLocks noGrp="1"/>
          </p:cNvSpPr>
          <p:nvPr>
            <p:ph type="body" sz="quarter" idx="14"/>
          </p:nvPr>
        </p:nvSpPr>
        <p:spPr>
          <a:xfrm>
            <a:off x="707366" y="4419548"/>
            <a:ext cx="2415248" cy="1377537"/>
          </a:xfrm>
        </p:spPr>
        <p:txBody>
          <a:bodyPr anchor="ctr">
            <a:noAutofit/>
          </a:bodyPr>
          <a:lstStyle/>
          <a:p>
            <a:r>
              <a:rPr lang="en-US" sz="2800" dirty="0" smtClean="0">
                <a:latin typeface="NikoshBAN" panose="02000000000000000000" pitchFamily="2" charset="0"/>
                <a:cs typeface="NikoshBAN" panose="02000000000000000000" pitchFamily="2" charset="0"/>
              </a:rPr>
              <a:t>১৯৪০ </a:t>
            </a:r>
            <a:r>
              <a:rPr lang="en-US" sz="2800" dirty="0" err="1" smtClean="0">
                <a:latin typeface="NikoshBAN" panose="02000000000000000000" pitchFamily="2" charset="0"/>
                <a:cs typeface="NikoshBAN" panose="02000000000000000000" pitchFamily="2" charset="0"/>
              </a:rPr>
              <a:t>সালে</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চট্টগ্রামের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ইছামতি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গ্রামে</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জন্মগ্রহণ</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করেন</a:t>
            </a:r>
            <a:r>
              <a:rPr lang="en-US" sz="2800" dirty="0" smtClean="0">
                <a:latin typeface="NikoshBAN" panose="02000000000000000000" pitchFamily="2" charset="0"/>
                <a:cs typeface="NikoshBAN" panose="02000000000000000000" pitchFamily="2" charset="0"/>
              </a:rPr>
              <a:t> ।</a:t>
            </a:r>
            <a:endParaRPr lang="en-US" sz="2800" dirty="0">
              <a:latin typeface="NikoshBAN" panose="02000000000000000000" pitchFamily="2" charset="0"/>
              <a:cs typeface="NikoshBAN" panose="02000000000000000000" pitchFamily="2" charset="0"/>
            </a:endParaRPr>
          </a:p>
        </p:txBody>
      </p:sp>
      <p:sp>
        <p:nvSpPr>
          <p:cNvPr id="9" name="Text Placeholder 8">
            <a:extLst>
              <a:ext uri="{FF2B5EF4-FFF2-40B4-BE49-F238E27FC236}">
                <a16:creationId xmlns="" xmlns:a16="http://schemas.microsoft.com/office/drawing/2014/main" id="{32F2863B-8BCD-4F0E-9518-0B9181837435}"/>
              </a:ext>
            </a:extLst>
          </p:cNvPr>
          <p:cNvSpPr>
            <a:spLocks noGrp="1"/>
          </p:cNvSpPr>
          <p:nvPr>
            <p:ph type="body" idx="37"/>
          </p:nvPr>
        </p:nvSpPr>
        <p:spPr>
          <a:xfrm>
            <a:off x="3623390" y="3742978"/>
            <a:ext cx="2286000" cy="578272"/>
          </a:xfrm>
        </p:spPr>
        <p:txBody>
          <a:bodyPr>
            <a:normAutofit/>
          </a:bodyPr>
          <a:lstStyle/>
          <a:p>
            <a:r>
              <a:rPr lang="en-US" sz="3500" dirty="0" err="1" smtClean="0">
                <a:latin typeface="NikoshBAN" panose="02000000000000000000" pitchFamily="2" charset="0"/>
                <a:cs typeface="NikoshBAN" panose="02000000000000000000" pitchFamily="2" charset="0"/>
              </a:rPr>
              <a:t>শিক্ষা</a:t>
            </a:r>
            <a:endParaRPr lang="en-US" sz="2800" dirty="0">
              <a:latin typeface="NikoshBAN" panose="02000000000000000000" pitchFamily="2" charset="0"/>
              <a:cs typeface="NikoshBAN" panose="02000000000000000000" pitchFamily="2" charset="0"/>
            </a:endParaRPr>
          </a:p>
        </p:txBody>
      </p:sp>
      <p:sp>
        <p:nvSpPr>
          <p:cNvPr id="10" name="Text Placeholder 9">
            <a:extLst>
              <a:ext uri="{FF2B5EF4-FFF2-40B4-BE49-F238E27FC236}">
                <a16:creationId xmlns="" xmlns:a16="http://schemas.microsoft.com/office/drawing/2014/main" id="{6B3FA7AE-E9B6-4391-900E-62AD4FE3D703}"/>
              </a:ext>
            </a:extLst>
          </p:cNvPr>
          <p:cNvSpPr>
            <a:spLocks noGrp="1"/>
          </p:cNvSpPr>
          <p:nvPr>
            <p:ph type="body" sz="quarter" idx="38"/>
          </p:nvPr>
        </p:nvSpPr>
        <p:spPr/>
        <p:txBody>
          <a:bodyPr>
            <a:noAutofit/>
          </a:bodyPr>
          <a:lstStyle/>
          <a:p>
            <a:r>
              <a:rPr lang="en-US" sz="2800" dirty="0" err="1" smtClean="0">
                <a:latin typeface="NikoshBAN" panose="02000000000000000000" pitchFamily="2" charset="0"/>
                <a:cs typeface="NikoshBAN" panose="02000000000000000000" pitchFamily="2" charset="0"/>
              </a:rPr>
              <a:t>ঢাকা</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বিশ্ববিদ্যালয়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থেকে</a:t>
            </a:r>
            <a:r>
              <a:rPr lang="en-US" sz="2800" dirty="0" smtClean="0">
                <a:latin typeface="NikoshBAN" panose="02000000000000000000" pitchFamily="2" charset="0"/>
                <a:cs typeface="NikoshBAN" panose="02000000000000000000" pitchFamily="2" charset="0"/>
              </a:rPr>
              <a:t> বাংলা </a:t>
            </a:r>
            <a:r>
              <a:rPr lang="en-US" sz="2800" dirty="0" err="1" smtClean="0">
                <a:latin typeface="NikoshBAN" panose="02000000000000000000" pitchFamily="2" charset="0"/>
                <a:cs typeface="NikoshBAN" panose="02000000000000000000" pitchFamily="2" charset="0"/>
              </a:rPr>
              <a:t>বিভাগে</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স্নাতকোত্তর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ডিগ্রি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অর্জন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করেন</a:t>
            </a:r>
            <a:r>
              <a:rPr lang="en-US" sz="2800" dirty="0" smtClean="0">
                <a:latin typeface="NikoshBAN" panose="02000000000000000000" pitchFamily="2" charset="0"/>
                <a:cs typeface="NikoshBAN" panose="02000000000000000000" pitchFamily="2" charset="0"/>
              </a:rPr>
              <a:t> । </a:t>
            </a:r>
            <a:endParaRPr lang="en-US" sz="2800" dirty="0">
              <a:latin typeface="NikoshBAN" panose="02000000000000000000" pitchFamily="2" charset="0"/>
              <a:cs typeface="NikoshBAN" panose="02000000000000000000" pitchFamily="2" charset="0"/>
            </a:endParaRPr>
          </a:p>
        </p:txBody>
      </p:sp>
      <p:sp>
        <p:nvSpPr>
          <p:cNvPr id="11" name="Text Placeholder 10">
            <a:extLst>
              <a:ext uri="{FF2B5EF4-FFF2-40B4-BE49-F238E27FC236}">
                <a16:creationId xmlns="" xmlns:a16="http://schemas.microsoft.com/office/drawing/2014/main" id="{3D56E019-758A-464A-B587-F52D68662C9A}"/>
              </a:ext>
            </a:extLst>
          </p:cNvPr>
          <p:cNvSpPr>
            <a:spLocks noGrp="1"/>
          </p:cNvSpPr>
          <p:nvPr>
            <p:ph type="body" idx="41"/>
          </p:nvPr>
        </p:nvSpPr>
        <p:spPr/>
        <p:txBody>
          <a:bodyPr>
            <a:noAutofit/>
          </a:bodyPr>
          <a:lstStyle/>
          <a:p>
            <a:r>
              <a:rPr lang="en-US" sz="4000" dirty="0" err="1" smtClean="0">
                <a:latin typeface="NikoshBAN" panose="02000000000000000000" pitchFamily="2" charset="0"/>
                <a:cs typeface="NikoshBAN" panose="02000000000000000000" pitchFamily="2" charset="0"/>
              </a:rPr>
              <a:t>কর্মজীবন</a:t>
            </a:r>
            <a:endParaRPr lang="en-US" sz="4000" dirty="0">
              <a:latin typeface="NikoshBAN" panose="02000000000000000000" pitchFamily="2" charset="0"/>
              <a:cs typeface="NikoshBAN" panose="02000000000000000000" pitchFamily="2" charset="0"/>
            </a:endParaRPr>
          </a:p>
        </p:txBody>
      </p:sp>
      <p:sp>
        <p:nvSpPr>
          <p:cNvPr id="12" name="Text Placeholder 11">
            <a:extLst>
              <a:ext uri="{FF2B5EF4-FFF2-40B4-BE49-F238E27FC236}">
                <a16:creationId xmlns="" xmlns:a16="http://schemas.microsoft.com/office/drawing/2014/main" id="{FB3DB5CC-50BC-455B-B60A-C666C4564929}"/>
              </a:ext>
            </a:extLst>
          </p:cNvPr>
          <p:cNvSpPr>
            <a:spLocks noGrp="1"/>
          </p:cNvSpPr>
          <p:nvPr>
            <p:ph type="body" sz="quarter" idx="42"/>
          </p:nvPr>
        </p:nvSpPr>
        <p:spPr/>
        <p:txBody>
          <a:bodyPr>
            <a:noAutofit/>
          </a:bodyPr>
          <a:lstStyle/>
          <a:p>
            <a:r>
              <a:rPr lang="en-US" sz="2800" dirty="0" smtClean="0">
                <a:latin typeface="NikoshBAN" panose="02000000000000000000" pitchFamily="2" charset="0"/>
                <a:cs typeface="NikoshBAN" panose="02000000000000000000" pitchFamily="2" charset="0"/>
              </a:rPr>
              <a:t>শিশু </a:t>
            </a:r>
            <a:r>
              <a:rPr lang="en-US" sz="2800" dirty="0" err="1" smtClean="0">
                <a:latin typeface="NikoshBAN" panose="02000000000000000000" pitchFamily="2" charset="0"/>
                <a:cs typeface="NikoshBAN" panose="02000000000000000000" pitchFamily="2" charset="0"/>
              </a:rPr>
              <a:t>একাডেতে</a:t>
            </a:r>
            <a:r>
              <a:rPr lang="en-US" sz="2800" dirty="0" smtClean="0">
                <a:latin typeface="NikoshBAN" panose="02000000000000000000" pitchFamily="2" charset="0"/>
                <a:cs typeface="NikoshBAN" panose="02000000000000000000" pitchFamily="2" charset="0"/>
              </a:rPr>
              <a:t> সহকারি </a:t>
            </a:r>
            <a:r>
              <a:rPr lang="en-US" sz="2800" dirty="0" err="1" smtClean="0">
                <a:latin typeface="NikoshBAN" panose="02000000000000000000" pitchFamily="2" charset="0"/>
                <a:cs typeface="NikoshBAN" panose="02000000000000000000" pitchFamily="2" charset="0"/>
              </a:rPr>
              <a:t>পরিচালক</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ছিলেন</a:t>
            </a:r>
            <a:r>
              <a:rPr lang="en-US" sz="2800" dirty="0" smtClean="0">
                <a:latin typeface="NikoshBAN" panose="02000000000000000000" pitchFamily="2" charset="0"/>
                <a:cs typeface="NikoshBAN" panose="02000000000000000000" pitchFamily="2" charset="0"/>
              </a:rPr>
              <a:t> ।</a:t>
            </a:r>
            <a:endParaRPr lang="en-US" sz="2800" dirty="0">
              <a:latin typeface="NikoshBAN" panose="02000000000000000000" pitchFamily="2" charset="0"/>
              <a:cs typeface="NikoshBAN" panose="02000000000000000000" pitchFamily="2" charset="0"/>
            </a:endParaRPr>
          </a:p>
        </p:txBody>
      </p:sp>
      <p:sp>
        <p:nvSpPr>
          <p:cNvPr id="13" name="Text Placeholder 12">
            <a:extLst>
              <a:ext uri="{FF2B5EF4-FFF2-40B4-BE49-F238E27FC236}">
                <a16:creationId xmlns="" xmlns:a16="http://schemas.microsoft.com/office/drawing/2014/main" id="{D87E618D-A3E4-448B-A901-D1DDFBCC6E4A}"/>
              </a:ext>
            </a:extLst>
          </p:cNvPr>
          <p:cNvSpPr>
            <a:spLocks noGrp="1"/>
          </p:cNvSpPr>
          <p:nvPr>
            <p:ph type="body" idx="45"/>
          </p:nvPr>
        </p:nvSpPr>
        <p:spPr/>
        <p:txBody>
          <a:bodyPr>
            <a:noAutofit/>
          </a:bodyPr>
          <a:lstStyle/>
          <a:p>
            <a:r>
              <a:rPr lang="en-US" sz="4000" dirty="0" err="1" smtClean="0">
                <a:latin typeface="NikoshBAN" panose="02000000000000000000" pitchFamily="2" charset="0"/>
                <a:cs typeface="NikoshBAN" panose="02000000000000000000" pitchFamily="2" charset="0"/>
              </a:rPr>
              <a:t>পুরস্কার</a:t>
            </a:r>
            <a:endParaRPr lang="en-US" sz="4000" dirty="0">
              <a:latin typeface="NikoshBAN" panose="02000000000000000000" pitchFamily="2" charset="0"/>
              <a:cs typeface="NikoshBAN" panose="02000000000000000000" pitchFamily="2" charset="0"/>
            </a:endParaRPr>
          </a:p>
        </p:txBody>
      </p:sp>
      <p:sp>
        <p:nvSpPr>
          <p:cNvPr id="14" name="Text Placeholder 13">
            <a:extLst>
              <a:ext uri="{FF2B5EF4-FFF2-40B4-BE49-F238E27FC236}">
                <a16:creationId xmlns="" xmlns:a16="http://schemas.microsoft.com/office/drawing/2014/main" id="{EB470788-3F93-4B57-8AA3-4B8CC21101D7}"/>
              </a:ext>
            </a:extLst>
          </p:cNvPr>
          <p:cNvSpPr>
            <a:spLocks noGrp="1"/>
          </p:cNvSpPr>
          <p:nvPr>
            <p:ph type="body" sz="quarter" idx="46"/>
          </p:nvPr>
        </p:nvSpPr>
        <p:spPr/>
        <p:txBody>
          <a:bodyPr>
            <a:normAutofit lnSpcReduction="10000"/>
          </a:bodyPr>
          <a:lstStyle/>
          <a:p>
            <a:r>
              <a:rPr lang="en-US" sz="2800" dirty="0" smtClean="0">
                <a:latin typeface="NikoshBAN" panose="02000000000000000000" pitchFamily="2" charset="0"/>
                <a:cs typeface="NikoshBAN" panose="02000000000000000000" pitchFamily="2" charset="0"/>
              </a:rPr>
              <a:t>২ </a:t>
            </a:r>
            <a:r>
              <a:rPr lang="en-US" sz="2800" dirty="0" err="1" smtClean="0">
                <a:latin typeface="NikoshBAN" panose="02000000000000000000" pitchFamily="2" charset="0"/>
                <a:cs typeface="NikoshBAN" panose="02000000000000000000" pitchFamily="2" charset="0"/>
              </a:rPr>
              <a:t>বার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অগ্রনী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ব্যাংক</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সাহিত্য</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পুরস্কার</a:t>
            </a:r>
            <a:r>
              <a:rPr lang="en-US" sz="2800" dirty="0" smtClean="0">
                <a:latin typeface="NikoshBAN" panose="02000000000000000000" pitchFamily="2" charset="0"/>
                <a:cs typeface="NikoshBAN" panose="02000000000000000000" pitchFamily="2" charset="0"/>
              </a:rPr>
              <a:t> ও বাংলা </a:t>
            </a:r>
            <a:r>
              <a:rPr lang="en-US" sz="2800" dirty="0" err="1" smtClean="0">
                <a:latin typeface="NikoshBAN" panose="02000000000000000000" pitchFamily="2" charset="0"/>
                <a:cs typeface="NikoshBAN" panose="02000000000000000000" pitchFamily="2" charset="0"/>
              </a:rPr>
              <a:t>একডেমি</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পুরস্কার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লাভ</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করেন</a:t>
            </a:r>
            <a:r>
              <a:rPr lang="en-US" sz="2800" dirty="0" smtClean="0">
                <a:latin typeface="NikoshBAN" panose="02000000000000000000" pitchFamily="2" charset="0"/>
                <a:cs typeface="NikoshBAN" panose="02000000000000000000" pitchFamily="2" charset="0"/>
              </a:rPr>
              <a:t> </a:t>
            </a:r>
            <a:r>
              <a:rPr lang="en-US" dirty="0" smtClean="0">
                <a:latin typeface="NikoshBAN" panose="02000000000000000000" pitchFamily="2" charset="0"/>
                <a:cs typeface="NikoshBAN" panose="02000000000000000000" pitchFamily="2" charset="0"/>
              </a:rPr>
              <a:t>।</a:t>
            </a:r>
            <a:endParaRPr lang="en-US" dirty="0">
              <a:latin typeface="NikoshBAN" panose="02000000000000000000" pitchFamily="2" charset="0"/>
              <a:cs typeface="NikoshBAN" panose="02000000000000000000" pitchFamily="2" charset="0"/>
            </a:endParaRPr>
          </a:p>
        </p:txBody>
      </p:sp>
      <p:sp>
        <p:nvSpPr>
          <p:cNvPr id="5" name="Slide Number Placeholder 4">
            <a:extLst>
              <a:ext uri="{FF2B5EF4-FFF2-40B4-BE49-F238E27FC236}">
                <a16:creationId xmlns="" xmlns:a16="http://schemas.microsoft.com/office/drawing/2014/main" id="{3837AEF3-D709-4769-8799-695772AE5ABA}"/>
              </a:ext>
            </a:extLst>
          </p:cNvPr>
          <p:cNvSpPr>
            <a:spLocks noGrp="1"/>
          </p:cNvSpPr>
          <p:nvPr>
            <p:ph type="sldNum" sz="quarter" idx="12"/>
          </p:nvPr>
        </p:nvSpPr>
        <p:spPr/>
        <p:txBody>
          <a:bodyPr/>
          <a:lstStyle/>
          <a:p>
            <a:fld id="{4950F5D8-22E1-4015-8661-E5B1FD28C2DE}" type="slidenum">
              <a:rPr lang="en-US" smtClean="0">
                <a:latin typeface="NikoshBAN" panose="02000000000000000000" pitchFamily="2" charset="0"/>
                <a:cs typeface="NikoshBAN" panose="02000000000000000000" pitchFamily="2" charset="0"/>
              </a:rPr>
              <a:pPr/>
              <a:t>6</a:t>
            </a:fld>
            <a:endParaRPr lang="en-US" dirty="0">
              <a:latin typeface="NikoshBAN" panose="02000000000000000000" pitchFamily="2" charset="0"/>
              <a:cs typeface="NikoshBAN" panose="02000000000000000000" pitchFamily="2" charset="0"/>
            </a:endParaRPr>
          </a:p>
        </p:txBody>
      </p:sp>
      <p:sp>
        <p:nvSpPr>
          <p:cNvPr id="3" name="Date Placeholder 2">
            <a:extLst>
              <a:ext uri="{FF2B5EF4-FFF2-40B4-BE49-F238E27FC236}">
                <a16:creationId xmlns="" xmlns:a16="http://schemas.microsoft.com/office/drawing/2014/main" id="{8502CD3C-003D-4125-AD98-3B4B14BF1A94}"/>
              </a:ext>
            </a:extLst>
          </p:cNvPr>
          <p:cNvSpPr>
            <a:spLocks noGrp="1"/>
          </p:cNvSpPr>
          <p:nvPr>
            <p:ph type="dt" sz="half" idx="10"/>
          </p:nvPr>
        </p:nvSpPr>
        <p:spPr/>
        <p:txBody>
          <a:bodyPr/>
          <a:lstStyle/>
          <a:p>
            <a:fld id="{BF8C84DF-ACA1-4D8B-912F-7B7B273B7269}" type="datetime1">
              <a:rPr lang="en-US" smtClean="0">
                <a:latin typeface="NikoshBAN" panose="02000000000000000000" pitchFamily="2" charset="0"/>
                <a:cs typeface="NikoshBAN" panose="02000000000000000000" pitchFamily="2" charset="0"/>
              </a:rPr>
              <a:t>11/17/2020</a:t>
            </a:fld>
            <a:endParaRPr lang="en-US" dirty="0">
              <a:latin typeface="NikoshBAN" panose="02000000000000000000" pitchFamily="2" charset="0"/>
              <a:cs typeface="NikoshBAN" panose="02000000000000000000" pitchFamily="2" charset="0"/>
            </a:endParaRPr>
          </a:p>
        </p:txBody>
      </p:sp>
      <p:sp>
        <p:nvSpPr>
          <p:cNvPr id="4" name="Footer Placeholder 3">
            <a:extLst>
              <a:ext uri="{FF2B5EF4-FFF2-40B4-BE49-F238E27FC236}">
                <a16:creationId xmlns="" xmlns:a16="http://schemas.microsoft.com/office/drawing/2014/main" id="{BB99177D-9058-4246-9B56-D229BFD8850F}"/>
              </a:ext>
            </a:extLst>
          </p:cNvPr>
          <p:cNvSpPr>
            <a:spLocks noGrp="1"/>
          </p:cNvSpPr>
          <p:nvPr>
            <p:ph type="ftr" sz="quarter" idx="11"/>
          </p:nvPr>
        </p:nvSpPr>
        <p:spPr/>
        <p:txBody>
          <a:bodyPr/>
          <a:lstStyle/>
          <a:p>
            <a:r>
              <a:rPr lang="en-US" smtClean="0">
                <a:latin typeface="NikoshBAN" panose="02000000000000000000" pitchFamily="2" charset="0"/>
                <a:cs typeface="NikoshBAN" panose="02000000000000000000" pitchFamily="2" charset="0"/>
              </a:rPr>
              <a:t>t@riqmagura</a:t>
            </a:r>
            <a:endParaRPr lang="en-US" dirty="0">
              <a:latin typeface="NikoshBAN" panose="02000000000000000000" pitchFamily="2" charset="0"/>
              <a:cs typeface="NikoshBAN" panose="02000000000000000000" pitchFamily="2" charset="0"/>
            </a:endParaRPr>
          </a:p>
        </p:txBody>
      </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613" y="1946456"/>
            <a:ext cx="2286001" cy="1796522"/>
          </a:xfrm>
          <a:prstGeom prst="rect">
            <a:avLst/>
          </a:prstGeom>
        </p:spPr>
      </p:pic>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48229" y="1946456"/>
            <a:ext cx="2857500" cy="1759470"/>
          </a:xfrm>
          <a:prstGeom prst="rect">
            <a:avLst/>
          </a:prstGeom>
        </p:spPr>
      </p:pic>
      <p:pic>
        <p:nvPicPr>
          <p:cNvPr id="30" name="Picture 29"/>
          <p:cNvPicPr>
            <a:picLocks noChangeAspect="1"/>
          </p:cNvPicPr>
          <p:nvPr/>
        </p:nvPicPr>
        <p:blipFill>
          <a:blip r:embed="rId5">
            <a:duotone>
              <a:schemeClr val="accent4">
                <a:shade val="45000"/>
                <a:satMod val="135000"/>
              </a:schemeClr>
              <a:prstClr val="white"/>
            </a:duotone>
            <a:extLst>
              <a:ext uri="{BEBA8EAE-BF5A-486C-A8C5-ECC9F3942E4B}">
                <a14:imgProps xmlns:a14="http://schemas.microsoft.com/office/drawing/2010/main">
                  <a14:imgLayer r:embed="rId6">
                    <a14:imgEffect>
                      <a14:backgroundRemoval t="0" b="100000" l="9594" r="89668">
                        <a14:foregroundMark x1="40590" y1="13441" x2="40590" y2="13441"/>
                        <a14:foregroundMark x1="48708" y1="75806" x2="48708" y2="75806"/>
                        <a14:foregroundMark x1="22509" y1="47849" x2="22509" y2="47849"/>
                      </a14:backgroundRemoval>
                    </a14:imgEffect>
                  </a14:imgLayer>
                </a14:imgProps>
              </a:ext>
              <a:ext uri="{28A0092B-C50C-407E-A947-70E740481C1C}">
                <a14:useLocalDpi xmlns:a14="http://schemas.microsoft.com/office/drawing/2010/main" val="0"/>
              </a:ext>
            </a:extLst>
          </a:blip>
          <a:stretch>
            <a:fillRect/>
          </a:stretch>
        </p:blipFill>
        <p:spPr>
          <a:xfrm>
            <a:off x="5909390" y="1873030"/>
            <a:ext cx="2581275" cy="1771650"/>
          </a:xfrm>
          <a:prstGeom prst="rect">
            <a:avLst/>
          </a:prstGeom>
        </p:spPr>
      </p:pic>
      <p:pic>
        <p:nvPicPr>
          <p:cNvPr id="32" name="Picture 31"/>
          <p:cNvPicPr>
            <a:picLocks noChangeAspect="1"/>
          </p:cNvPicPr>
          <p:nvPr/>
        </p:nvPicPr>
        <p:blipFill>
          <a:blip r:embed="rId7">
            <a:extLst>
              <a:ext uri="{BEBA8EAE-BF5A-486C-A8C5-ECC9F3942E4B}">
                <a14:imgProps xmlns:a14="http://schemas.microsoft.com/office/drawing/2010/main">
                  <a14:imgLayer r:embed="rId8">
                    <a14:imgEffect>
                      <a14:backgroundRemoval t="2453" b="97075" l="10000" r="90000"/>
                    </a14:imgEffect>
                  </a14:imgLayer>
                </a14:imgProps>
              </a:ext>
              <a:ext uri="{28A0092B-C50C-407E-A947-70E740481C1C}">
                <a14:useLocalDpi xmlns:a14="http://schemas.microsoft.com/office/drawing/2010/main" val="0"/>
              </a:ext>
            </a:extLst>
          </a:blip>
          <a:stretch>
            <a:fillRect/>
          </a:stretch>
        </p:blipFill>
        <p:spPr>
          <a:xfrm>
            <a:off x="9294813" y="1918445"/>
            <a:ext cx="1400090" cy="1725692"/>
          </a:xfrm>
          <a:prstGeom prst="rect">
            <a:avLst/>
          </a:prstGeom>
        </p:spPr>
      </p:pic>
    </p:spTree>
    <p:extLst>
      <p:ext uri="{BB962C8B-B14F-4D97-AF65-F5344CB8AC3E}">
        <p14:creationId xmlns:p14="http://schemas.microsoft.com/office/powerpoint/2010/main" val="257000222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ircle(in)">
                                      <p:cBhvr>
                                        <p:cTn id="7" dur="2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p:cTn id="12"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7">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7">
                                            <p:txEl>
                                              <p:pRg st="0" end="0"/>
                                            </p:txEl>
                                          </p:spTgt>
                                        </p:tgtEl>
                                        <p:attrNameLst>
                                          <p:attrName>ppt_y</p:attrName>
                                        </p:attrNameLst>
                                      </p:cBhvr>
                                      <p:tavLst>
                                        <p:tav tm="0" fmla="#ppt_y+(sin(-2*pi*(1-$))*-#ppt_x+cos(-2*pi*(1-$))*(1-#ppt_y))*(1-$)">
                                          <p:val>
                                            <p:fltVal val="0"/>
                                          </p:val>
                                        </p:tav>
                                        <p:tav tm="100000">
                                          <p:val>
                                            <p:fltVal val="1"/>
                                          </p:val>
                                        </p:tav>
                                      </p:tavLst>
                                    </p:anim>
                                  </p:childTnLst>
                                </p:cTn>
                              </p:par>
                              <p:par>
                                <p:cTn id="16" presetID="15" presetClass="entr" presetSubtype="0" fill="hold" grpId="0" nodeType="with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 calcmode="lin" valueType="num">
                                      <p:cBhvr>
                                        <p:cTn id="18"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9" dur="1000" fill="hold"/>
                                        <p:tgtEl>
                                          <p:spTgt spid="8">
                                            <p:txEl>
                                              <p:pRg st="0" end="0"/>
                                            </p:txEl>
                                          </p:spTgt>
                                        </p:tgtEl>
                                        <p:attrNameLst>
                                          <p:attrName>ppt_h</p:attrName>
                                        </p:attrNameLst>
                                      </p:cBhvr>
                                      <p:tavLst>
                                        <p:tav tm="0">
                                          <p:val>
                                            <p:fltVal val="0"/>
                                          </p:val>
                                        </p:tav>
                                        <p:tav tm="100000">
                                          <p:val>
                                            <p:strVal val="#ppt_h"/>
                                          </p:val>
                                        </p:tav>
                                      </p:tavLst>
                                    </p:anim>
                                    <p:anim calcmode="lin" valueType="num">
                                      <p:cBhvr>
                                        <p:cTn id="20" dur="1000" fill="hold"/>
                                        <p:tgtEl>
                                          <p:spTgt spid="8">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8">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circle(in)">
                                      <p:cBhvr>
                                        <p:cTn id="26" dur="2000"/>
                                        <p:tgtEl>
                                          <p:spTgt spid="27"/>
                                        </p:tgtEl>
                                      </p:cBhvr>
                                    </p:animEffect>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anim calcmode="lin" valueType="num">
                                      <p:cBhvr>
                                        <p:cTn id="31" dur="1000" fill="hold"/>
                                        <p:tgtEl>
                                          <p:spTgt spid="9">
                                            <p:txEl>
                                              <p:pRg st="0" end="0"/>
                                            </p:txEl>
                                          </p:spTgt>
                                        </p:tgtEl>
                                        <p:attrNameLst>
                                          <p:attrName>ppt_w</p:attrName>
                                        </p:attrNameLst>
                                      </p:cBhvr>
                                      <p:tavLst>
                                        <p:tav tm="0">
                                          <p:val>
                                            <p:fltVal val="0"/>
                                          </p:val>
                                        </p:tav>
                                        <p:tav tm="100000">
                                          <p:val>
                                            <p:strVal val="#ppt_w"/>
                                          </p:val>
                                        </p:tav>
                                      </p:tavLst>
                                    </p:anim>
                                    <p:anim calcmode="lin" valueType="num">
                                      <p:cBhvr>
                                        <p:cTn id="32" dur="1000" fill="hold"/>
                                        <p:tgtEl>
                                          <p:spTgt spid="9">
                                            <p:txEl>
                                              <p:pRg st="0" end="0"/>
                                            </p:txEl>
                                          </p:spTgt>
                                        </p:tgtEl>
                                        <p:attrNameLst>
                                          <p:attrName>ppt_h</p:attrName>
                                        </p:attrNameLst>
                                      </p:cBhvr>
                                      <p:tavLst>
                                        <p:tav tm="0">
                                          <p:val>
                                            <p:fltVal val="0"/>
                                          </p:val>
                                        </p:tav>
                                        <p:tav tm="100000">
                                          <p:val>
                                            <p:strVal val="#ppt_h"/>
                                          </p:val>
                                        </p:tav>
                                      </p:tavLst>
                                    </p:anim>
                                    <p:anim calcmode="lin" valueType="num">
                                      <p:cBhvr>
                                        <p:cTn id="33" dur="1000" fill="hold"/>
                                        <p:tgtEl>
                                          <p:spTgt spid="9">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9">
                                            <p:txEl>
                                              <p:pRg st="0" end="0"/>
                                            </p:txEl>
                                          </p:spTgt>
                                        </p:tgtEl>
                                        <p:attrNameLst>
                                          <p:attrName>ppt_y</p:attrName>
                                        </p:attrNameLst>
                                      </p:cBhvr>
                                      <p:tavLst>
                                        <p:tav tm="0" fmla="#ppt_y+(sin(-2*pi*(1-$))*-#ppt_x+cos(-2*pi*(1-$))*(1-#ppt_y))*(1-$)">
                                          <p:val>
                                            <p:fltVal val="0"/>
                                          </p:val>
                                        </p:tav>
                                        <p:tav tm="100000">
                                          <p:val>
                                            <p:fltVal val="1"/>
                                          </p:val>
                                        </p:tav>
                                      </p:tavLst>
                                    </p:anim>
                                  </p:childTnLst>
                                </p:cTn>
                              </p:par>
                              <p:par>
                                <p:cTn id="35" presetID="15" presetClass="entr" presetSubtype="0" fill="hold" grpId="0" nodeType="withEffect">
                                  <p:stCondLst>
                                    <p:cond delay="0"/>
                                  </p:stCondLst>
                                  <p:childTnLst>
                                    <p:set>
                                      <p:cBhvr>
                                        <p:cTn id="36" dur="1" fill="hold">
                                          <p:stCondLst>
                                            <p:cond delay="0"/>
                                          </p:stCondLst>
                                        </p:cTn>
                                        <p:tgtEl>
                                          <p:spTgt spid="10">
                                            <p:txEl>
                                              <p:pRg st="0" end="0"/>
                                            </p:txEl>
                                          </p:spTgt>
                                        </p:tgtEl>
                                        <p:attrNameLst>
                                          <p:attrName>style.visibility</p:attrName>
                                        </p:attrNameLst>
                                      </p:cBhvr>
                                      <p:to>
                                        <p:strVal val="visible"/>
                                      </p:to>
                                    </p:set>
                                    <p:anim calcmode="lin" valueType="num">
                                      <p:cBhvr>
                                        <p:cTn id="37" dur="10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38" dur="1000" fill="hold"/>
                                        <p:tgtEl>
                                          <p:spTgt spid="10">
                                            <p:txEl>
                                              <p:pRg st="0" end="0"/>
                                            </p:txEl>
                                          </p:spTgt>
                                        </p:tgtEl>
                                        <p:attrNameLst>
                                          <p:attrName>ppt_h</p:attrName>
                                        </p:attrNameLst>
                                      </p:cBhvr>
                                      <p:tavLst>
                                        <p:tav tm="0">
                                          <p:val>
                                            <p:fltVal val="0"/>
                                          </p:val>
                                        </p:tav>
                                        <p:tav tm="100000">
                                          <p:val>
                                            <p:strVal val="#ppt_h"/>
                                          </p:val>
                                        </p:tav>
                                      </p:tavLst>
                                    </p:anim>
                                    <p:anim calcmode="lin" valueType="num">
                                      <p:cBhvr>
                                        <p:cTn id="39" dur="1000" fill="hold"/>
                                        <p:tgtEl>
                                          <p:spTgt spid="10">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10">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nodeType="click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circle(in)">
                                      <p:cBhvr>
                                        <p:cTn id="45" dur="2000"/>
                                        <p:tgtEl>
                                          <p:spTgt spid="30"/>
                                        </p:tgtEl>
                                      </p:cBhvr>
                                    </p:animEffect>
                                  </p:childTnLst>
                                </p:cTn>
                              </p:par>
                            </p:childTnLst>
                          </p:cTn>
                        </p:par>
                      </p:childTnLst>
                    </p:cTn>
                  </p:par>
                  <p:par>
                    <p:cTn id="46" fill="hold">
                      <p:stCondLst>
                        <p:cond delay="indefinite"/>
                      </p:stCondLst>
                      <p:childTnLst>
                        <p:par>
                          <p:cTn id="47" fill="hold">
                            <p:stCondLst>
                              <p:cond delay="0"/>
                            </p:stCondLst>
                            <p:childTnLst>
                              <p:par>
                                <p:cTn id="48" presetID="15" presetClass="entr" presetSubtype="0" fill="hold" grpId="0" nodeType="clickEffect">
                                  <p:stCondLst>
                                    <p:cond delay="0"/>
                                  </p:stCondLst>
                                  <p:childTnLst>
                                    <p:set>
                                      <p:cBhvr>
                                        <p:cTn id="49" dur="1" fill="hold">
                                          <p:stCondLst>
                                            <p:cond delay="0"/>
                                          </p:stCondLst>
                                        </p:cTn>
                                        <p:tgtEl>
                                          <p:spTgt spid="12">
                                            <p:txEl>
                                              <p:pRg st="0" end="0"/>
                                            </p:txEl>
                                          </p:spTgt>
                                        </p:tgtEl>
                                        <p:attrNameLst>
                                          <p:attrName>style.visibility</p:attrName>
                                        </p:attrNameLst>
                                      </p:cBhvr>
                                      <p:to>
                                        <p:strVal val="visible"/>
                                      </p:to>
                                    </p:set>
                                    <p:anim calcmode="lin" valueType="num">
                                      <p:cBhvr>
                                        <p:cTn id="50" dur="10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51" dur="1000" fill="hold"/>
                                        <p:tgtEl>
                                          <p:spTgt spid="12">
                                            <p:txEl>
                                              <p:pRg st="0" end="0"/>
                                            </p:txEl>
                                          </p:spTgt>
                                        </p:tgtEl>
                                        <p:attrNameLst>
                                          <p:attrName>ppt_h</p:attrName>
                                        </p:attrNameLst>
                                      </p:cBhvr>
                                      <p:tavLst>
                                        <p:tav tm="0">
                                          <p:val>
                                            <p:fltVal val="0"/>
                                          </p:val>
                                        </p:tav>
                                        <p:tav tm="100000">
                                          <p:val>
                                            <p:strVal val="#ppt_h"/>
                                          </p:val>
                                        </p:tav>
                                      </p:tavLst>
                                    </p:anim>
                                    <p:anim calcmode="lin" valueType="num">
                                      <p:cBhvr>
                                        <p:cTn id="52" dur="1000" fill="hold"/>
                                        <p:tgtEl>
                                          <p:spTgt spid="12">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12">
                                            <p:txEl>
                                              <p:pRg st="0" end="0"/>
                                            </p:txEl>
                                          </p:spTgt>
                                        </p:tgtEl>
                                        <p:attrNameLst>
                                          <p:attrName>ppt_y</p:attrName>
                                        </p:attrNameLst>
                                      </p:cBhvr>
                                      <p:tavLst>
                                        <p:tav tm="0" fmla="#ppt_y+(sin(-2*pi*(1-$))*-#ppt_x+cos(-2*pi*(1-$))*(1-#ppt_y))*(1-$)">
                                          <p:val>
                                            <p:fltVal val="0"/>
                                          </p:val>
                                        </p:tav>
                                        <p:tav tm="100000">
                                          <p:val>
                                            <p:fltVal val="1"/>
                                          </p:val>
                                        </p:tav>
                                      </p:tavLst>
                                    </p:anim>
                                  </p:childTnLst>
                                </p:cTn>
                              </p:par>
                              <p:par>
                                <p:cTn id="54" presetID="15" presetClass="entr" presetSubtype="0" fill="hold" grpId="0" nodeType="withEffect">
                                  <p:stCondLst>
                                    <p:cond delay="0"/>
                                  </p:stCondLst>
                                  <p:childTnLst>
                                    <p:set>
                                      <p:cBhvr>
                                        <p:cTn id="55" dur="1" fill="hold">
                                          <p:stCondLst>
                                            <p:cond delay="0"/>
                                          </p:stCondLst>
                                        </p:cTn>
                                        <p:tgtEl>
                                          <p:spTgt spid="11">
                                            <p:txEl>
                                              <p:pRg st="0" end="0"/>
                                            </p:txEl>
                                          </p:spTgt>
                                        </p:tgtEl>
                                        <p:attrNameLst>
                                          <p:attrName>style.visibility</p:attrName>
                                        </p:attrNameLst>
                                      </p:cBhvr>
                                      <p:to>
                                        <p:strVal val="visible"/>
                                      </p:to>
                                    </p:set>
                                    <p:anim calcmode="lin" valueType="num">
                                      <p:cBhvr>
                                        <p:cTn id="56" dur="10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57" dur="1000" fill="hold"/>
                                        <p:tgtEl>
                                          <p:spTgt spid="11">
                                            <p:txEl>
                                              <p:pRg st="0" end="0"/>
                                            </p:txEl>
                                          </p:spTgt>
                                        </p:tgtEl>
                                        <p:attrNameLst>
                                          <p:attrName>ppt_h</p:attrName>
                                        </p:attrNameLst>
                                      </p:cBhvr>
                                      <p:tavLst>
                                        <p:tav tm="0">
                                          <p:val>
                                            <p:fltVal val="0"/>
                                          </p:val>
                                        </p:tav>
                                        <p:tav tm="100000">
                                          <p:val>
                                            <p:strVal val="#ppt_h"/>
                                          </p:val>
                                        </p:tav>
                                      </p:tavLst>
                                    </p:anim>
                                    <p:anim calcmode="lin" valueType="num">
                                      <p:cBhvr>
                                        <p:cTn id="58" dur="1000" fill="hold"/>
                                        <p:tgtEl>
                                          <p:spTgt spid="11">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59" dur="1000" fill="hold"/>
                                        <p:tgtEl>
                                          <p:spTgt spid="11">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0" fill="hold">
                      <p:stCondLst>
                        <p:cond delay="indefinite"/>
                      </p:stCondLst>
                      <p:childTnLst>
                        <p:par>
                          <p:cTn id="61" fill="hold">
                            <p:stCondLst>
                              <p:cond delay="0"/>
                            </p:stCondLst>
                            <p:childTnLst>
                              <p:par>
                                <p:cTn id="62" presetID="6" presetClass="entr" presetSubtype="16" fill="hold" nodeType="click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circle(in)">
                                      <p:cBhvr>
                                        <p:cTn id="64" dur="2000"/>
                                        <p:tgtEl>
                                          <p:spTgt spid="32"/>
                                        </p:tgtEl>
                                      </p:cBhvr>
                                    </p:animEffect>
                                  </p:childTnLst>
                                </p:cTn>
                              </p:par>
                            </p:childTnLst>
                          </p:cTn>
                        </p:par>
                      </p:childTnLst>
                    </p:cTn>
                  </p:par>
                  <p:par>
                    <p:cTn id="65" fill="hold">
                      <p:stCondLst>
                        <p:cond delay="indefinite"/>
                      </p:stCondLst>
                      <p:childTnLst>
                        <p:par>
                          <p:cTn id="66" fill="hold">
                            <p:stCondLst>
                              <p:cond delay="0"/>
                            </p:stCondLst>
                            <p:childTnLst>
                              <p:par>
                                <p:cTn id="67" presetID="15" presetClass="entr" presetSubtype="0" fill="hold" grpId="0" nodeType="clickEffect">
                                  <p:stCondLst>
                                    <p:cond delay="0"/>
                                  </p:stCondLst>
                                  <p:childTnLst>
                                    <p:set>
                                      <p:cBhvr>
                                        <p:cTn id="68" dur="1" fill="hold">
                                          <p:stCondLst>
                                            <p:cond delay="0"/>
                                          </p:stCondLst>
                                        </p:cTn>
                                        <p:tgtEl>
                                          <p:spTgt spid="14">
                                            <p:txEl>
                                              <p:pRg st="0" end="0"/>
                                            </p:txEl>
                                          </p:spTgt>
                                        </p:tgtEl>
                                        <p:attrNameLst>
                                          <p:attrName>style.visibility</p:attrName>
                                        </p:attrNameLst>
                                      </p:cBhvr>
                                      <p:to>
                                        <p:strVal val="visible"/>
                                      </p:to>
                                    </p:set>
                                    <p:anim calcmode="lin" valueType="num">
                                      <p:cBhvr>
                                        <p:cTn id="69" dur="10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70" dur="1000" fill="hold"/>
                                        <p:tgtEl>
                                          <p:spTgt spid="14">
                                            <p:txEl>
                                              <p:pRg st="0" end="0"/>
                                            </p:txEl>
                                          </p:spTgt>
                                        </p:tgtEl>
                                        <p:attrNameLst>
                                          <p:attrName>ppt_h</p:attrName>
                                        </p:attrNameLst>
                                      </p:cBhvr>
                                      <p:tavLst>
                                        <p:tav tm="0">
                                          <p:val>
                                            <p:fltVal val="0"/>
                                          </p:val>
                                        </p:tav>
                                        <p:tav tm="100000">
                                          <p:val>
                                            <p:strVal val="#ppt_h"/>
                                          </p:val>
                                        </p:tav>
                                      </p:tavLst>
                                    </p:anim>
                                    <p:anim calcmode="lin" valueType="num">
                                      <p:cBhvr>
                                        <p:cTn id="71" dur="1000" fill="hold"/>
                                        <p:tgtEl>
                                          <p:spTgt spid="14">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72" dur="1000" fill="hold"/>
                                        <p:tgtEl>
                                          <p:spTgt spid="14">
                                            <p:txEl>
                                              <p:pRg st="0" end="0"/>
                                            </p:txEl>
                                          </p:spTgt>
                                        </p:tgtEl>
                                        <p:attrNameLst>
                                          <p:attrName>ppt_y</p:attrName>
                                        </p:attrNameLst>
                                      </p:cBhvr>
                                      <p:tavLst>
                                        <p:tav tm="0" fmla="#ppt_y+(sin(-2*pi*(1-$))*-#ppt_x+cos(-2*pi*(1-$))*(1-#ppt_y))*(1-$)">
                                          <p:val>
                                            <p:fltVal val="0"/>
                                          </p:val>
                                        </p:tav>
                                        <p:tav tm="100000">
                                          <p:val>
                                            <p:fltVal val="1"/>
                                          </p:val>
                                        </p:tav>
                                      </p:tavLst>
                                    </p:anim>
                                  </p:childTnLst>
                                </p:cTn>
                              </p:par>
                              <p:par>
                                <p:cTn id="73" presetID="15" presetClass="entr" presetSubtype="0" fill="hold" grpId="0" nodeType="withEffect">
                                  <p:stCondLst>
                                    <p:cond delay="0"/>
                                  </p:stCondLst>
                                  <p:childTnLst>
                                    <p:set>
                                      <p:cBhvr>
                                        <p:cTn id="74" dur="1" fill="hold">
                                          <p:stCondLst>
                                            <p:cond delay="0"/>
                                          </p:stCondLst>
                                        </p:cTn>
                                        <p:tgtEl>
                                          <p:spTgt spid="13">
                                            <p:txEl>
                                              <p:pRg st="0" end="0"/>
                                            </p:txEl>
                                          </p:spTgt>
                                        </p:tgtEl>
                                        <p:attrNameLst>
                                          <p:attrName>style.visibility</p:attrName>
                                        </p:attrNameLst>
                                      </p:cBhvr>
                                      <p:to>
                                        <p:strVal val="visible"/>
                                      </p:to>
                                    </p:set>
                                    <p:anim calcmode="lin" valueType="num">
                                      <p:cBhvr>
                                        <p:cTn id="75" dur="10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76" dur="1000" fill="hold"/>
                                        <p:tgtEl>
                                          <p:spTgt spid="13">
                                            <p:txEl>
                                              <p:pRg st="0" end="0"/>
                                            </p:txEl>
                                          </p:spTgt>
                                        </p:tgtEl>
                                        <p:attrNameLst>
                                          <p:attrName>ppt_h</p:attrName>
                                        </p:attrNameLst>
                                      </p:cBhvr>
                                      <p:tavLst>
                                        <p:tav tm="0">
                                          <p:val>
                                            <p:fltVal val="0"/>
                                          </p:val>
                                        </p:tav>
                                        <p:tav tm="100000">
                                          <p:val>
                                            <p:strVal val="#ppt_h"/>
                                          </p:val>
                                        </p:tav>
                                      </p:tavLst>
                                    </p:anim>
                                    <p:anim calcmode="lin" valueType="num">
                                      <p:cBhvr>
                                        <p:cTn id="77" dur="1000" fill="hold"/>
                                        <p:tgtEl>
                                          <p:spTgt spid="1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78" dur="1000" fill="hold"/>
                                        <p:tgtEl>
                                          <p:spTgt spid="1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p"/>
      <p:bldP spid="9" grpId="0" build="p"/>
      <p:bldP spid="10" grpId="0" build="p"/>
      <p:bldP spid="11" grpId="0" build="p"/>
      <p:bldP spid="12" grpId="0" build="p"/>
      <p:bldP spid="13" grpId="0" build="p"/>
      <p:bldP spid="1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45C665F-537D-4B74-92F8-96ED80122ADC}"/>
              </a:ext>
            </a:extLst>
          </p:cNvPr>
          <p:cNvSpPr>
            <a:spLocks noGrp="1"/>
          </p:cNvSpPr>
          <p:nvPr>
            <p:ph type="title"/>
          </p:nvPr>
        </p:nvSpPr>
        <p:spPr>
          <a:xfrm>
            <a:off x="1807876" y="182253"/>
            <a:ext cx="2212033" cy="1091078"/>
          </a:xfrm>
        </p:spPr>
        <p:txBody>
          <a:bodyPr>
            <a:normAutofit/>
          </a:bodyPr>
          <a:lstStyle/>
          <a:p>
            <a:r>
              <a:rPr lang="en-US" sz="6600" dirty="0" err="1" smtClean="0">
                <a:latin typeface="NikoshBAN" panose="02000000000000000000" pitchFamily="2" charset="0"/>
                <a:cs typeface="NikoshBAN" panose="02000000000000000000" pitchFamily="2" charset="0"/>
              </a:rPr>
              <a:t>ছোটগল্প</a:t>
            </a:r>
            <a:endParaRPr lang="en-US" sz="6600" dirty="0">
              <a:latin typeface="NikoshBAN" panose="02000000000000000000" pitchFamily="2" charset="0"/>
              <a:cs typeface="NikoshBAN" panose="02000000000000000000" pitchFamily="2" charset="0"/>
            </a:endParaRPr>
          </a:p>
        </p:txBody>
      </p:sp>
      <p:sp>
        <p:nvSpPr>
          <p:cNvPr id="6" name="Slide Number Placeholder 5">
            <a:extLst>
              <a:ext uri="{FF2B5EF4-FFF2-40B4-BE49-F238E27FC236}">
                <a16:creationId xmlns="" xmlns:a16="http://schemas.microsoft.com/office/drawing/2014/main" id="{4BE192BF-F3A7-4D6F-9228-FC825EC15ED3}"/>
              </a:ext>
            </a:extLst>
          </p:cNvPr>
          <p:cNvSpPr>
            <a:spLocks noGrp="1"/>
          </p:cNvSpPr>
          <p:nvPr>
            <p:ph type="sldNum" sz="quarter" idx="12"/>
          </p:nvPr>
        </p:nvSpPr>
        <p:spPr/>
        <p:txBody>
          <a:bodyPr/>
          <a:lstStyle/>
          <a:p>
            <a:fld id="{4950F5D8-22E1-4015-8661-E5B1FD28C2DE}" type="slidenum">
              <a:rPr lang="en-US" smtClean="0"/>
              <a:pPr/>
              <a:t>7</a:t>
            </a:fld>
            <a:endParaRPr lang="en-US" dirty="0"/>
          </a:p>
        </p:txBody>
      </p:sp>
      <p:sp>
        <p:nvSpPr>
          <p:cNvPr id="4" name="Date Placeholder 3">
            <a:extLst>
              <a:ext uri="{FF2B5EF4-FFF2-40B4-BE49-F238E27FC236}">
                <a16:creationId xmlns="" xmlns:a16="http://schemas.microsoft.com/office/drawing/2014/main" id="{EBDE8417-3B40-4421-8C0C-E812952C4D17}"/>
              </a:ext>
            </a:extLst>
          </p:cNvPr>
          <p:cNvSpPr>
            <a:spLocks noGrp="1"/>
          </p:cNvSpPr>
          <p:nvPr>
            <p:ph type="dt" sz="half" idx="10"/>
          </p:nvPr>
        </p:nvSpPr>
        <p:spPr/>
        <p:txBody>
          <a:bodyPr/>
          <a:lstStyle/>
          <a:p>
            <a:fld id="{8DB78053-8EE2-4E2F-BBF2-C37C8A83C325}" type="datetime1">
              <a:rPr lang="en-US" smtClean="0"/>
              <a:t>11/17/2020</a:t>
            </a:fld>
            <a:endParaRPr lang="en-US" dirty="0"/>
          </a:p>
        </p:txBody>
      </p:sp>
      <p:sp>
        <p:nvSpPr>
          <p:cNvPr id="5" name="Footer Placeholder 4">
            <a:extLst>
              <a:ext uri="{FF2B5EF4-FFF2-40B4-BE49-F238E27FC236}">
                <a16:creationId xmlns="" xmlns:a16="http://schemas.microsoft.com/office/drawing/2014/main" id="{AD9AD198-93C9-4EAB-8485-34EDEDDBA8A0}"/>
              </a:ext>
            </a:extLst>
          </p:cNvPr>
          <p:cNvSpPr>
            <a:spLocks noGrp="1"/>
          </p:cNvSpPr>
          <p:nvPr>
            <p:ph type="ftr" sz="quarter" idx="11"/>
          </p:nvPr>
        </p:nvSpPr>
        <p:spPr/>
        <p:txBody>
          <a:bodyPr/>
          <a:lstStyle/>
          <a:p>
            <a:r>
              <a:rPr lang="en-US" smtClean="0"/>
              <a:t>t@riqmagura</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1242112"/>
            <a:ext cx="4572000" cy="2415057"/>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800" y="3753494"/>
            <a:ext cx="4572000" cy="2415057"/>
          </a:xfrm>
          <a:prstGeom prst="rect">
            <a:avLst/>
          </a:prstGeom>
        </p:spPr>
      </p:pic>
      <p:sp>
        <p:nvSpPr>
          <p:cNvPr id="8" name="TextBox 7"/>
          <p:cNvSpPr txBox="1"/>
          <p:nvPr/>
        </p:nvSpPr>
        <p:spPr>
          <a:xfrm>
            <a:off x="1807876" y="2111307"/>
            <a:ext cx="2724509" cy="707886"/>
          </a:xfrm>
          <a:prstGeom prst="rect">
            <a:avLst/>
          </a:prstGeom>
          <a:noFill/>
        </p:spPr>
        <p:txBody>
          <a:bodyPr wrap="square" rtlCol="0">
            <a:spAutoFit/>
          </a:bodyPr>
          <a:lstStyle/>
          <a:p>
            <a:r>
              <a:rPr lang="en-US" sz="4000" b="1" dirty="0" err="1" smtClean="0">
                <a:solidFill>
                  <a:schemeClr val="bg1"/>
                </a:solidFill>
                <a:latin typeface="NikoshBAN" panose="02000000000000000000" pitchFamily="2" charset="0"/>
                <a:cs typeface="NikoshBAN" panose="02000000000000000000" pitchFamily="2" charset="0"/>
              </a:rPr>
              <a:t>গাঙচিল</a:t>
            </a:r>
            <a:endParaRPr lang="en-US" sz="4000" b="1" dirty="0">
              <a:solidFill>
                <a:schemeClr val="bg1"/>
              </a:solidFill>
              <a:latin typeface="NikoshBAN" panose="02000000000000000000" pitchFamily="2" charset="0"/>
              <a:cs typeface="NikoshBAN" panose="02000000000000000000" pitchFamily="2" charset="0"/>
            </a:endParaRPr>
          </a:p>
        </p:txBody>
      </p:sp>
      <p:sp>
        <p:nvSpPr>
          <p:cNvPr id="10" name="Title 1">
            <a:extLst>
              <a:ext uri="{FF2B5EF4-FFF2-40B4-BE49-F238E27FC236}">
                <a16:creationId xmlns="" xmlns:a16="http://schemas.microsoft.com/office/drawing/2014/main" id="{E45C665F-537D-4B74-92F8-96ED80122ADC}"/>
              </a:ext>
            </a:extLst>
          </p:cNvPr>
          <p:cNvSpPr txBox="1">
            <a:spLocks/>
          </p:cNvSpPr>
          <p:nvPr/>
        </p:nvSpPr>
        <p:spPr>
          <a:xfrm>
            <a:off x="8430087" y="182253"/>
            <a:ext cx="2212033" cy="1091078"/>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a:lstStyle>
          <a:p>
            <a:r>
              <a:rPr lang="en-US" sz="6600" dirty="0" smtClean="0">
                <a:latin typeface="NikoshBAN" panose="02000000000000000000" pitchFamily="2" charset="0"/>
                <a:cs typeface="NikoshBAN" panose="02000000000000000000" pitchFamily="2" charset="0"/>
              </a:rPr>
              <a:t>উপন্যাস</a:t>
            </a:r>
            <a:endParaRPr lang="en-US" sz="6600" dirty="0">
              <a:latin typeface="NikoshBAN" panose="02000000000000000000" pitchFamily="2" charset="0"/>
              <a:cs typeface="NikoshBAN" panose="02000000000000000000" pitchFamily="2" charset="0"/>
            </a:endParaRP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37413" y="1957232"/>
            <a:ext cx="4516977" cy="3003790"/>
          </a:xfrm>
          <a:prstGeom prst="rect">
            <a:avLst/>
          </a:prstGeom>
        </p:spPr>
      </p:pic>
      <p:sp>
        <p:nvSpPr>
          <p:cNvPr id="12" name="TextBox 11"/>
          <p:cNvSpPr txBox="1"/>
          <p:nvPr/>
        </p:nvSpPr>
        <p:spPr>
          <a:xfrm>
            <a:off x="9980613" y="1955219"/>
            <a:ext cx="1970673" cy="584775"/>
          </a:xfrm>
          <a:prstGeom prst="rect">
            <a:avLst/>
          </a:prstGeom>
          <a:noFill/>
        </p:spPr>
        <p:txBody>
          <a:bodyPr wrap="square" rtlCol="0">
            <a:spAutoFit/>
          </a:bodyPr>
          <a:lstStyle/>
          <a:p>
            <a:r>
              <a:rPr lang="en-US" sz="3200" b="1" dirty="0" smtClean="0">
                <a:solidFill>
                  <a:srgbClr val="D14C00"/>
                </a:solidFill>
                <a:latin typeface="NikoshBAN" panose="02000000000000000000" pitchFamily="2" charset="0"/>
                <a:cs typeface="NikoshBAN" panose="02000000000000000000" pitchFamily="2" charset="0"/>
              </a:rPr>
              <a:t>মুক্তিযোদ্ধারা</a:t>
            </a:r>
            <a:endParaRPr lang="en-US" sz="3200" b="1" dirty="0">
              <a:solidFill>
                <a:srgbClr val="D14C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31378913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 xmlns:a16="http://schemas.microsoft.com/office/drawing/2014/main" id="{D6EE098C-FABC-437A-B91C-78D731689CF3}"/>
              </a:ext>
            </a:extLst>
          </p:cNvPr>
          <p:cNvSpPr>
            <a:spLocks noGrp="1"/>
          </p:cNvSpPr>
          <p:nvPr>
            <p:ph type="dt" sz="half" idx="10"/>
          </p:nvPr>
        </p:nvSpPr>
        <p:spPr>
          <a:xfrm>
            <a:off x="8609013" y="6484127"/>
            <a:ext cx="2743200" cy="143149"/>
          </a:xfrm>
        </p:spPr>
        <p:txBody>
          <a:bodyPr/>
          <a:lstStyle/>
          <a:p>
            <a:fld id="{82E286A9-8FA2-4EB7-A615-E395850B6304}" type="datetime1">
              <a:rPr lang="en-US" smtClean="0"/>
              <a:t>11/17/2020</a:t>
            </a:fld>
            <a:endParaRPr lang="en-US" dirty="0"/>
          </a:p>
        </p:txBody>
      </p:sp>
      <p:sp>
        <p:nvSpPr>
          <p:cNvPr id="6" name="Footer Placeholder 5">
            <a:extLst>
              <a:ext uri="{FF2B5EF4-FFF2-40B4-BE49-F238E27FC236}">
                <a16:creationId xmlns="" xmlns:a16="http://schemas.microsoft.com/office/drawing/2014/main" id="{49DC256C-2F66-47C7-8CAF-7030959759F7}"/>
              </a:ext>
            </a:extLst>
          </p:cNvPr>
          <p:cNvSpPr>
            <a:spLocks noGrp="1"/>
          </p:cNvSpPr>
          <p:nvPr>
            <p:ph type="ftr" sz="quarter" idx="11"/>
          </p:nvPr>
        </p:nvSpPr>
        <p:spPr>
          <a:xfrm>
            <a:off x="7237413" y="6569676"/>
            <a:ext cx="4114800" cy="190327"/>
          </a:xfrm>
        </p:spPr>
        <p:txBody>
          <a:bodyPr/>
          <a:lstStyle/>
          <a:p>
            <a:r>
              <a:rPr lang="en-US" smtClean="0"/>
              <a:t>t@riqmagura</a:t>
            </a:r>
            <a:endParaRPr lang="en-US" dirty="0"/>
          </a:p>
        </p:txBody>
      </p:sp>
      <p:sp>
        <p:nvSpPr>
          <p:cNvPr id="7" name="Slide Number Placeholder 6">
            <a:extLst>
              <a:ext uri="{FF2B5EF4-FFF2-40B4-BE49-F238E27FC236}">
                <a16:creationId xmlns="" xmlns:a16="http://schemas.microsoft.com/office/drawing/2014/main" id="{ECD7B63F-6F62-46FC-8E6A-512867B9E479}"/>
              </a:ext>
            </a:extLst>
          </p:cNvPr>
          <p:cNvSpPr>
            <a:spLocks noGrp="1"/>
          </p:cNvSpPr>
          <p:nvPr>
            <p:ph type="sldNum" sz="quarter" idx="12"/>
          </p:nvPr>
        </p:nvSpPr>
        <p:spPr/>
        <p:txBody>
          <a:bodyPr/>
          <a:lstStyle/>
          <a:p>
            <a:fld id="{4950F5D8-22E1-4015-8661-E5B1FD28C2DE}" type="slidenum">
              <a:rPr lang="en-US" smtClean="0"/>
              <a:pPr/>
              <a:t>8</a:t>
            </a:fld>
            <a:endParaRPr lang="en-US" dirty="0"/>
          </a:p>
        </p:txBody>
      </p:sp>
      <p:sp>
        <p:nvSpPr>
          <p:cNvPr id="12" name="Title 1">
            <a:extLst>
              <a:ext uri="{FF2B5EF4-FFF2-40B4-BE49-F238E27FC236}">
                <a16:creationId xmlns="" xmlns:a16="http://schemas.microsoft.com/office/drawing/2014/main" id="{E45C665F-537D-4B74-92F8-96ED80122ADC}"/>
              </a:ext>
            </a:extLst>
          </p:cNvPr>
          <p:cNvSpPr>
            <a:spLocks noGrp="1"/>
          </p:cNvSpPr>
          <p:nvPr>
            <p:ph type="title"/>
          </p:nvPr>
        </p:nvSpPr>
        <p:spPr>
          <a:xfrm>
            <a:off x="1807876" y="182253"/>
            <a:ext cx="2212033" cy="1091078"/>
          </a:xfrm>
        </p:spPr>
        <p:txBody>
          <a:bodyPr>
            <a:normAutofit/>
          </a:bodyPr>
          <a:lstStyle/>
          <a:p>
            <a:r>
              <a:rPr lang="en-US" sz="6600" dirty="0" err="1" smtClean="0">
                <a:latin typeface="NikoshBAN" panose="02000000000000000000" pitchFamily="2" charset="0"/>
                <a:cs typeface="NikoshBAN" panose="02000000000000000000" pitchFamily="2" charset="0"/>
              </a:rPr>
              <a:t>প্রবন্ধ</a:t>
            </a:r>
            <a:endParaRPr lang="en-US" sz="6600" dirty="0">
              <a:latin typeface="NikoshBAN" panose="02000000000000000000" pitchFamily="2" charset="0"/>
              <a:cs typeface="NikoshBAN" panose="02000000000000000000" pitchFamily="2"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016" y="1164192"/>
            <a:ext cx="4572000" cy="5058921"/>
          </a:xfrm>
          <a:prstGeom prst="rect">
            <a:avLst/>
          </a:prstGeom>
        </p:spPr>
      </p:pic>
      <p:sp>
        <p:nvSpPr>
          <p:cNvPr id="13" name="Title 1">
            <a:extLst>
              <a:ext uri="{FF2B5EF4-FFF2-40B4-BE49-F238E27FC236}">
                <a16:creationId xmlns="" xmlns:a16="http://schemas.microsoft.com/office/drawing/2014/main" id="{E45C665F-537D-4B74-92F8-96ED80122ADC}"/>
              </a:ext>
            </a:extLst>
          </p:cNvPr>
          <p:cNvSpPr txBox="1">
            <a:spLocks/>
          </p:cNvSpPr>
          <p:nvPr/>
        </p:nvSpPr>
        <p:spPr>
          <a:xfrm>
            <a:off x="7947008" y="182253"/>
            <a:ext cx="2212033" cy="1091078"/>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a:lstStyle>
          <a:p>
            <a:r>
              <a:rPr lang="en-US" sz="6600" dirty="0" err="1" smtClean="0">
                <a:latin typeface="NikoshBAN" panose="02000000000000000000" pitchFamily="2" charset="0"/>
                <a:cs typeface="NikoshBAN" panose="02000000000000000000" pitchFamily="2" charset="0"/>
              </a:rPr>
              <a:t>নাটক</a:t>
            </a:r>
            <a:endParaRPr lang="en-US" sz="6600" dirty="0">
              <a:latin typeface="NikoshBAN" panose="02000000000000000000" pitchFamily="2" charset="0"/>
              <a:cs typeface="NikoshBAN" panose="02000000000000000000" pitchFamily="2" charset="0"/>
            </a:endParaRPr>
          </a:p>
        </p:txBody>
      </p:sp>
      <p:grpSp>
        <p:nvGrpSpPr>
          <p:cNvPr id="18" name="Group 17"/>
          <p:cNvGrpSpPr/>
          <p:nvPr/>
        </p:nvGrpSpPr>
        <p:grpSpPr>
          <a:xfrm>
            <a:off x="6767024" y="1242572"/>
            <a:ext cx="4845516" cy="5108828"/>
            <a:chOff x="6767024" y="1242572"/>
            <a:chExt cx="4845516" cy="5108828"/>
          </a:xfrm>
        </p:grpSpPr>
        <p:grpSp>
          <p:nvGrpSpPr>
            <p:cNvPr id="16" name="Group 15"/>
            <p:cNvGrpSpPr/>
            <p:nvPr/>
          </p:nvGrpSpPr>
          <p:grpSpPr>
            <a:xfrm>
              <a:off x="6767024" y="1242572"/>
              <a:ext cx="4572000" cy="5108828"/>
              <a:chOff x="1479033" y="892016"/>
              <a:chExt cx="10058400" cy="5803583"/>
            </a:xfrm>
          </p:grpSpPr>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9033" y="892016"/>
                <a:ext cx="10058400" cy="5657850"/>
              </a:xfrm>
              <a:prstGeom prst="rect">
                <a:avLst/>
              </a:prstGeom>
            </p:spPr>
          </p:pic>
          <p:pic>
            <p:nvPicPr>
              <p:cNvPr id="15" name="Picture 14"/>
              <p:cNvPicPr>
                <a:picLocks noChangeAspect="1"/>
              </p:cNvPicPr>
              <p:nvPr/>
            </p:nvPicPr>
            <p:blipFill>
              <a:blip r:embed="rId5">
                <a:extLst>
                  <a:ext uri="{BEBA8EAE-BF5A-486C-A8C5-ECC9F3942E4B}">
                    <a14:imgProps xmlns:a14="http://schemas.microsoft.com/office/drawing/2010/main">
                      <a14:imgLayer r:embed="rId6">
                        <a14:imgEffect>
                          <a14:backgroundRemoval t="9290" b="95082" l="9455" r="100000">
                            <a14:backgroundMark x1="30545" y1="37158" x2="30545" y2="37158"/>
                            <a14:backgroundMark x1="25455" y1="35519" x2="25455" y2="35519"/>
                            <a14:backgroundMark x1="93091" y1="32240" x2="93091" y2="32240"/>
                          </a14:backgroundRemoval>
                        </a14:imgEffect>
                      </a14:imgLayer>
                    </a14:imgProps>
                  </a:ext>
                  <a:ext uri="{28A0092B-C50C-407E-A947-70E740481C1C}">
                    <a14:useLocalDpi xmlns:a14="http://schemas.microsoft.com/office/drawing/2010/main" val="0"/>
                  </a:ext>
                </a:extLst>
              </a:blip>
              <a:stretch>
                <a:fillRect/>
              </a:stretch>
            </p:blipFill>
            <p:spPr>
              <a:xfrm rot="740855">
                <a:off x="2798297" y="2912893"/>
                <a:ext cx="5684394" cy="3782706"/>
              </a:xfrm>
              <a:prstGeom prst="rect">
                <a:avLst/>
              </a:prstGeom>
            </p:spPr>
          </p:pic>
        </p:grpSp>
        <p:sp>
          <p:nvSpPr>
            <p:cNvPr id="17" name="TextBox 16"/>
            <p:cNvSpPr txBox="1"/>
            <p:nvPr/>
          </p:nvSpPr>
          <p:spPr>
            <a:xfrm>
              <a:off x="7314056" y="4552579"/>
              <a:ext cx="4298484" cy="830997"/>
            </a:xfrm>
            <a:prstGeom prst="rect">
              <a:avLst/>
            </a:prstGeom>
            <a:noFill/>
          </p:spPr>
          <p:txBody>
            <a:bodyPr wrap="square" rtlCol="0">
              <a:spAutoFit/>
            </a:bodyPr>
            <a:lstStyle/>
            <a:p>
              <a:r>
                <a:rPr lang="en-US" sz="4800" b="1" dirty="0" err="1" smtClean="0">
                  <a:solidFill>
                    <a:srgbClr val="FF0000"/>
                  </a:solidFill>
                  <a:latin typeface="NikoshBAN" panose="02000000000000000000" pitchFamily="2" charset="0"/>
                  <a:cs typeface="NikoshBAN" panose="02000000000000000000" pitchFamily="2" charset="0"/>
                </a:rPr>
                <a:t>কুমড়োলতা</a:t>
              </a:r>
              <a:r>
                <a:rPr lang="en-US" sz="4800" b="1" dirty="0" smtClean="0">
                  <a:solidFill>
                    <a:srgbClr val="FF0000"/>
                  </a:solidFill>
                  <a:latin typeface="NikoshBAN" panose="02000000000000000000" pitchFamily="2" charset="0"/>
                  <a:cs typeface="NikoshBAN" panose="02000000000000000000" pitchFamily="2" charset="0"/>
                </a:rPr>
                <a:t> ও </a:t>
              </a:r>
              <a:r>
                <a:rPr lang="en-US" sz="4800" b="1" dirty="0" err="1" smtClean="0">
                  <a:solidFill>
                    <a:srgbClr val="FF0000"/>
                  </a:solidFill>
                  <a:latin typeface="NikoshBAN" panose="02000000000000000000" pitchFamily="2" charset="0"/>
                  <a:cs typeface="NikoshBAN" panose="02000000000000000000" pitchFamily="2" charset="0"/>
                </a:rPr>
                <a:t>পাখি</a:t>
              </a:r>
              <a:endParaRPr lang="en-US" sz="4800" b="1" dirty="0">
                <a:solidFill>
                  <a:srgbClr val="FF0000"/>
                </a:solidFill>
                <a:latin typeface="NikoshBAN" panose="02000000000000000000" pitchFamily="2" charset="0"/>
                <a:cs typeface="NikoshBAN" panose="02000000000000000000" pitchFamily="2" charset="0"/>
              </a:endParaRPr>
            </a:p>
          </p:txBody>
        </p:sp>
      </p:grpSp>
    </p:spTree>
    <p:extLst>
      <p:ext uri="{BB962C8B-B14F-4D97-AF65-F5344CB8AC3E}">
        <p14:creationId xmlns:p14="http://schemas.microsoft.com/office/powerpoint/2010/main" val="10633533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45C665F-537D-4B74-92F8-96ED80122ADC}"/>
              </a:ext>
            </a:extLst>
          </p:cNvPr>
          <p:cNvSpPr>
            <a:spLocks noGrp="1"/>
          </p:cNvSpPr>
          <p:nvPr>
            <p:ph type="title"/>
          </p:nvPr>
        </p:nvSpPr>
        <p:spPr>
          <a:xfrm>
            <a:off x="1807876" y="182253"/>
            <a:ext cx="2212033" cy="1091078"/>
          </a:xfrm>
        </p:spPr>
        <p:txBody>
          <a:bodyPr>
            <a:normAutofit/>
          </a:bodyPr>
          <a:lstStyle/>
          <a:p>
            <a:r>
              <a:rPr lang="en-US" sz="6600" dirty="0" smtClean="0">
                <a:latin typeface="NikoshBAN" panose="02000000000000000000" pitchFamily="2" charset="0"/>
                <a:cs typeface="NikoshBAN" panose="02000000000000000000" pitchFamily="2" charset="0"/>
              </a:rPr>
              <a:t>জীবনী </a:t>
            </a:r>
            <a:endParaRPr lang="en-US" sz="6600" dirty="0">
              <a:latin typeface="NikoshBAN" panose="02000000000000000000" pitchFamily="2" charset="0"/>
              <a:cs typeface="NikoshBAN" panose="02000000000000000000" pitchFamily="2" charset="0"/>
            </a:endParaRPr>
          </a:p>
        </p:txBody>
      </p:sp>
      <p:sp>
        <p:nvSpPr>
          <p:cNvPr id="6" name="Slide Number Placeholder 5">
            <a:extLst>
              <a:ext uri="{FF2B5EF4-FFF2-40B4-BE49-F238E27FC236}">
                <a16:creationId xmlns="" xmlns:a16="http://schemas.microsoft.com/office/drawing/2014/main" id="{4BE192BF-F3A7-4D6F-9228-FC825EC15ED3}"/>
              </a:ext>
            </a:extLst>
          </p:cNvPr>
          <p:cNvSpPr>
            <a:spLocks noGrp="1"/>
          </p:cNvSpPr>
          <p:nvPr>
            <p:ph type="sldNum" sz="quarter" idx="12"/>
          </p:nvPr>
        </p:nvSpPr>
        <p:spPr/>
        <p:txBody>
          <a:bodyPr/>
          <a:lstStyle/>
          <a:p>
            <a:fld id="{4950F5D8-22E1-4015-8661-E5B1FD28C2DE}" type="slidenum">
              <a:rPr lang="en-US" smtClean="0"/>
              <a:pPr/>
              <a:t>9</a:t>
            </a:fld>
            <a:endParaRPr lang="en-US" dirty="0"/>
          </a:p>
        </p:txBody>
      </p:sp>
      <p:grpSp>
        <p:nvGrpSpPr>
          <p:cNvPr id="15" name="Group 14"/>
          <p:cNvGrpSpPr/>
          <p:nvPr/>
        </p:nvGrpSpPr>
        <p:grpSpPr>
          <a:xfrm>
            <a:off x="3100079" y="4109804"/>
            <a:ext cx="3490502" cy="2748196"/>
            <a:chOff x="3100079" y="4109804"/>
            <a:chExt cx="3490502" cy="2748196"/>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0079" y="4109804"/>
              <a:ext cx="3490502" cy="2748196"/>
            </a:xfrm>
            <a:prstGeom prst="rect">
              <a:avLst/>
            </a:prstGeom>
          </p:spPr>
        </p:pic>
        <p:sp>
          <p:nvSpPr>
            <p:cNvPr id="14" name="Rectangle 13"/>
            <p:cNvSpPr/>
            <p:nvPr/>
          </p:nvSpPr>
          <p:spPr>
            <a:xfrm>
              <a:off x="3278038" y="5641675"/>
              <a:ext cx="1449237" cy="8798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6663245" y="296371"/>
            <a:ext cx="5316443" cy="3298694"/>
            <a:chOff x="6663245" y="296371"/>
            <a:chExt cx="5316443" cy="3298694"/>
          </a:xfrm>
        </p:grpSpPr>
        <p:sp>
          <p:nvSpPr>
            <p:cNvPr id="10" name="Title 1">
              <a:extLst>
                <a:ext uri="{FF2B5EF4-FFF2-40B4-BE49-F238E27FC236}">
                  <a16:creationId xmlns="" xmlns:a16="http://schemas.microsoft.com/office/drawing/2014/main" id="{E45C665F-537D-4B74-92F8-96ED80122ADC}"/>
                </a:ext>
              </a:extLst>
            </p:cNvPr>
            <p:cNvSpPr txBox="1">
              <a:spLocks/>
            </p:cNvSpPr>
            <p:nvPr/>
          </p:nvSpPr>
          <p:spPr>
            <a:xfrm>
              <a:off x="9678838" y="296371"/>
              <a:ext cx="2300850" cy="1091078"/>
            </a:xfrm>
            <a:prstGeom prst="rect">
              <a:avLst/>
            </a:prstGeom>
          </p:spPr>
          <p:txBody>
            <a:bodyPr vert="horz" lIns="0" tIns="0" rIns="0" bIns="0" rtlCol="0" anchor="ctr" anchorCtr="0">
              <a:normAutofit/>
            </a:bodyPr>
            <a:lst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a:lstStyle>
            <a:p>
              <a:r>
                <a:rPr lang="en-US" sz="4400" dirty="0" err="1" smtClean="0">
                  <a:latin typeface="NikoshBAN" panose="02000000000000000000" pitchFamily="2" charset="0"/>
                  <a:cs typeface="NikoshBAN" panose="02000000000000000000" pitchFamily="2" charset="0"/>
                </a:rPr>
                <a:t>শিশুতোষ</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গল্প</a:t>
              </a:r>
              <a:endParaRPr lang="en-US" sz="4400" dirty="0">
                <a:latin typeface="NikoshBAN" panose="02000000000000000000" pitchFamily="2" charset="0"/>
                <a:cs typeface="NikoshBAN" panose="02000000000000000000" pitchFamily="2" charset="0"/>
              </a:endParaRPr>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3245" y="296371"/>
              <a:ext cx="3015593" cy="3298694"/>
            </a:xfrm>
            <a:prstGeom prst="rect">
              <a:avLst/>
            </a:prstGeom>
          </p:spPr>
        </p:pic>
      </p:grpSp>
      <p:grpSp>
        <p:nvGrpSpPr>
          <p:cNvPr id="24" name="Group 23"/>
          <p:cNvGrpSpPr/>
          <p:nvPr/>
        </p:nvGrpSpPr>
        <p:grpSpPr>
          <a:xfrm>
            <a:off x="6663245" y="3564264"/>
            <a:ext cx="5681542" cy="3293735"/>
            <a:chOff x="6663245" y="3564264"/>
            <a:chExt cx="5681542" cy="3293735"/>
          </a:xfrm>
        </p:grpSpPr>
        <p:sp>
          <p:nvSpPr>
            <p:cNvPr id="17" name="Title 1">
              <a:extLst>
                <a:ext uri="{FF2B5EF4-FFF2-40B4-BE49-F238E27FC236}">
                  <a16:creationId xmlns="" xmlns:a16="http://schemas.microsoft.com/office/drawing/2014/main" id="{E45C665F-537D-4B74-92F8-96ED80122ADC}"/>
                </a:ext>
              </a:extLst>
            </p:cNvPr>
            <p:cNvSpPr txBox="1">
              <a:spLocks/>
            </p:cNvSpPr>
            <p:nvPr/>
          </p:nvSpPr>
          <p:spPr>
            <a:xfrm>
              <a:off x="6663245" y="3564264"/>
              <a:ext cx="3190315" cy="1091078"/>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a:lstStyle>
            <a:p>
              <a:r>
                <a:rPr lang="en-US" sz="4000" dirty="0" err="1" smtClean="0">
                  <a:latin typeface="NikoshBAN" panose="02000000000000000000" pitchFamily="2" charset="0"/>
                  <a:cs typeface="NikoshBAN" panose="02000000000000000000" pitchFamily="2" charset="0"/>
                </a:rPr>
                <a:t>শিশুতোষ</a:t>
              </a:r>
              <a:r>
                <a:rPr lang="en-US" sz="4000" dirty="0" smtClean="0">
                  <a:latin typeface="NikoshBAN" panose="02000000000000000000" pitchFamily="2" charset="0"/>
                  <a:cs typeface="NikoshBAN" panose="02000000000000000000" pitchFamily="2" charset="0"/>
                </a:rPr>
                <a:t> উপন্যাস</a:t>
              </a:r>
              <a:endParaRPr lang="en-US" sz="4000" dirty="0">
                <a:latin typeface="NikoshBAN" panose="02000000000000000000" pitchFamily="2" charset="0"/>
                <a:cs typeface="NikoshBAN" panose="02000000000000000000" pitchFamily="2" charset="0"/>
              </a:endParaRPr>
            </a:p>
          </p:txBody>
        </p:sp>
        <p:grpSp>
          <p:nvGrpSpPr>
            <p:cNvPr id="23" name="Group 22"/>
            <p:cNvGrpSpPr/>
            <p:nvPr/>
          </p:nvGrpSpPr>
          <p:grpSpPr>
            <a:xfrm>
              <a:off x="8048985" y="4295954"/>
              <a:ext cx="4295802" cy="2562045"/>
              <a:chOff x="8048985" y="4295954"/>
              <a:chExt cx="4295802" cy="2562045"/>
            </a:xfrm>
          </p:grpSpPr>
          <p:grpSp>
            <p:nvGrpSpPr>
              <p:cNvPr id="20" name="Group 19"/>
              <p:cNvGrpSpPr/>
              <p:nvPr/>
            </p:nvGrpSpPr>
            <p:grpSpPr>
              <a:xfrm>
                <a:off x="8102029" y="4295954"/>
                <a:ext cx="4242758" cy="2562045"/>
                <a:chOff x="1295400" y="182253"/>
                <a:chExt cx="9923791" cy="6096000"/>
              </a:xfrm>
            </p:grpSpPr>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95400" y="182253"/>
                  <a:ext cx="9725025" cy="6096000"/>
                </a:xfrm>
                <a:prstGeom prst="rect">
                  <a:avLst/>
                </a:prstGeom>
              </p:spPr>
            </p:pic>
            <p:pic>
              <p:nvPicPr>
                <p:cNvPr id="19" name="Picture 18"/>
                <p:cNvPicPr>
                  <a:picLocks noChangeAspect="1"/>
                </p:cNvPicPr>
                <p:nvPr/>
              </p:nvPicPr>
              <p:blipFill>
                <a:blip r:embed="rId6">
                  <a:extLst>
                    <a:ext uri="{BEBA8EAE-BF5A-486C-A8C5-ECC9F3942E4B}">
                      <a14:imgProps xmlns:a14="http://schemas.microsoft.com/office/drawing/2010/main">
                        <a14:imgLayer r:embed="rId7">
                          <a14:imgEffect>
                            <a14:backgroundRemoval t="0" b="100000" l="9294" r="100000">
                              <a14:foregroundMark x1="62825" y1="75401" x2="62825" y2="75401"/>
                              <a14:foregroundMark x1="59108" y1="93583" x2="59108" y2="93583"/>
                              <a14:foregroundMark x1="56877" y1="79679" x2="56877" y2="79679"/>
                              <a14:backgroundMark x1="33086" y1="89840" x2="33086" y2="89840"/>
                              <a14:backgroundMark x1="39033" y1="89840" x2="39033" y2="89840"/>
                            </a14:backgroundRemoval>
                          </a14:imgEffect>
                        </a14:imgLayer>
                      </a14:imgProps>
                    </a:ext>
                    <a:ext uri="{28A0092B-C50C-407E-A947-70E740481C1C}">
                      <a14:useLocalDpi xmlns:a14="http://schemas.microsoft.com/office/drawing/2010/main" val="0"/>
                    </a:ext>
                  </a:extLst>
                </a:blip>
                <a:stretch>
                  <a:fillRect/>
                </a:stretch>
              </p:blipFill>
              <p:spPr>
                <a:xfrm>
                  <a:off x="4708945" y="2352044"/>
                  <a:ext cx="6510246" cy="3926209"/>
                </a:xfrm>
                <a:prstGeom prst="rect">
                  <a:avLst/>
                </a:prstGeom>
              </p:spPr>
            </p:pic>
          </p:grpSp>
          <p:sp>
            <p:nvSpPr>
              <p:cNvPr id="22" name="TextBox 21"/>
              <p:cNvSpPr txBox="1"/>
              <p:nvPr/>
            </p:nvSpPr>
            <p:spPr>
              <a:xfrm>
                <a:off x="8048985" y="4310285"/>
                <a:ext cx="3439537" cy="1569660"/>
              </a:xfrm>
              <a:prstGeom prst="rect">
                <a:avLst/>
              </a:prstGeom>
              <a:noFill/>
            </p:spPr>
            <p:txBody>
              <a:bodyPr wrap="square" rtlCol="0">
                <a:spAutoFit/>
              </a:bodyPr>
              <a:lstStyle/>
              <a:p>
                <a:r>
                  <a:rPr lang="en-US" sz="4800" b="1" dirty="0" smtClean="0">
                    <a:solidFill>
                      <a:schemeClr val="bg1"/>
                    </a:solidFill>
                    <a:latin typeface="NikoshBAN" panose="02000000000000000000" pitchFamily="2" charset="0"/>
                    <a:cs typeface="NikoshBAN" panose="02000000000000000000" pitchFamily="2" charset="0"/>
                  </a:rPr>
                  <a:t>রোবট ও ফুল ফোটানোর রহস্য</a:t>
                </a:r>
                <a:endParaRPr lang="en-US" sz="4800" b="1" dirty="0">
                  <a:solidFill>
                    <a:schemeClr val="bg1"/>
                  </a:solidFill>
                  <a:latin typeface="NikoshBAN" panose="02000000000000000000" pitchFamily="2" charset="0"/>
                  <a:cs typeface="NikoshBAN" panose="02000000000000000000" pitchFamily="2" charset="0"/>
                </a:endParaRPr>
              </a:p>
            </p:txBody>
          </p:sp>
        </p:grpSp>
      </p:grpSp>
      <p:grpSp>
        <p:nvGrpSpPr>
          <p:cNvPr id="26" name="Group 25"/>
          <p:cNvGrpSpPr/>
          <p:nvPr/>
        </p:nvGrpSpPr>
        <p:grpSpPr>
          <a:xfrm>
            <a:off x="71527" y="1138686"/>
            <a:ext cx="3413545" cy="2971117"/>
            <a:chOff x="71527" y="1138686"/>
            <a:chExt cx="3413545" cy="2971117"/>
          </a:xfrm>
        </p:grpSpPr>
        <p:pic>
          <p:nvPicPr>
            <p:cNvPr id="13" name="Picture 12"/>
            <p:cNvPicPr>
              <a:picLocks noChangeAspect="1"/>
            </p:cNvPicPr>
            <p:nvPr/>
          </p:nvPicPr>
          <p:blipFill rotWithShape="1">
            <a:blip r:embed="rId8">
              <a:extLst>
                <a:ext uri="{28A0092B-C50C-407E-A947-70E740481C1C}">
                  <a14:useLocalDpi xmlns:a14="http://schemas.microsoft.com/office/drawing/2010/main" val="0"/>
                </a:ext>
              </a:extLst>
            </a:blip>
            <a:srcRect l="24366" r="12685"/>
            <a:stretch/>
          </p:blipFill>
          <p:spPr>
            <a:xfrm>
              <a:off x="71527" y="1138686"/>
              <a:ext cx="3413545" cy="2971117"/>
            </a:xfrm>
            <a:prstGeom prst="rect">
              <a:avLst/>
            </a:prstGeom>
          </p:spPr>
        </p:pic>
        <p:sp>
          <p:nvSpPr>
            <p:cNvPr id="25" name="TextBox 24"/>
            <p:cNvSpPr txBox="1"/>
            <p:nvPr/>
          </p:nvSpPr>
          <p:spPr>
            <a:xfrm>
              <a:off x="693831" y="3390181"/>
              <a:ext cx="2406248" cy="584775"/>
            </a:xfrm>
            <a:prstGeom prst="rect">
              <a:avLst/>
            </a:prstGeom>
            <a:noFill/>
          </p:spPr>
          <p:txBody>
            <a:bodyPr wrap="square" rtlCol="0">
              <a:spAutoFit/>
            </a:bodyPr>
            <a:lstStyle/>
            <a:p>
              <a:r>
                <a:rPr lang="en-US" sz="3200" b="1" dirty="0" err="1" smtClean="0">
                  <a:solidFill>
                    <a:srgbClr val="FF0000"/>
                  </a:solidFill>
                </a:rPr>
                <a:t>বিদ্যাসাগর</a:t>
              </a:r>
              <a:r>
                <a:rPr lang="en-US" b="1" dirty="0" smtClean="0">
                  <a:solidFill>
                    <a:srgbClr val="FF0000"/>
                  </a:solidFill>
                </a:rPr>
                <a:t> </a:t>
              </a:r>
              <a:endParaRPr lang="en-US" b="1" dirty="0">
                <a:solidFill>
                  <a:srgbClr val="FF0000"/>
                </a:solidFill>
              </a:endParaRPr>
            </a:p>
          </p:txBody>
        </p:sp>
      </p:grpSp>
    </p:spTree>
    <p:extLst>
      <p:ext uri="{BB962C8B-B14F-4D97-AF65-F5344CB8AC3E}">
        <p14:creationId xmlns:p14="http://schemas.microsoft.com/office/powerpoint/2010/main" val="240401185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circle(in)">
                                      <p:cBhvr>
                                        <p:cTn id="12" dur="20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circle(in)">
                                      <p:cBhvr>
                                        <p:cTn id="17"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Custom 11">
      <a:dk1>
        <a:sysClr val="windowText" lastClr="000000"/>
      </a:dk1>
      <a:lt1>
        <a:srgbClr val="FFFFFF"/>
      </a:lt1>
      <a:dk2>
        <a:srgbClr val="00BBFF"/>
      </a:dk2>
      <a:lt2>
        <a:srgbClr val="FFAA27"/>
      </a:lt2>
      <a:accent1>
        <a:srgbClr val="001431"/>
      </a:accent1>
      <a:accent2>
        <a:srgbClr val="D14C00"/>
      </a:accent2>
      <a:accent3>
        <a:srgbClr val="142F5C"/>
      </a:accent3>
      <a:accent4>
        <a:srgbClr val="FFC000"/>
      </a:accent4>
      <a:accent5>
        <a:srgbClr val="5E441C"/>
      </a:accent5>
      <a:accent6>
        <a:srgbClr val="149F2F"/>
      </a:accent6>
      <a:hlink>
        <a:srgbClr val="00BBFF"/>
      </a:hlink>
      <a:folHlink>
        <a:srgbClr val="00BBFF"/>
      </a:folHlink>
    </a:clrScheme>
    <a:fontScheme name="Custom 12">
      <a:majorFont>
        <a:latin typeface="Book Antiqua"/>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solidFill>
            <a:schemeClr val="bg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M33968143_Colorful abstract pitch deck_SL_V1.potx" id="{82DEFF5A-EF7C-4DEA-909F-5E1EA892F8BB}" vid="{E161E2B0-1454-45FC-8BCB-8D4146D2D29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48EA396-5485-4BE7-B653-403710320F63}">
  <ds:schemaRefs>
    <ds:schemaRef ds:uri="http://schemas.microsoft.com/sharepoint/v3/contenttype/forms"/>
  </ds:schemaRefs>
</ds:datastoreItem>
</file>

<file path=customXml/itemProps2.xml><?xml version="1.0" encoding="utf-8"?>
<ds:datastoreItem xmlns:ds="http://schemas.openxmlformats.org/officeDocument/2006/customXml" ds:itemID="{C42A88D8-11C9-4E54-8CC3-A25581E9EC4F}">
  <ds:schemaRefs>
    <ds:schemaRef ds:uri="http://schemas.microsoft.com/office/2006/documentManagement/types"/>
    <ds:schemaRef ds:uri="http://schemas.openxmlformats.org/package/2006/metadata/core-properties"/>
    <ds:schemaRef ds:uri="16c05727-aa75-4e4a-9b5f-8a80a1165891"/>
    <ds:schemaRef ds:uri="http://purl.org/dc/dcmitype/"/>
    <ds:schemaRef ds:uri="http://schemas.microsoft.com/office/infopath/2007/PartnerControls"/>
    <ds:schemaRef ds:uri="http://purl.org/dc/elements/1.1/"/>
    <ds:schemaRef ds:uri="http://schemas.microsoft.com/office/2006/metadata/properties"/>
    <ds:schemaRef ds:uri="71af3243-3dd4-4a8d-8c0d-dd76da1f02a5"/>
    <ds:schemaRef ds:uri="http://www.w3.org/XML/1998/namespace"/>
    <ds:schemaRef ds:uri="http://purl.org/dc/terms/"/>
  </ds:schemaRefs>
</ds:datastoreItem>
</file>

<file path=customXml/itemProps3.xml><?xml version="1.0" encoding="utf-8"?>
<ds:datastoreItem xmlns:ds="http://schemas.openxmlformats.org/officeDocument/2006/customXml" ds:itemID="{C0C431E4-CEEE-4471-A938-06556DE848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Colorful abstract pitch deck</Template>
  <TotalTime>0</TotalTime>
  <Words>953</Words>
  <Application>Microsoft Office PowerPoint</Application>
  <PresentationFormat>Widescreen</PresentationFormat>
  <Paragraphs>192</Paragraphs>
  <Slides>25</Slides>
  <Notes>24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Arial</vt:lpstr>
      <vt:lpstr>Book Antiqua</vt:lpstr>
      <vt:lpstr>Calibri</vt:lpstr>
      <vt:lpstr>Franklin Gothic Book</vt:lpstr>
      <vt:lpstr>NikoshBAN</vt:lpstr>
      <vt:lpstr>SutonnyOMJ</vt:lpstr>
      <vt:lpstr>Tahoma</vt:lpstr>
      <vt:lpstr>Vrinda</vt:lpstr>
      <vt:lpstr>Wingdings</vt:lpstr>
      <vt:lpstr>Office Theme</vt:lpstr>
      <vt:lpstr>স্বাগতম</vt:lpstr>
      <vt:lpstr>পরিচিতি</vt:lpstr>
      <vt:lpstr>মনোযোগ দিয়ে ছবিগুলো দেখো ও চিন্তা করো </vt:lpstr>
      <vt:lpstr>পাঠ ঘোষণা</vt:lpstr>
      <vt:lpstr>শিখনফল</vt:lpstr>
      <vt:lpstr>লেখক -পরিচিতি</vt:lpstr>
      <vt:lpstr>ছোটগল্প</vt:lpstr>
      <vt:lpstr>প্রবন্ধ</vt:lpstr>
      <vt:lpstr>জীবনী </vt:lpstr>
      <vt:lpstr>একক কাজ </vt:lpstr>
      <vt:lpstr>শব্দার্থ</vt:lpstr>
      <vt:lpstr>জোড়ায় কাজ</vt:lpstr>
      <vt:lpstr>আদর্শ পাঠ</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দলীয় কাজ</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2020-11-16T03:01:03Z</dcterms:created>
  <dcterms:modified xsi:type="dcterms:W3CDTF">2020-11-17T11:12:56Z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