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6" r:id="rId9"/>
    <p:sldId id="262" r:id="rId10"/>
    <p:sldId id="290" r:id="rId11"/>
    <p:sldId id="274" r:id="rId12"/>
    <p:sldId id="288" r:id="rId13"/>
    <p:sldId id="280" r:id="rId14"/>
    <p:sldId id="281" r:id="rId15"/>
    <p:sldId id="266" r:id="rId16"/>
    <p:sldId id="267" r:id="rId17"/>
    <p:sldId id="282" r:id="rId18"/>
    <p:sldId id="269" r:id="rId19"/>
    <p:sldId id="270" r:id="rId20"/>
    <p:sldId id="265" r:id="rId21"/>
    <p:sldId id="268" r:id="rId22"/>
    <p:sldId id="271" r:id="rId23"/>
    <p:sldId id="283" r:id="rId24"/>
    <p:sldId id="284" r:id="rId25"/>
    <p:sldId id="285" r:id="rId26"/>
    <p:sldId id="272" r:id="rId27"/>
    <p:sldId id="273" r:id="rId28"/>
    <p:sldId id="289" r:id="rId29"/>
    <p:sldId id="279" r:id="rId30"/>
    <p:sldId id="27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76" autoAdjust="0"/>
  </p:normalViewPr>
  <p:slideViewPr>
    <p:cSldViewPr snapToGrid="0">
      <p:cViewPr varScale="1">
        <p:scale>
          <a:sx n="66" d="100"/>
          <a:sy n="66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F6948-846E-4BCE-8A84-C4816913ED4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7CD7A-044B-4252-A9F3-4CCAF801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CD7A-044B-4252-A9F3-4CCAF80136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38FB-FCF2-4690-9FEF-3D6CC89564E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629" y="1"/>
            <a:ext cx="12192000" cy="8098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809897"/>
            <a:ext cx="6035040" cy="6792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26" y="841830"/>
            <a:ext cx="6287952" cy="67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267647"/>
            <a:ext cx="637467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লালা পায়,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লক্ষীপেঁচা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নীড়ে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;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আমারেই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      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9349" y="104502"/>
            <a:ext cx="385354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জীবনানন্দ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দাশ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132442"/>
            <a:ext cx="6270171" cy="67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12191999" cy="121484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4143105"/>
            <a:ext cx="4924696" cy="1295400"/>
          </a:xfrm>
          <a:prstGeom prst="round2DiagRect">
            <a:avLst>
              <a:gd name="adj1" fmla="val 0"/>
              <a:gd name="adj2" fmla="val 299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5" y="1359872"/>
            <a:ext cx="4475915" cy="127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09" y="5333689"/>
            <a:ext cx="4597713" cy="1276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-1" y="1240971"/>
            <a:ext cx="3135087" cy="14238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‘সুদর্শন’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0149" y="4336869"/>
            <a:ext cx="4362994" cy="10450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ছোট নৌকা।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4833" y="2377440"/>
            <a:ext cx="4537167" cy="18941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নূপুর, পায়ের অলংকার।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77885"/>
            <a:ext cx="2939143" cy="128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‘ঘুঙুর’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9520" y="1184366"/>
            <a:ext cx="4602480" cy="12583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এক ধরনের গুবরে পোকা।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2400" y="5238206"/>
            <a:ext cx="4297679" cy="1410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৪,পাখির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290457"/>
            <a:ext cx="3069771" cy="1567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r>
              <a:rPr lang="en-US" sz="3600" dirty="0" smtClean="0"/>
              <a:t>’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-1" y="3931921"/>
            <a:ext cx="2886891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27" y="2506570"/>
            <a:ext cx="4741544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923018"/>
            <a:ext cx="6226630" cy="5934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943428"/>
            <a:ext cx="5950857" cy="6821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654628"/>
            <a:ext cx="5979887" cy="22061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’=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669280"/>
            <a:ext cx="12192000" cy="118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7054"/>
            <a:ext cx="7811589" cy="4781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33" y="925965"/>
            <a:ext cx="4231958" cy="48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1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92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30091"/>
            <a:ext cx="12192000" cy="12279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870858"/>
            <a:ext cx="5538652" cy="4746172"/>
          </a:xfrm>
          <a:prstGeom prst="rect">
            <a:avLst/>
          </a:prstGeom>
        </p:spPr>
      </p:pic>
      <p:pic>
        <p:nvPicPr>
          <p:cNvPr id="7" name="Content Placeholder 5" descr="shal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749" y="798286"/>
            <a:ext cx="3100251" cy="4857932"/>
          </a:xfrm>
          <a:prstGeom prst="rect">
            <a:avLst/>
          </a:prstGeom>
        </p:spPr>
      </p:pic>
      <p:pic>
        <p:nvPicPr>
          <p:cNvPr id="8" name="Picture 7" descr="6a0120a8971a64970b0120a8e501ce970b-800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96" y="928914"/>
            <a:ext cx="3137989" cy="4640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059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dwipboy201009191284935501_paka d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1" y="914400"/>
            <a:ext cx="6287589" cy="5007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  <a:endParaRPr lang="en-US" sz="4400">
              <a:solidFill>
                <a:schemeClr val="tx1"/>
              </a:solidFill>
            </a:endParaRPr>
          </a:p>
        </p:txBody>
      </p:sp>
      <p:pic>
        <p:nvPicPr>
          <p:cNvPr id="8" name="Content Placeholder 5" descr="crow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14401"/>
            <a:ext cx="5891349" cy="4963886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6209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jack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885371"/>
            <a:ext cx="5882640" cy="464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558970"/>
            <a:ext cx="12192000" cy="1299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</a:t>
            </a:r>
            <a:endParaRPr lang="en-US" sz="4400" dirty="0"/>
          </a:p>
        </p:txBody>
      </p:sp>
      <p:pic>
        <p:nvPicPr>
          <p:cNvPr id="8" name="Content Placeholder 4" descr="Fo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28189"/>
            <a:ext cx="6322423" cy="4659811"/>
          </a:xfrm>
        </p:spPr>
      </p:pic>
      <p:sp>
        <p:nvSpPr>
          <p:cNvPr id="9" name="Rectangle 8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799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0" y="5450115"/>
            <a:ext cx="12192000" cy="1436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লালা পায়,</a:t>
            </a:r>
          </a:p>
        </p:txBody>
      </p:sp>
      <p:pic>
        <p:nvPicPr>
          <p:cNvPr id="6" name="Content Placeholder 5" descr="nupu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78907" y="901338"/>
            <a:ext cx="6413093" cy="4441372"/>
          </a:xfrm>
        </p:spPr>
      </p:pic>
      <p:pic>
        <p:nvPicPr>
          <p:cNvPr id="7" name="Content Placeholder 5" descr="hansh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" y="940526"/>
            <a:ext cx="576072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77840"/>
            <a:ext cx="12192000" cy="128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1364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pic>
        <p:nvPicPr>
          <p:cNvPr id="8" name="Content Placeholder 4" descr="h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1110343"/>
            <a:ext cx="6339840" cy="4558937"/>
          </a:xfrm>
          <a:prstGeom prst="rect">
            <a:avLst/>
          </a:prstGeom>
        </p:spPr>
      </p:pic>
      <p:pic>
        <p:nvPicPr>
          <p:cNvPr id="10" name="Content Placeholder 5" descr="kolm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164770"/>
            <a:ext cx="5826034" cy="4386943"/>
          </a:xfrm>
        </p:spPr>
      </p:pic>
    </p:spTree>
    <p:extLst>
      <p:ext uri="{BB962C8B-B14F-4D97-AF65-F5344CB8AC3E}">
        <p14:creationId xmlns:p14="http://schemas.microsoft.com/office/powerpoint/2010/main" val="234001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ail &amp; bo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822"/>
            <a:ext cx="5804263" cy="4476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44" y="1022169"/>
            <a:ext cx="6362156" cy="4594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90902"/>
            <a:ext cx="12192000" cy="1267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ভালবেসে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61110"/>
            <a:ext cx="12192000" cy="12670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49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175656"/>
            <a:ext cx="3801291" cy="369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38161" y="2272937"/>
            <a:ext cx="4053840" cy="25995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495006"/>
            <a:ext cx="4402181" cy="2312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১৭-৮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97280"/>
            <a:ext cx="4389120" cy="1384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125097" y="1018902"/>
            <a:ext cx="4066903" cy="1288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শিক্ষক-পরিচিতি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80201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0" y="5394960"/>
            <a:ext cx="12192000" cy="1463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</p:txBody>
      </p:sp>
      <p:pic>
        <p:nvPicPr>
          <p:cNvPr id="9" name="Content Placeholder 4" descr="sundarban-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40526"/>
            <a:ext cx="5564778" cy="453281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07" y="937533"/>
            <a:ext cx="6624093" cy="44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0" y="5564777"/>
            <a:ext cx="12192000" cy="12932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950730"/>
            <a:ext cx="7424057" cy="4627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3265713"/>
            <a:ext cx="4689566" cy="2299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0869"/>
            <a:ext cx="4754880" cy="2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imul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177" y="916577"/>
            <a:ext cx="5712823" cy="49094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99909"/>
            <a:ext cx="12192000" cy="10580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হয়তো শুনিবে এক লক্ষ্মীপেঁচা ডাকিতেছে শিমুলের ডালে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pic>
        <p:nvPicPr>
          <p:cNvPr id="9" name="Content Placeholder 4" descr="pech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42702"/>
            <a:ext cx="6479177" cy="4804955"/>
          </a:xfrm>
        </p:spPr>
      </p:pic>
    </p:spTree>
    <p:extLst>
      <p:ext uri="{BB962C8B-B14F-4D97-AF65-F5344CB8AC3E}">
        <p14:creationId xmlns:p14="http://schemas.microsoft.com/office/powerpoint/2010/main" val="445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5564777"/>
            <a:ext cx="12192000" cy="12932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ঘাসে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603"/>
            <a:ext cx="5643154" cy="4725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13" y="898343"/>
            <a:ext cx="6542587" cy="47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3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5290457"/>
            <a:ext cx="12192000" cy="1567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রুপসার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পালে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429"/>
            <a:ext cx="6283234" cy="435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80" y="943790"/>
            <a:ext cx="5918019" cy="42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630091"/>
            <a:ext cx="12192000" cy="12279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,-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রাঙ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নীড়ে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6178731" cy="5172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88" y="927464"/>
            <a:ext cx="6086612" cy="46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k-2.jpg"/>
          <p:cNvPicPr>
            <a:picLocks noChangeAspect="1"/>
          </p:cNvPicPr>
          <p:nvPr/>
        </p:nvPicPr>
        <p:blipFill>
          <a:blip r:embed="rId2"/>
          <a:srcRect t="30233"/>
          <a:stretch>
            <a:fillRect/>
          </a:stretch>
        </p:blipFill>
        <p:spPr>
          <a:xfrm>
            <a:off x="6204857" y="796835"/>
            <a:ext cx="5987143" cy="4924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47657"/>
            <a:ext cx="12192000" cy="1110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দেখিবে ধবল বক;আমারেই পাবে তুমি ইহাদের ভিড়ে।</a:t>
            </a:r>
            <a:endParaRPr lang="en-US" sz="4400" dirty="0"/>
          </a:p>
        </p:txBody>
      </p:sp>
      <p:pic>
        <p:nvPicPr>
          <p:cNvPr id="8" name="Content Placeholder 4" descr="bok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2353"/>
          <a:stretch>
            <a:fillRect/>
          </a:stretch>
        </p:blipFill>
        <p:spPr>
          <a:xfrm>
            <a:off x="1" y="822960"/>
            <a:ext cx="6204856" cy="4885509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36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4" y="943428"/>
            <a:ext cx="12177486" cy="5914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আবার আসিব ফিরে কবিতাটি কবির ‘ রূপসী বাংলা ’ কাব্য থেকে নেয়া হয়েছে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দেখিয়েছেন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ভালোবাসেন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জন্মভুমির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মমতার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খেতকে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ভালোবেসে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কুয়াশায়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বেড়াবেন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ঘেঁষে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                                                    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67542"/>
            <a:ext cx="5473337" cy="1841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7817" y="1593669"/>
            <a:ext cx="5055326" cy="18026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সারমর্ম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9141"/>
            <a:ext cx="5551714" cy="3388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4" y="3438661"/>
            <a:ext cx="5133702" cy="34193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1097279"/>
            <a:ext cx="2272937" cy="444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দল</a:t>
            </a:r>
            <a:r>
              <a:rPr lang="en-US" dirty="0" smtClean="0"/>
              <a:t> : </a:t>
            </a:r>
            <a:r>
              <a:rPr lang="en-US" dirty="0" err="1" smtClean="0"/>
              <a:t>শাপলা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10399" y="1184365"/>
            <a:ext cx="2272937" cy="444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দল</a:t>
            </a:r>
            <a:r>
              <a:rPr lang="en-US" dirty="0" smtClean="0"/>
              <a:t> : </a:t>
            </a:r>
            <a:r>
              <a:rPr lang="en-US" dirty="0" err="1" smtClean="0"/>
              <a:t>গোলাপ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7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936171"/>
            <a:ext cx="7876903" cy="12554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6903" y="879566"/>
            <a:ext cx="431509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১৯৫৪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5200"/>
            <a:ext cx="7981406" cy="13309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/>
              <a:t>?    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020594" y="2508069"/>
            <a:ext cx="4171406" cy="1005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643086"/>
            <a:ext cx="7929154" cy="1242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6903" y="5564777"/>
            <a:ext cx="4315097" cy="1293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905830"/>
            <a:ext cx="7876903" cy="1860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6092" y="3879669"/>
            <a:ext cx="4275908" cy="1071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fla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2920"/>
            <a:ext cx="4807131" cy="6355079"/>
          </a:xfrm>
        </p:spPr>
      </p:pic>
      <p:pic>
        <p:nvPicPr>
          <p:cNvPr id="5" name="Content Placeholder 6" descr="sritisowd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52" y="522514"/>
            <a:ext cx="3768831" cy="6335485"/>
          </a:xfrm>
          <a:prstGeom prst="rect">
            <a:avLst/>
          </a:prstGeom>
        </p:spPr>
      </p:pic>
      <p:pic>
        <p:nvPicPr>
          <p:cNvPr id="6" name="Content Placeholder 7" descr="shahid min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108" y="444137"/>
            <a:ext cx="3648891" cy="6309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872218"/>
            <a:ext cx="7175864" cy="5868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0" y="914399"/>
            <a:ext cx="4992914" cy="2685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১, জন্মভূমির প্রতি কবির ভালোবাসার স্বরুপ ব্যাখ্যা কর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26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6" y="883239"/>
            <a:ext cx="3975463" cy="5883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9086"/>
            <a:ext cx="4101737" cy="600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836023"/>
            <a:ext cx="4127861" cy="59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9666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bn-IN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872447" y="1423851"/>
            <a:ext cx="7319554" cy="11430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‘’আবার আসিব ফিরে’’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826035" y="3304903"/>
            <a:ext cx="6074228" cy="15296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জীবনানন্দ দাশ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6a0120a8971a64970b0120a8e501ce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319348"/>
            <a:ext cx="3630389" cy="4689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55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শিখনফল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9531" y="1097279"/>
            <a:ext cx="9836331" cy="4219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</a:t>
            </a:r>
          </a:p>
          <a:p>
            <a:pPr algn="ctr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 জীবনানন্দ দাশের পরিচিতি উল্লেখ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নতুন শব্দের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কবি কেন এ দেশে ফিরে আসতে চান তা ব্যাখ্যা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0120a8971a64970b0120a8e501ce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887582"/>
            <a:ext cx="3003370" cy="38470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-13063" y="0"/>
            <a:ext cx="1220506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88274"/>
            <a:ext cx="3513909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9406" y="2168434"/>
            <a:ext cx="8782594" cy="21292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১৯২১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6971" y="957941"/>
            <a:ext cx="8665029" cy="11843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১৮৯৯ খ্রিষ্টাব্দের ১৭ই ফে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ব্রূয়ারী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280" y="4193177"/>
            <a:ext cx="8712926" cy="1685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 : তাঁর কবিতায় বাংলাদেশের প্রকৃতির রঙ্গো রুপের বিচিত্র প্রকাশ ঘটেছে।  কবিতা ছাড়াও তিনি গল্প, উপন্যাস ও প্রবন্ধ রচনা করেছেন । তাঁকে রুপসী বাংলার কবি বলা হয়।  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74719" y="5839096"/>
            <a:ext cx="8582297" cy="9274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১৯৫৪ সালের ২২ শে অক্টোবর কলকাতায় এক ট্রাম দুর্ঘটনায় নিহত হন।          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878341"/>
            <a:ext cx="6313715" cy="5979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43429"/>
            <a:ext cx="5878286" cy="22787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খ্রিষ্টাব্দের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)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428" y="2289629"/>
            <a:ext cx="8135257" cy="274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267647"/>
            <a:ext cx="637467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লালা পায়,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লক্ষীপেঁচা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নীড়ে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;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আমারেই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      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9349" y="104502"/>
            <a:ext cx="385354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জীবনানন্দ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দাশ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28264" y="195943"/>
            <a:ext cx="4754880" cy="612648"/>
          </a:xfrm>
          <a:prstGeom prst="wedgeRectCallout">
            <a:avLst>
              <a:gd name="adj1" fmla="val -16339"/>
              <a:gd name="adj2" fmla="val 2032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আদর্শ পাঠ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663064"/>
            <a:ext cx="5151120" cy="51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891</Words>
  <Application>Microsoft Office PowerPoint</Application>
  <PresentationFormat>Widescreen</PresentationFormat>
  <Paragraphs>132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Nirmala UI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157</cp:revision>
  <dcterms:created xsi:type="dcterms:W3CDTF">2020-04-04T15:30:15Z</dcterms:created>
  <dcterms:modified xsi:type="dcterms:W3CDTF">2020-11-17T16:45:55Z</dcterms:modified>
</cp:coreProperties>
</file>