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6" y="-9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" y="135666"/>
            <a:ext cx="12036425" cy="6646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5666"/>
            <a:ext cx="12114212" cy="1312134"/>
          </a:xfrm>
          <a:prstGeom prst="rect">
            <a:avLst/>
          </a:prstGeom>
          <a:noFill/>
        </p:spPr>
        <p:txBody>
          <a:bodyPr wrap="square" lIns="80243" tIns="40122" rIns="80243" bIns="40122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bn-IN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সবাইকে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87181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37319" y="152400"/>
            <a:ext cx="3352800" cy="646331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অ্যাসিটাইল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-এ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798731"/>
            <a:ext cx="11734800" cy="52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949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37319" y="76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ক্রেবস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চক্র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722531"/>
            <a:ext cx="11811000" cy="60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28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37319" y="1156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প্রবাহতন্ত্র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762000"/>
            <a:ext cx="11658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12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37319" y="76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709216"/>
            <a:ext cx="11734800" cy="3176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3886200"/>
            <a:ext cx="11887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358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77788" y="152400"/>
            <a:ext cx="1203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9" y="798731"/>
            <a:ext cx="11582400" cy="487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919" y="5943600"/>
            <a:ext cx="1021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503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" y="73089"/>
            <a:ext cx="11985678" cy="67087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6587" y="606482"/>
            <a:ext cx="10820400" cy="2327797"/>
          </a:xfrm>
          <a:prstGeom prst="rect">
            <a:avLst/>
          </a:prstGeom>
          <a:noFill/>
        </p:spPr>
        <p:txBody>
          <a:bodyPr wrap="square" lIns="80243" tIns="40122" rIns="80243" bIns="40122" rtlCol="0">
            <a:spAutoFit/>
          </a:bodyPr>
          <a:lstStyle/>
          <a:p>
            <a:pPr algn="ctr"/>
            <a:r>
              <a:rPr lang="en-US" sz="14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4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4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294" y="73077"/>
            <a:ext cx="12036425" cy="6705600"/>
            <a:chOff x="77787" y="76200"/>
            <a:chExt cx="12036425" cy="6705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40788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75216" y="219670"/>
            <a:ext cx="2414535" cy="847130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243" tIns="40122" rIns="80243" bIns="40122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00" b="1" dirty="0" err="1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300" b="1" dirty="0">
              <a:ln w="1143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444" y="1600200"/>
            <a:ext cx="0" cy="48768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23012" y="2514600"/>
            <a:ext cx="0" cy="32766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03911" y="2514600"/>
            <a:ext cx="12810" cy="32766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237412" y="4114803"/>
            <a:ext cx="4748264" cy="1927687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0243" tIns="40122" rIns="80243" bIns="40122">
            <a:spAutoFit/>
          </a:bodyPr>
          <a:lstStyle/>
          <a:p>
            <a:pPr algn="ctr">
              <a:buNone/>
            </a:pP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IN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৯ম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10ম</a:t>
            </a:r>
            <a:endParaRPr lang="bn-IN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19" y="914400"/>
            <a:ext cx="2895600" cy="2971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3212" y="3581400"/>
            <a:ext cx="4648200" cy="303568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0243" tIns="40122" rIns="80243" bIns="40122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ইনডেক্স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১১৪৪৯৩৯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০১৭১৭-৫৩৮৩১০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762000"/>
            <a:ext cx="27432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6931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641" y="1034445"/>
            <a:ext cx="11707678" cy="554163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78314" y="988496"/>
            <a:ext cx="11707678" cy="5621512"/>
            <a:chOff x="1411753" y="521380"/>
            <a:chExt cx="9220353" cy="49472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71" r="-1192"/>
            <a:stretch/>
          </p:blipFill>
          <p:spPr>
            <a:xfrm>
              <a:off x="1411753" y="521380"/>
              <a:ext cx="9220353" cy="49472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1EFF4"/>
                </a:clrFrom>
                <a:clrTo>
                  <a:srgbClr val="F1EFF4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9" t="10100" r="11445" b="17451"/>
            <a:stretch/>
          </p:blipFill>
          <p:spPr>
            <a:xfrm>
              <a:off x="3659236" y="2636912"/>
              <a:ext cx="695400" cy="71615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1EFF4"/>
                </a:clrFrom>
                <a:clrTo>
                  <a:srgbClr val="F1EFF4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9" t="10100" r="11445" b="17451"/>
            <a:stretch/>
          </p:blipFill>
          <p:spPr>
            <a:xfrm>
              <a:off x="7608168" y="2636912"/>
              <a:ext cx="695400" cy="716158"/>
            </a:xfrm>
            <a:prstGeom prst="rect">
              <a:avLst/>
            </a:prstGeom>
          </p:spPr>
        </p:pic>
        <p:sp>
          <p:nvSpPr>
            <p:cNvPr id="7" name="Up Arrow 6"/>
            <p:cNvSpPr/>
            <p:nvPr/>
          </p:nvSpPr>
          <p:spPr>
            <a:xfrm>
              <a:off x="1718296" y="1424464"/>
              <a:ext cx="216024" cy="504056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>
              <a:off x="1988197" y="1172436"/>
              <a:ext cx="216024" cy="504056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Arrow 8"/>
            <p:cNvSpPr/>
            <p:nvPr/>
          </p:nvSpPr>
          <p:spPr>
            <a:xfrm>
              <a:off x="2327955" y="1172436"/>
              <a:ext cx="216024" cy="504056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96332" y="804219"/>
              <a:ext cx="1679271" cy="3682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তাপশক্তি</a:t>
              </a:r>
              <a:endParaRPr lang="en-US" sz="3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0641" y="196245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…..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8101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9719" y="76200"/>
            <a:ext cx="1165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519" y="5950803"/>
            <a:ext cx="1173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838200"/>
            <a:ext cx="11049000" cy="51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76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13519" y="152400"/>
            <a:ext cx="1173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19" y="1516559"/>
            <a:ext cx="11734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519" y="3064583"/>
            <a:ext cx="11734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শ্বসন কী তা বলতে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519" y="3940314"/>
            <a:ext cx="11734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শ্বসন এর ধাপ গুলো বর্ণনা করতে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519" y="4854714"/>
            <a:ext cx="11734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শ্বসন এর গুরু্ত্ব বিশ্লেষণ করতে পারবে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020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823119" y="152400"/>
            <a:ext cx="1112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119" y="914400"/>
            <a:ext cx="1112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ক্ষয়পূরন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জারিত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দ্রব্যে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খাদ্যকে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119" y="3276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119" y="4114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928519" y="4686300"/>
            <a:ext cx="4572000" cy="1181100"/>
            <a:chOff x="5928519" y="3771900"/>
            <a:chExt cx="4572000" cy="11811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928519" y="4114800"/>
              <a:ext cx="4572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928519" y="411480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0500519" y="411480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8214519" y="3771900"/>
              <a:ext cx="0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528719" y="3886200"/>
            <a:ext cx="1447800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90319" y="5867400"/>
            <a:ext cx="1600200" cy="52322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38519" y="5867400"/>
            <a:ext cx="1600200" cy="52322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074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8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37319" y="152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719" y="1295400"/>
            <a:ext cx="1165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প্রকিয়ায়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উপস্থিতিতে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জারন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শ্বসনিক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লিপিড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কার্বোহাইড্রেট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ইত্যাদিকে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শ্বসনিক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শ্বসনিক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সম্পূর্নরুপে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জারিত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—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4267200"/>
            <a:ext cx="10668000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319" y="152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অবাত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719" y="1273076"/>
            <a:ext cx="1165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শ্বসনিক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বস্তুগুলো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রুপে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জারিত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2473405"/>
            <a:ext cx="11277600" cy="17937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9719" y="5181600"/>
            <a:ext cx="1165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গ্লুকোজ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এনজাইম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জারিত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ইথাইল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অ্যালকোহল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Co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556311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37319" y="228600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সবাত শ্বস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প্রক্রিয়ার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52119" y="1752600"/>
            <a:ext cx="327660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সবাত শ্বস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ন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823119" y="2337375"/>
            <a:ext cx="10439400" cy="2006025"/>
            <a:chOff x="823119" y="1422975"/>
            <a:chExt cx="10439400" cy="2006025"/>
          </a:xfrm>
        </p:grpSpPr>
        <p:cxnSp>
          <p:nvCxnSpPr>
            <p:cNvPr id="10" name="Straight Arrow Connector 9"/>
            <p:cNvCxnSpPr>
              <a:stCxn id="8" idx="2"/>
            </p:cNvCxnSpPr>
            <p:nvPr/>
          </p:nvCxnSpPr>
          <p:spPr>
            <a:xfrm>
              <a:off x="5890419" y="1422975"/>
              <a:ext cx="0" cy="8878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3119" y="2362200"/>
              <a:ext cx="104394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23119" y="2362200"/>
              <a:ext cx="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404519" y="2362200"/>
              <a:ext cx="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681119" y="2362200"/>
              <a:ext cx="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1262519" y="2362200"/>
              <a:ext cx="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13519" y="4343400"/>
            <a:ext cx="1981200" cy="52322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গ্লাইকোলাইসিস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61519" y="4343400"/>
            <a:ext cx="2362200" cy="52322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অ্যাসিটাইল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-এ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19119" y="4343400"/>
            <a:ext cx="1600200" cy="52322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ক্রেবস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চক্র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38519" y="4429780"/>
            <a:ext cx="2286000" cy="52322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প্রবাহতন্ত্র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235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37319" y="191869"/>
            <a:ext cx="3429000" cy="646331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গ্লাইকোলাইসিস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914400"/>
            <a:ext cx="1165859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227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276</Words>
  <Application>Microsoft Office PowerPoint</Application>
  <PresentationFormat>Custom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Windows User</cp:lastModifiedBy>
  <cp:revision>75</cp:revision>
  <dcterms:created xsi:type="dcterms:W3CDTF">2006-08-16T00:00:00Z</dcterms:created>
  <dcterms:modified xsi:type="dcterms:W3CDTF">2020-11-17T06:08:59Z</dcterms:modified>
</cp:coreProperties>
</file>