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ভিডিও আর ছবি দেখিয়ে প্রশ্ন করতে হবে। </a:t>
            </a:r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body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পূর্বে আমরা ই-লার্নিং থেকে কী কী জেনেছি তা জিজ্ঞেস করতে হবে।</a:t>
            </a:r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2907948"/>
            <a:ext cx="6858000" cy="1655762"/>
          </a:xfrm>
          <a:ln w="63500">
            <a:solidFill>
              <a:srgbClr val="000080"/>
            </a:solidFill>
            <a:prstDash val="solid"/>
          </a:ln>
        </p:spPr>
        <p:txBody>
          <a:bodyPr/>
          <a:p>
            <a:r>
              <a:rPr altLang="zh-CN" b="1" sz="11200" lang="en-US"/>
              <a:t>স</a:t>
            </a:r>
            <a:r>
              <a:rPr altLang="zh-CN" b="1" sz="11200" lang="en-US"/>
              <a:t>্ব</a:t>
            </a:r>
            <a:r>
              <a:rPr altLang="zh-CN" b="1" sz="11200" lang="en-US"/>
              <a:t>া</a:t>
            </a:r>
            <a:r>
              <a:rPr altLang="zh-CN" b="1" sz="11200" lang="en-US"/>
              <a:t>গ</a:t>
            </a:r>
            <a:r>
              <a:rPr altLang="zh-CN" b="1" sz="11200" lang="en-US"/>
              <a:t>তম</a:t>
            </a:r>
            <a:r>
              <a:rPr altLang="zh-CN" b="1" sz="11200" lang="en-US"/>
              <a:t> </a:t>
            </a:r>
            <a:endParaRPr altLang="zh-CN" b="1" sz="11200" lang="en-US"/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H="1">
            <a:off x="16141" y="-79076"/>
            <a:ext cx="50581" cy="7292216"/>
          </a:xfrm>
          <a:prstGeom prst="line"/>
          <a:solidFill>
            <a:srgbClr val="FFFFFF"/>
          </a:solidFill>
          <a:ln w="50800">
            <a:solidFill>
              <a:srgbClr val="330066"/>
            </a:solidFill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 flipH="0" flipV="1">
            <a:off x="251235" y="11271"/>
            <a:ext cx="8850472" cy="64635"/>
          </a:xfrm>
          <a:prstGeom prst="line"/>
          <a:solidFill>
            <a:srgbClr val="FFFFFF"/>
          </a:solidFill>
          <a:ln w="50800">
            <a:solidFill>
              <a:srgbClr val="7030A0"/>
            </a:solidFill>
          </a:ln>
        </p:spPr>
      </p:cxnSp>
      <p:cxnSp>
        <p:nvCxnSpPr>
          <p:cNvPr id="3145730" name=""/>
          <p:cNvCxnSpPr>
            <a:cxnSpLocks/>
          </p:cNvCxnSpPr>
          <p:nvPr/>
        </p:nvCxnSpPr>
        <p:spPr>
          <a:xfrm flipH="1">
            <a:off x="9091774" y="0"/>
            <a:ext cx="65078" cy="6948348"/>
          </a:xfrm>
          <a:prstGeom prst="line"/>
          <a:solidFill>
            <a:srgbClr val="FFFFFF"/>
          </a:solidFill>
          <a:ln w="50800">
            <a:solidFill>
              <a:srgbClr val="7030A0"/>
            </a:solidFill>
          </a:ln>
        </p:spPr>
      </p:cxnSp>
      <p:cxnSp>
        <p:nvCxnSpPr>
          <p:cNvPr id="3145731" name=""/>
          <p:cNvCxnSpPr>
            <a:cxnSpLocks/>
          </p:cNvCxnSpPr>
          <p:nvPr/>
        </p:nvCxnSpPr>
        <p:spPr>
          <a:xfrm flipH="0" flipV="0">
            <a:off x="-43813" y="6712702"/>
            <a:ext cx="9041049" cy="80662"/>
          </a:xfrm>
          <a:prstGeom prst="line"/>
          <a:solidFill>
            <a:srgbClr val="FFFFFF"/>
          </a:solidFill>
          <a:ln w="50800">
            <a:solidFill>
              <a:srgbClr val="7030A0"/>
            </a:solidFill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1589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69453"/>
            <a:ext cx="9144000" cy="638613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386234" cy="3266554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27076" y="0"/>
            <a:ext cx="4482582" cy="3267988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49560" y="3608951"/>
            <a:ext cx="4427955" cy="3249049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27076" y="3624285"/>
            <a:ext cx="4416924" cy="3233714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1855148" y="413286"/>
            <a:ext cx="5433703" cy="1682211"/>
          </a:xfrm>
          <a:prstGeom prst="roundRect"/>
          <a:solidFill>
            <a:srgbClr val="FFFFFF"/>
          </a:solidFill>
          <a:ln w="63500">
            <a:solidFill>
              <a:srgbClr val="330066"/>
            </a:solidFill>
          </a:ln>
        </p:spPr>
        <p:txBody>
          <a:bodyPr anchor="ctr"/>
          <a:p>
            <a:pPr algn="ctr"/>
            <a:r>
              <a:rPr b="1" sz="7900" lang="en-US">
                <a:solidFill>
                  <a:srgbClr val="7030A0"/>
                </a:solidFill>
              </a:rPr>
              <a:t>এ</a:t>
            </a:r>
            <a:r>
              <a:rPr b="1" sz="7900" lang="en-US">
                <a:solidFill>
                  <a:srgbClr val="7030A0"/>
                </a:solidFill>
              </a:rPr>
              <a:t>ক</a:t>
            </a:r>
            <a:r>
              <a:rPr b="1" sz="7900" lang="en-US">
                <a:solidFill>
                  <a:srgbClr val="7030A0"/>
                </a:solidFill>
              </a:rPr>
              <a:t>ক</a:t>
            </a:r>
            <a:r>
              <a:rPr b="1" sz="7900" lang="en-US">
                <a:solidFill>
                  <a:srgbClr val="7030A0"/>
                </a:solidFill>
              </a:rPr>
              <a:t> </a:t>
            </a:r>
            <a:r>
              <a:rPr b="1" sz="7900" lang="en-US">
                <a:solidFill>
                  <a:srgbClr val="7030A0"/>
                </a:solidFill>
              </a:rPr>
              <a:t>ক</a:t>
            </a:r>
            <a:r>
              <a:rPr b="1" sz="7900" lang="en-US">
                <a:solidFill>
                  <a:srgbClr val="7030A0"/>
                </a:solidFill>
              </a:rPr>
              <a:t>া</a:t>
            </a:r>
            <a:r>
              <a:rPr b="1" sz="7900" lang="en-US">
                <a:solidFill>
                  <a:srgbClr val="7030A0"/>
                </a:solidFill>
              </a:rPr>
              <a:t>জ</a:t>
            </a:r>
            <a:endParaRPr b="1" sz="7900" lang="en-US">
              <a:solidFill>
                <a:srgbClr val="7030A0"/>
              </a:solidFill>
            </a:endParaRPr>
          </a:p>
        </p:txBody>
      </p:sp>
      <p:sp>
        <p:nvSpPr>
          <p:cNvPr id="1048607" name=""/>
          <p:cNvSpPr/>
          <p:nvPr/>
        </p:nvSpPr>
        <p:spPr>
          <a:xfrm>
            <a:off x="406272" y="2428068"/>
            <a:ext cx="8331457" cy="1305758"/>
          </a:xfrm>
          <a:prstGeom prst="rect"/>
          <a:solidFill>
            <a:srgbClr val="FFFFFF"/>
          </a:solidFill>
          <a:ln w="50800">
            <a:solidFill>
              <a:srgbClr val="0000FF"/>
            </a:solidFill>
          </a:ln>
        </p:spPr>
        <p:txBody>
          <a:bodyPr anchor="ctr"/>
          <a:p>
            <a:pPr algn="ctr"/>
            <a:r>
              <a:rPr b="1" sz="2800" lang="en-US">
                <a:solidFill>
                  <a:srgbClr val="002060"/>
                </a:solidFill>
              </a:rPr>
              <a:t>শিক্ষ</a:t>
            </a:r>
            <a:r>
              <a:rPr b="1" sz="2800" lang="en-US">
                <a:solidFill>
                  <a:srgbClr val="002060"/>
                </a:solidFill>
              </a:rPr>
              <a:t>া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ক্ষ</a:t>
            </a:r>
            <a:r>
              <a:rPr b="1" sz="2800" lang="en-US">
                <a:solidFill>
                  <a:srgbClr val="002060"/>
                </a:solidFill>
              </a:rPr>
              <a:t>ে</a:t>
            </a:r>
            <a:r>
              <a:rPr b="1" sz="2800" lang="en-US">
                <a:solidFill>
                  <a:srgbClr val="002060"/>
                </a:solidFill>
              </a:rPr>
              <a:t>ত</a:t>
            </a:r>
            <a:r>
              <a:rPr b="1" sz="2800" lang="en-US">
                <a:solidFill>
                  <a:srgbClr val="002060"/>
                </a:solidFill>
              </a:rPr>
              <a:t>্র</a:t>
            </a:r>
            <a:r>
              <a:rPr b="1" sz="2800" lang="en-US">
                <a:solidFill>
                  <a:srgbClr val="002060"/>
                </a:solidFill>
              </a:rPr>
              <a:t>ে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ইন্টারনেটের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ভূমিকা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স</a:t>
            </a:r>
            <a:r>
              <a:rPr b="1" sz="2800" lang="en-US">
                <a:solidFill>
                  <a:srgbClr val="002060"/>
                </a:solidFill>
              </a:rPr>
              <a:t>ম</a:t>
            </a:r>
            <a:r>
              <a:rPr b="1" sz="2800" lang="en-US">
                <a:solidFill>
                  <a:srgbClr val="002060"/>
                </a:solidFill>
              </a:rPr>
              <a:t>্প</a:t>
            </a:r>
            <a:r>
              <a:rPr b="1" sz="2800" lang="en-US">
                <a:solidFill>
                  <a:srgbClr val="002060"/>
                </a:solidFill>
              </a:rPr>
              <a:t>র্কে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৫</a:t>
            </a:r>
            <a:r>
              <a:rPr b="1" sz="2800" lang="en-US">
                <a:solidFill>
                  <a:srgbClr val="002060"/>
                </a:solidFill>
              </a:rPr>
              <a:t>ট</a:t>
            </a:r>
            <a:r>
              <a:rPr b="1" sz="2800" lang="en-US">
                <a:solidFill>
                  <a:srgbClr val="002060"/>
                </a:solidFill>
              </a:rPr>
              <a:t>ি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ব</a:t>
            </a:r>
            <a:r>
              <a:rPr b="1" sz="2800" lang="en-US">
                <a:solidFill>
                  <a:srgbClr val="002060"/>
                </a:solidFill>
              </a:rPr>
              <a:t>া</a:t>
            </a:r>
            <a:r>
              <a:rPr b="1" sz="2800" lang="en-US">
                <a:solidFill>
                  <a:srgbClr val="002060"/>
                </a:solidFill>
              </a:rPr>
              <a:t>ক</a:t>
            </a:r>
            <a:r>
              <a:rPr b="1" sz="2800" lang="en-US">
                <a:solidFill>
                  <a:srgbClr val="002060"/>
                </a:solidFill>
              </a:rPr>
              <a:t>্য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লিখ</a:t>
            </a:r>
            <a:r>
              <a:rPr b="1" sz="2800" lang="en-US">
                <a:solidFill>
                  <a:srgbClr val="002060"/>
                </a:solidFill>
              </a:rPr>
              <a:t>।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r>
              <a:rPr b="1" sz="2800" lang="en-US">
                <a:solidFill>
                  <a:srgbClr val="002060"/>
                </a:solidFill>
              </a:rPr>
              <a:t> </a:t>
            </a:r>
            <a:endParaRPr b="1" sz="2800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398846">
            <a:off x="-238366" y="1120613"/>
            <a:ext cx="4396148" cy="3917939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71666" y="880850"/>
            <a:ext cx="4772333" cy="4482733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44799" y="0"/>
            <a:ext cx="4499200" cy="3432219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0"/>
            <a:ext cx="4462649" cy="3403214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3730373"/>
            <a:ext cx="4524090" cy="3127626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649115" y="3730373"/>
            <a:ext cx="4494883" cy="3121672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540417" cy="6858000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687790" y="0"/>
            <a:ext cx="4456208" cy="6851019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65727"/>
            <a:ext cx="4758134" cy="5146273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33751" y="365728"/>
            <a:ext cx="4454138" cy="5146273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/>
        </p:nvSpPr>
        <p:spPr>
          <a:xfrm>
            <a:off x="2061324" y="587644"/>
            <a:ext cx="5021352" cy="1292621"/>
          </a:xfrm>
          <a:prstGeom prst="roundRect"/>
          <a:solidFill>
            <a:srgbClr val="FFFFFF"/>
          </a:solidFill>
          <a:ln w="63500">
            <a:solidFill>
              <a:srgbClr val="0000FF"/>
            </a:solidFill>
          </a:ln>
        </p:spPr>
        <p:txBody>
          <a:bodyPr anchor="ctr"/>
          <a:p>
            <a:pPr algn="ctr"/>
            <a:r>
              <a:rPr b="1" sz="7500" lang="en-US">
                <a:solidFill>
                  <a:srgbClr val="002060"/>
                </a:solidFill>
              </a:rPr>
              <a:t>দ</a:t>
            </a:r>
            <a:r>
              <a:rPr b="1" sz="7500" lang="en-US">
                <a:solidFill>
                  <a:srgbClr val="002060"/>
                </a:solidFill>
              </a:rPr>
              <a:t>ল</a:t>
            </a:r>
            <a:r>
              <a:rPr b="1" sz="7500" lang="en-US">
                <a:solidFill>
                  <a:srgbClr val="002060"/>
                </a:solidFill>
              </a:rPr>
              <a:t>ী</a:t>
            </a:r>
            <a:r>
              <a:rPr b="1" sz="7500" lang="en-US">
                <a:solidFill>
                  <a:srgbClr val="002060"/>
                </a:solidFill>
              </a:rPr>
              <a:t>য়</a:t>
            </a:r>
            <a:r>
              <a:rPr b="1" sz="7500" lang="en-US">
                <a:solidFill>
                  <a:srgbClr val="002060"/>
                </a:solidFill>
              </a:rPr>
              <a:t> </a:t>
            </a:r>
            <a:r>
              <a:rPr b="1" sz="7500" lang="en-US">
                <a:solidFill>
                  <a:srgbClr val="002060"/>
                </a:solidFill>
              </a:rPr>
              <a:t>ক</a:t>
            </a:r>
            <a:r>
              <a:rPr b="1" sz="7500" lang="en-US">
                <a:solidFill>
                  <a:srgbClr val="002060"/>
                </a:solidFill>
              </a:rPr>
              <a:t>া</a:t>
            </a:r>
            <a:r>
              <a:rPr b="1" sz="7500" lang="en-US">
                <a:solidFill>
                  <a:srgbClr val="002060"/>
                </a:solidFill>
              </a:rPr>
              <a:t>জ</a:t>
            </a:r>
            <a:endParaRPr b="1" sz="7500" lang="en-US">
              <a:solidFill>
                <a:srgbClr val="002060"/>
              </a:solidFill>
            </a:endParaRPr>
          </a:p>
        </p:txBody>
      </p:sp>
      <p:sp>
        <p:nvSpPr>
          <p:cNvPr id="1048588" name=""/>
          <p:cNvSpPr/>
          <p:nvPr/>
        </p:nvSpPr>
        <p:spPr>
          <a:xfrm>
            <a:off x="732254" y="2369527"/>
            <a:ext cx="7679491" cy="3048000"/>
          </a:xfrm>
          <a:prstGeom prst="rect"/>
          <a:solidFill>
            <a:srgbClr val="FFFFFF"/>
          </a:solidFill>
          <a:ln w="50800">
            <a:solidFill>
              <a:srgbClr val="0000FF"/>
            </a:solidFill>
          </a:ln>
        </p:spPr>
        <p:txBody>
          <a:bodyPr anchor="ctr"/>
          <a:p>
            <a:pPr algn="l"/>
            <a:r>
              <a:rPr b="1" sz="3100" lang="en-US">
                <a:solidFill>
                  <a:srgbClr val="00B050"/>
                </a:solidFill>
              </a:rPr>
              <a:t>য</a:t>
            </a:r>
            <a:r>
              <a:rPr b="1" sz="3100" lang="en-US">
                <a:solidFill>
                  <a:srgbClr val="00B050"/>
                </a:solidFill>
              </a:rPr>
              <a:t>দ</a:t>
            </a:r>
            <a:r>
              <a:rPr b="1" sz="3100" lang="en-US">
                <a:solidFill>
                  <a:srgbClr val="00B050"/>
                </a:solidFill>
              </a:rPr>
              <a:t>ি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আ</a:t>
            </a:r>
            <a:r>
              <a:rPr b="1" sz="3100" lang="en-US">
                <a:solidFill>
                  <a:srgbClr val="00B050"/>
                </a:solidFill>
              </a:rPr>
              <a:t>ম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দ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দেশ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স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ল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শিক্ষার্থ</a:t>
            </a:r>
            <a:r>
              <a:rPr b="1" sz="3100" lang="en-US">
                <a:solidFill>
                  <a:srgbClr val="00B050"/>
                </a:solidFill>
              </a:rPr>
              <a:t>ী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এ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ট</a:t>
            </a:r>
            <a:r>
              <a:rPr b="1" sz="3100" lang="en-US">
                <a:solidFill>
                  <a:srgbClr val="00B050"/>
                </a:solidFill>
              </a:rPr>
              <a:t>ি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ল</a:t>
            </a:r>
            <a:r>
              <a:rPr b="1" sz="3100" lang="en-US">
                <a:solidFill>
                  <a:srgbClr val="00B050"/>
                </a:solidFill>
              </a:rPr>
              <a:t>্য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প</a:t>
            </a:r>
            <a:r>
              <a:rPr b="1" sz="3100" lang="en-US">
                <a:solidFill>
                  <a:srgbClr val="00B050"/>
                </a:solidFill>
              </a:rPr>
              <a:t>টপ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ি</a:t>
            </a:r>
            <a:r>
              <a:rPr b="1" sz="3100" lang="en-US">
                <a:solidFill>
                  <a:srgbClr val="00B050"/>
                </a:solidFill>
              </a:rPr>
              <a:t>ং</a:t>
            </a:r>
            <a:r>
              <a:rPr b="1" sz="3100" lang="en-US">
                <a:solidFill>
                  <a:srgbClr val="00B050"/>
                </a:solidFill>
              </a:rPr>
              <a:t>ব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ট</a:t>
            </a:r>
            <a:r>
              <a:rPr b="1" sz="3100" lang="en-US">
                <a:solidFill>
                  <a:srgbClr val="00B050"/>
                </a:solidFill>
              </a:rPr>
              <a:t>্য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ব</a:t>
            </a:r>
            <a:r>
              <a:rPr b="1" sz="3100" lang="en-US">
                <a:solidFill>
                  <a:srgbClr val="00B050"/>
                </a:solidFill>
              </a:rPr>
              <a:t>ল</a:t>
            </a:r>
            <a:r>
              <a:rPr b="1" sz="3100" lang="en-US">
                <a:solidFill>
                  <a:srgbClr val="00B050"/>
                </a:solidFill>
              </a:rPr>
              <a:t>েট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থ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ত</a:t>
            </a:r>
            <a:r>
              <a:rPr b="1" sz="3100" lang="en-US">
                <a:solidFill>
                  <a:srgbClr val="00B050"/>
                </a:solidFill>
              </a:rPr>
              <a:t>ো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ত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হ</a:t>
            </a:r>
            <a:r>
              <a:rPr b="1" sz="3100" lang="en-US">
                <a:solidFill>
                  <a:srgbClr val="00B050"/>
                </a:solidFill>
              </a:rPr>
              <a:t>ল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শিক্ষ</a:t>
            </a:r>
            <a:r>
              <a:rPr b="1" sz="3100" lang="en-US">
                <a:solidFill>
                  <a:srgbClr val="00B050"/>
                </a:solidFill>
              </a:rPr>
              <a:t>া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ক্ষ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ত</a:t>
            </a:r>
            <a:r>
              <a:rPr b="1" sz="3100" lang="en-US">
                <a:solidFill>
                  <a:srgbClr val="00B050"/>
                </a:solidFill>
              </a:rPr>
              <a:t>্র</a:t>
            </a:r>
            <a:r>
              <a:rPr b="1" sz="3100" lang="en-US">
                <a:solidFill>
                  <a:srgbClr val="00B050"/>
                </a:solidFill>
              </a:rPr>
              <a:t>ে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আ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ী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ক</a:t>
            </a:r>
            <a:r>
              <a:rPr b="1" sz="3100" lang="en-US">
                <a:solidFill>
                  <a:srgbClr val="00B050"/>
                </a:solidFill>
              </a:rPr>
              <a:t>ী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প</a:t>
            </a:r>
            <a:r>
              <a:rPr b="1" sz="3100" lang="en-US">
                <a:solidFill>
                  <a:srgbClr val="00B050"/>
                </a:solidFill>
              </a:rPr>
              <a:t>র</a:t>
            </a:r>
            <a:r>
              <a:rPr b="1" sz="3100" lang="en-US">
                <a:solidFill>
                  <a:srgbClr val="00B050"/>
                </a:solidFill>
              </a:rPr>
              <a:t>ি</a:t>
            </a:r>
            <a:r>
              <a:rPr b="1" sz="3100" lang="en-US">
                <a:solidFill>
                  <a:srgbClr val="00B050"/>
                </a:solidFill>
              </a:rPr>
              <a:t>বর্তন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হ</a:t>
            </a:r>
            <a:r>
              <a:rPr b="1" sz="3100" lang="en-US">
                <a:solidFill>
                  <a:srgbClr val="00B050"/>
                </a:solidFill>
              </a:rPr>
              <a:t>ত</a:t>
            </a:r>
            <a:r>
              <a:rPr b="1" sz="3100" lang="en-US">
                <a:solidFill>
                  <a:srgbClr val="00B050"/>
                </a:solidFill>
              </a:rPr>
              <a:t>ো</a:t>
            </a:r>
            <a:r>
              <a:rPr b="1" sz="3100" lang="en-US">
                <a:solidFill>
                  <a:srgbClr val="00B050"/>
                </a:solidFill>
              </a:rPr>
              <a:t>? 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r>
              <a:rPr b="1" sz="3100" lang="en-US">
                <a:solidFill>
                  <a:srgbClr val="00B050"/>
                </a:solidFill>
              </a:rPr>
              <a:t> </a:t>
            </a:r>
            <a:endParaRPr b="1" sz="31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/>
          <p:nvPr/>
        </p:nvSpPr>
        <p:spPr>
          <a:xfrm>
            <a:off x="1380064" y="442347"/>
            <a:ext cx="6383871" cy="1305162"/>
          </a:xfrm>
          <a:prstGeom prst="roundRect"/>
          <a:solidFill>
            <a:srgbClr val="FFFFFF"/>
          </a:solidFill>
          <a:ln w="635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7100" lang="en-US"/>
              <a:t>ব</a:t>
            </a:r>
            <a:r>
              <a:rPr b="1" sz="7100" lang="en-US"/>
              <a:t>া</a:t>
            </a:r>
            <a:r>
              <a:rPr b="1" sz="7100" lang="en-US"/>
              <a:t>ড়</a:t>
            </a:r>
            <a:r>
              <a:rPr b="1" sz="7100" lang="en-US"/>
              <a:t>ির</a:t>
            </a:r>
            <a:r>
              <a:rPr b="1" sz="7100" lang="en-US"/>
              <a:t> </a:t>
            </a:r>
            <a:r>
              <a:rPr b="1" sz="7100" lang="en-US"/>
              <a:t>ক</a:t>
            </a:r>
            <a:r>
              <a:rPr b="1" sz="7100" lang="en-US"/>
              <a:t>া</a:t>
            </a:r>
            <a:r>
              <a:rPr b="1" sz="7100" lang="en-US"/>
              <a:t>জ</a:t>
            </a:r>
            <a:r>
              <a:rPr b="1" sz="7100" lang="en-US"/>
              <a:t> </a:t>
            </a:r>
            <a:endParaRPr b="1" sz="7100" lang="en-US"/>
          </a:p>
        </p:txBody>
      </p:sp>
      <p:sp>
        <p:nvSpPr>
          <p:cNvPr id="1048586" name=""/>
          <p:cNvSpPr txBox="1"/>
          <p:nvPr/>
        </p:nvSpPr>
        <p:spPr>
          <a:xfrm>
            <a:off x="278740" y="2529042"/>
            <a:ext cx="8586519" cy="637540"/>
          </a:xfrm>
          <a:prstGeom prst="rect"/>
          <a:ln w="63500">
            <a:solidFill>
              <a:srgbClr val="000000"/>
            </a:solidFill>
            <a:prstDash val="solid"/>
          </a:ln>
        </p:spPr>
        <p:txBody>
          <a:bodyPr rtlCol="0" wrap="square">
            <a:spAutoFit/>
          </a:bodyPr>
          <a:p>
            <a:r>
              <a:rPr b="0" sz="3700" lang="en-US">
                <a:solidFill>
                  <a:srgbClr val="330066"/>
                </a:solidFill>
              </a:rPr>
              <a:t>শিক্ষ</a:t>
            </a:r>
            <a:r>
              <a:rPr b="0" sz="3700" lang="en-US">
                <a:solidFill>
                  <a:srgbClr val="330066"/>
                </a:solidFill>
              </a:rPr>
              <a:t>া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r>
              <a:rPr b="0" sz="3700" lang="en-US">
                <a:solidFill>
                  <a:srgbClr val="330066"/>
                </a:solidFill>
              </a:rPr>
              <a:t>ক্ষ</a:t>
            </a:r>
            <a:r>
              <a:rPr b="0" sz="3700" lang="en-US">
                <a:solidFill>
                  <a:srgbClr val="330066"/>
                </a:solidFill>
              </a:rPr>
              <a:t>ে</a:t>
            </a:r>
            <a:r>
              <a:rPr b="0" sz="3700" lang="en-US">
                <a:solidFill>
                  <a:srgbClr val="330066"/>
                </a:solidFill>
              </a:rPr>
              <a:t>ত</a:t>
            </a:r>
            <a:r>
              <a:rPr b="0" sz="3700" lang="en-US">
                <a:solidFill>
                  <a:srgbClr val="330066"/>
                </a:solidFill>
              </a:rPr>
              <a:t>্র</a:t>
            </a:r>
            <a:r>
              <a:rPr b="0" sz="3700" lang="en-US">
                <a:solidFill>
                  <a:srgbClr val="330066"/>
                </a:solidFill>
              </a:rPr>
              <a:t>ে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r>
              <a:rPr b="0" sz="3700" lang="en-US">
                <a:solidFill>
                  <a:srgbClr val="330066"/>
                </a:solidFill>
              </a:rPr>
              <a:t>ই</a:t>
            </a:r>
            <a:r>
              <a:rPr b="0" sz="3700" lang="en-US">
                <a:solidFill>
                  <a:srgbClr val="330066"/>
                </a:solidFill>
              </a:rPr>
              <a:t>ন</a:t>
            </a:r>
            <a:r>
              <a:rPr b="0" sz="3700" lang="en-US">
                <a:solidFill>
                  <a:srgbClr val="330066"/>
                </a:solidFill>
              </a:rPr>
              <a:t>্ট</a:t>
            </a:r>
            <a:r>
              <a:rPr b="0" sz="3700" lang="en-US">
                <a:solidFill>
                  <a:srgbClr val="330066"/>
                </a:solidFill>
              </a:rPr>
              <a:t>া</a:t>
            </a:r>
            <a:r>
              <a:rPr b="0" sz="3700" lang="en-US">
                <a:solidFill>
                  <a:srgbClr val="330066"/>
                </a:solidFill>
              </a:rPr>
              <a:t>র</a:t>
            </a:r>
            <a:r>
              <a:rPr b="0" sz="3700" lang="en-US">
                <a:solidFill>
                  <a:srgbClr val="330066"/>
                </a:solidFill>
              </a:rPr>
              <a:t>ন</a:t>
            </a:r>
            <a:r>
              <a:rPr b="0" sz="3700" lang="en-US">
                <a:solidFill>
                  <a:srgbClr val="330066"/>
                </a:solidFill>
              </a:rPr>
              <a:t>ে</a:t>
            </a:r>
            <a:r>
              <a:rPr b="0" sz="3700" lang="en-US">
                <a:solidFill>
                  <a:srgbClr val="330066"/>
                </a:solidFill>
              </a:rPr>
              <a:t>ট</a:t>
            </a:r>
            <a:r>
              <a:rPr b="0" sz="3700" lang="en-US">
                <a:solidFill>
                  <a:srgbClr val="330066"/>
                </a:solidFill>
              </a:rPr>
              <a:t>ে</a:t>
            </a:r>
            <a:r>
              <a:rPr b="0" sz="3700" lang="en-US">
                <a:solidFill>
                  <a:srgbClr val="330066"/>
                </a:solidFill>
              </a:rPr>
              <a:t>র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r>
              <a:rPr b="0" sz="3700" lang="en-US">
                <a:solidFill>
                  <a:srgbClr val="330066"/>
                </a:solidFill>
              </a:rPr>
              <a:t>গ</a:t>
            </a:r>
            <a:r>
              <a:rPr b="0" sz="3700" lang="en-US">
                <a:solidFill>
                  <a:srgbClr val="330066"/>
                </a:solidFill>
              </a:rPr>
              <a:t>ু</a:t>
            </a:r>
            <a:r>
              <a:rPr b="0" sz="3700" lang="en-US">
                <a:solidFill>
                  <a:srgbClr val="330066"/>
                </a:solidFill>
              </a:rPr>
              <a:t>র</a:t>
            </a:r>
            <a:r>
              <a:rPr b="0" sz="3700" lang="en-US">
                <a:solidFill>
                  <a:srgbClr val="330066"/>
                </a:solidFill>
              </a:rPr>
              <a:t>ু</a:t>
            </a:r>
            <a:r>
              <a:rPr b="0" sz="3700" lang="en-US">
                <a:solidFill>
                  <a:srgbClr val="330066"/>
                </a:solidFill>
              </a:rPr>
              <a:t>ত্ব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r>
              <a:rPr b="0" sz="3700" lang="en-US">
                <a:solidFill>
                  <a:srgbClr val="330066"/>
                </a:solidFill>
              </a:rPr>
              <a:t>ব্যাখ</a:t>
            </a:r>
            <a:r>
              <a:rPr b="0" sz="3700" lang="en-US">
                <a:solidFill>
                  <a:srgbClr val="330066"/>
                </a:solidFill>
              </a:rPr>
              <a:t>্য</a:t>
            </a:r>
            <a:r>
              <a:rPr b="0" sz="3700" lang="en-US">
                <a:solidFill>
                  <a:srgbClr val="330066"/>
                </a:solidFill>
              </a:rPr>
              <a:t>া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r>
              <a:rPr b="0" sz="3700" lang="en-US">
                <a:solidFill>
                  <a:srgbClr val="330066"/>
                </a:solidFill>
              </a:rPr>
              <a:t>ক</a:t>
            </a:r>
            <a:r>
              <a:rPr b="0" sz="3700" lang="en-US">
                <a:solidFill>
                  <a:srgbClr val="330066"/>
                </a:solidFill>
              </a:rPr>
              <a:t>র</a:t>
            </a:r>
            <a:r>
              <a:rPr b="0" sz="3700" lang="en-US">
                <a:solidFill>
                  <a:srgbClr val="330066"/>
                </a:solidFill>
              </a:rPr>
              <a:t>।</a:t>
            </a:r>
            <a:r>
              <a:rPr b="0" sz="3700" lang="en-US">
                <a:solidFill>
                  <a:srgbClr val="330066"/>
                </a:solidFill>
              </a:rPr>
              <a:t> </a:t>
            </a:r>
            <a:endParaRPr b="0" sz="3700" lang="en-US">
              <a:solidFill>
                <a:srgbClr val="33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ctrTitle"/>
          </p:nvPr>
        </p:nvSpPr>
        <p:spPr>
          <a:xfrm>
            <a:off x="0" y="318388"/>
            <a:ext cx="9178675" cy="2920122"/>
          </a:xfrm>
        </p:spPr>
        <p:txBody>
          <a:bodyPr>
            <a:noAutofit/>
          </a:bodyPr>
          <a:p>
            <a:pPr algn="ctr"/>
            <a:r>
              <a:rPr b="1" sz="3600" lang="en-US">
                <a:solidFill>
                  <a:srgbClr val="008000"/>
                </a:solidFill>
              </a:rPr>
              <a:t>ম</a:t>
            </a:r>
            <a:r>
              <a:rPr b="1" sz="3600" lang="en-US">
                <a:solidFill>
                  <a:srgbClr val="008000"/>
                </a:solidFill>
              </a:rPr>
              <a:t>ো</a:t>
            </a:r>
            <a:r>
              <a:rPr b="1" sz="3600" lang="en-US">
                <a:solidFill>
                  <a:srgbClr val="008000"/>
                </a:solidFill>
              </a:rPr>
              <a:t>হাম্মদ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মনজুরুল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আলম</a:t>
            </a:r>
            <a:br>
              <a:rPr b="1" sz="3600" lang="en-US">
                <a:solidFill>
                  <a:srgbClr val="008000"/>
                </a:solidFill>
              </a:rPr>
            </a:br>
            <a:r>
              <a:rPr b="1" sz="3600" lang="en-US">
                <a:solidFill>
                  <a:srgbClr val="008000"/>
                </a:solidFill>
              </a:rPr>
              <a:t>স</a:t>
            </a:r>
            <a:r>
              <a:rPr b="1" sz="3600" lang="en-US">
                <a:solidFill>
                  <a:srgbClr val="008000"/>
                </a:solidFill>
              </a:rPr>
              <a:t>হ</a:t>
            </a:r>
            <a:r>
              <a:rPr b="1" sz="3600" lang="en-US">
                <a:solidFill>
                  <a:srgbClr val="008000"/>
                </a:solidFill>
              </a:rPr>
              <a:t>কারি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শিক্ষক</a:t>
            </a:r>
            <a:br>
              <a:rPr b="1" sz="3600" lang="en-US">
                <a:solidFill>
                  <a:srgbClr val="008000"/>
                </a:solidFill>
              </a:rPr>
            </a:br>
            <a:r>
              <a:rPr b="1" sz="3600" lang="en-US">
                <a:solidFill>
                  <a:srgbClr val="008000"/>
                </a:solidFill>
              </a:rPr>
              <a:t>চ</a:t>
            </a:r>
            <a:r>
              <a:rPr b="1" sz="3600" lang="en-US">
                <a:solidFill>
                  <a:srgbClr val="008000"/>
                </a:solidFill>
              </a:rPr>
              <a:t>রখাগরিয়া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খাদিম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আলী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চৌধুরী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উচ্চ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বিদ্যালয়</a:t>
            </a:r>
            <a:br>
              <a:rPr b="1" sz="3600" lang="en-US">
                <a:solidFill>
                  <a:srgbClr val="008000"/>
                </a:solidFill>
              </a:rPr>
            </a:br>
            <a:r>
              <a:rPr b="1" sz="3600" lang="en-US">
                <a:solidFill>
                  <a:srgbClr val="008000"/>
                </a:solidFill>
              </a:rPr>
              <a:t>স</a:t>
            </a:r>
            <a:r>
              <a:rPr b="1" sz="3600" lang="en-US">
                <a:solidFill>
                  <a:srgbClr val="008000"/>
                </a:solidFill>
              </a:rPr>
              <a:t>া</a:t>
            </a:r>
            <a:r>
              <a:rPr b="1" sz="3600" lang="en-US">
                <a:solidFill>
                  <a:srgbClr val="008000"/>
                </a:solidFill>
              </a:rPr>
              <a:t>ত</a:t>
            </a:r>
            <a:r>
              <a:rPr b="1" sz="3600" lang="en-US">
                <a:solidFill>
                  <a:srgbClr val="008000"/>
                </a:solidFill>
              </a:rPr>
              <a:t>কানি</a:t>
            </a:r>
            <a:r>
              <a:rPr b="1" sz="3600" lang="en-US">
                <a:solidFill>
                  <a:srgbClr val="008000"/>
                </a:solidFill>
              </a:rPr>
              <a:t>য়</a:t>
            </a:r>
            <a:r>
              <a:rPr b="1" sz="3600" lang="en-US">
                <a:solidFill>
                  <a:srgbClr val="008000"/>
                </a:solidFill>
              </a:rPr>
              <a:t>া</a:t>
            </a:r>
            <a:r>
              <a:rPr b="1" sz="3600" lang="en-US">
                <a:solidFill>
                  <a:srgbClr val="008000"/>
                </a:solidFill>
              </a:rPr>
              <a:t>,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চ</a:t>
            </a:r>
            <a:r>
              <a:rPr b="1" sz="3600" lang="en-US">
                <a:solidFill>
                  <a:srgbClr val="008000"/>
                </a:solidFill>
              </a:rPr>
              <a:t>ট্ট</a:t>
            </a:r>
            <a:r>
              <a:rPr b="1" sz="3600" lang="en-US">
                <a:solidFill>
                  <a:srgbClr val="008000"/>
                </a:solidFill>
              </a:rPr>
              <a:t>গ</a:t>
            </a:r>
            <a:r>
              <a:rPr b="1" sz="3600" lang="en-US">
                <a:solidFill>
                  <a:srgbClr val="008000"/>
                </a:solidFill>
              </a:rPr>
              <a:t>্র</a:t>
            </a:r>
            <a:r>
              <a:rPr b="1" sz="3600" lang="en-US">
                <a:solidFill>
                  <a:srgbClr val="008000"/>
                </a:solidFill>
              </a:rPr>
              <a:t>া</a:t>
            </a:r>
            <a:r>
              <a:rPr b="1" sz="3600" lang="en-US">
                <a:solidFill>
                  <a:srgbClr val="008000"/>
                </a:solidFill>
              </a:rPr>
              <a:t>ম</a:t>
            </a:r>
            <a:r>
              <a:rPr b="1" sz="3600" lang="en-US">
                <a:solidFill>
                  <a:srgbClr val="008000"/>
                </a:solidFill>
              </a:rPr>
              <a:t>। </a:t>
            </a:r>
            <a:br>
              <a:rPr b="1" sz="3600" lang="en-US">
                <a:solidFill>
                  <a:srgbClr val="008000"/>
                </a:solidFill>
              </a:rPr>
            </a:br>
            <a:r>
              <a:rPr b="1" sz="3600" lang="en-US">
                <a:solidFill>
                  <a:srgbClr val="008000"/>
                </a:solidFill>
              </a:rPr>
              <a:t>ই</a:t>
            </a:r>
            <a:r>
              <a:rPr b="1" sz="3600" lang="en-US">
                <a:solidFill>
                  <a:srgbClr val="008000"/>
                </a:solidFill>
              </a:rPr>
              <a:t>-</a:t>
            </a:r>
            <a:r>
              <a:rPr b="1" sz="3600" lang="en-US">
                <a:solidFill>
                  <a:srgbClr val="008000"/>
                </a:solidFill>
              </a:rPr>
              <a:t>মেই</a:t>
            </a:r>
            <a:r>
              <a:rPr b="1" sz="3600" lang="en-US">
                <a:solidFill>
                  <a:srgbClr val="008000"/>
                </a:solidFill>
              </a:rPr>
              <a:t>ল</a:t>
            </a:r>
            <a:r>
              <a:rPr b="1" sz="3600" lang="en-US">
                <a:solidFill>
                  <a:srgbClr val="008000"/>
                </a:solidFill>
              </a:rPr>
              <a:t>ঃ</a:t>
            </a:r>
            <a:r>
              <a:rPr b="1" sz="3600" lang="en-US">
                <a:solidFill>
                  <a:srgbClr val="008000"/>
                </a:solidFill>
              </a:rPr>
              <a:t>m</a:t>
            </a:r>
            <a:r>
              <a:rPr b="1" sz="3600" lang="en-US">
                <a:solidFill>
                  <a:srgbClr val="008000"/>
                </a:solidFill>
              </a:rPr>
              <a:t>d</a:t>
            </a:r>
            <a:r>
              <a:rPr b="1" sz="3600" lang="en-US">
                <a:solidFill>
                  <a:srgbClr val="008000"/>
                </a:solidFill>
              </a:rPr>
              <a:t>m</a:t>
            </a:r>
            <a:r>
              <a:rPr b="1" sz="3600" lang="en-US">
                <a:solidFill>
                  <a:srgbClr val="008000"/>
                </a:solidFill>
              </a:rPr>
              <a:t>o</a:t>
            </a:r>
            <a:r>
              <a:rPr b="1" sz="3600" lang="en-US">
                <a:solidFill>
                  <a:srgbClr val="008000"/>
                </a:solidFill>
              </a:rPr>
              <a:t>n</a:t>
            </a:r>
            <a:r>
              <a:rPr b="1" sz="3600" lang="en-US">
                <a:solidFill>
                  <a:srgbClr val="008000"/>
                </a:solidFill>
              </a:rPr>
              <a:t>j</a:t>
            </a:r>
            <a:r>
              <a:rPr b="1" sz="3600" lang="en-US">
                <a:solidFill>
                  <a:srgbClr val="008000"/>
                </a:solidFill>
              </a:rPr>
              <a:t>u</a:t>
            </a:r>
            <a:r>
              <a:rPr b="1" sz="3600" lang="en-US">
                <a:solidFill>
                  <a:srgbClr val="008000"/>
                </a:solidFill>
              </a:rPr>
              <a:t>r</a:t>
            </a:r>
            <a:r>
              <a:rPr b="1" sz="3600" lang="en-US">
                <a:solidFill>
                  <a:srgbClr val="008000"/>
                </a:solidFill>
              </a:rPr>
              <a:t>u</a:t>
            </a:r>
            <a:r>
              <a:rPr b="1" sz="3600" lang="en-US">
                <a:solidFill>
                  <a:srgbClr val="008000"/>
                </a:solidFill>
              </a:rPr>
              <a:t>l</a:t>
            </a:r>
            <a:r>
              <a:rPr b="1" sz="3600" lang="en-US">
                <a:solidFill>
                  <a:srgbClr val="008000"/>
                </a:solidFill>
              </a:rPr>
              <a:t>a</a:t>
            </a:r>
            <a:r>
              <a:rPr b="1" sz="3600" lang="en-US">
                <a:solidFill>
                  <a:srgbClr val="008000"/>
                </a:solidFill>
              </a:rPr>
              <a:t>l</a:t>
            </a:r>
            <a:r>
              <a:rPr b="1" sz="3600" lang="en-US">
                <a:solidFill>
                  <a:srgbClr val="008000"/>
                </a:solidFill>
              </a:rPr>
              <a:t>a</a:t>
            </a:r>
            <a:r>
              <a:rPr b="1" sz="3600" lang="en-US">
                <a:solidFill>
                  <a:srgbClr val="008000"/>
                </a:solidFill>
              </a:rPr>
              <a:t>m</a:t>
            </a:r>
            <a:r>
              <a:rPr b="1" sz="3600" lang="en-US">
                <a:solidFill>
                  <a:srgbClr val="008000"/>
                </a:solidFill>
              </a:rPr>
              <a:t>a</a:t>
            </a:r>
            <a:r>
              <a:rPr b="1" sz="3600" lang="en-US">
                <a:solidFill>
                  <a:srgbClr val="008000"/>
                </a:solidFill>
              </a:rPr>
              <a:t>t</a:t>
            </a:r>
            <a:r>
              <a:rPr b="1" sz="3600" lang="en-US">
                <a:solidFill>
                  <a:srgbClr val="008000"/>
                </a:solidFill>
              </a:rPr>
              <a:t>r</a:t>
            </a:r>
            <a:r>
              <a:rPr b="1" sz="3600" lang="en-US">
                <a:solidFill>
                  <a:srgbClr val="008000"/>
                </a:solidFill>
              </a:rPr>
              <a:t>@</a:t>
            </a:r>
            <a:r>
              <a:rPr b="1" sz="3600" lang="en-US">
                <a:solidFill>
                  <a:srgbClr val="008000"/>
                </a:solidFill>
              </a:rPr>
              <a:t>g</a:t>
            </a:r>
            <a:r>
              <a:rPr b="1" sz="3600" lang="en-US">
                <a:solidFill>
                  <a:srgbClr val="008000"/>
                </a:solidFill>
              </a:rPr>
              <a:t>m</a:t>
            </a:r>
            <a:r>
              <a:rPr b="1" sz="3600" lang="en-US">
                <a:solidFill>
                  <a:srgbClr val="008000"/>
                </a:solidFill>
              </a:rPr>
              <a:t>a</a:t>
            </a:r>
            <a:r>
              <a:rPr b="1" sz="3600" lang="en-US">
                <a:solidFill>
                  <a:srgbClr val="008000"/>
                </a:solidFill>
              </a:rPr>
              <a:t>i</a:t>
            </a:r>
            <a:r>
              <a:rPr b="1" sz="3600" lang="en-US">
                <a:solidFill>
                  <a:srgbClr val="008000"/>
                </a:solidFill>
              </a:rPr>
              <a:t>l</a:t>
            </a:r>
            <a:r>
              <a:rPr b="1" sz="3600" lang="en-US">
                <a:solidFill>
                  <a:srgbClr val="008000"/>
                </a:solidFill>
              </a:rPr>
              <a:t>.</a:t>
            </a:r>
            <a:r>
              <a:rPr b="1" sz="3600" lang="en-US">
                <a:solidFill>
                  <a:srgbClr val="008000"/>
                </a:solidFill>
              </a:rPr>
              <a:t>c</a:t>
            </a:r>
            <a:r>
              <a:rPr b="1" sz="3600" lang="en-US">
                <a:solidFill>
                  <a:srgbClr val="008000"/>
                </a:solidFill>
              </a:rPr>
              <a:t>o</a:t>
            </a:r>
            <a:r>
              <a:rPr b="1" sz="3600" lang="en-US">
                <a:solidFill>
                  <a:srgbClr val="008000"/>
                </a:solidFill>
              </a:rPr>
              <a:t>m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r>
              <a:rPr b="1" sz="3600" lang="en-US">
                <a:solidFill>
                  <a:srgbClr val="008000"/>
                </a:solidFill>
              </a:rPr>
              <a:t> </a:t>
            </a:r>
            <a:endParaRPr b="1" sz="3600" lang="en-US">
              <a:solidFill>
                <a:srgbClr val="008000"/>
              </a:solidFill>
            </a:endParaRPr>
          </a:p>
        </p:txBody>
      </p:sp>
      <p:sp>
        <p:nvSpPr>
          <p:cNvPr id="1048597" name=""/>
          <p:cNvSpPr>
            <a:spLocks noGrp="1"/>
          </p:cNvSpPr>
          <p:nvPr>
            <p:ph type="subTitle" idx="1"/>
          </p:nvPr>
        </p:nvSpPr>
        <p:spPr>
          <a:xfrm>
            <a:off x="0" y="4272339"/>
            <a:ext cx="9196979" cy="2585660"/>
          </a:xfrm>
        </p:spPr>
        <p:txBody>
          <a:bodyPr>
            <a:noAutofit/>
          </a:bodyPr>
          <a:p>
            <a:r>
              <a:rPr b="1" sz="3300" lang="en-US">
                <a:solidFill>
                  <a:srgbClr val="000080"/>
                </a:solidFill>
              </a:rPr>
              <a:t>তথ্য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ও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যোগাযোগ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প্রযুক্তি</a:t>
            </a:r>
            <a:endParaRPr b="1" sz="3300" lang="en-US">
              <a:solidFill>
                <a:srgbClr val="000080"/>
              </a:solidFill>
            </a:endParaRPr>
          </a:p>
          <a:p>
            <a:r>
              <a:rPr b="1" sz="3300" lang="en-US">
                <a:solidFill>
                  <a:srgbClr val="000080"/>
                </a:solidFill>
              </a:rPr>
              <a:t>ন</a:t>
            </a:r>
            <a:r>
              <a:rPr b="1" sz="3300" lang="en-US">
                <a:solidFill>
                  <a:srgbClr val="000080"/>
                </a:solidFill>
              </a:rPr>
              <a:t>ব</a:t>
            </a:r>
            <a:r>
              <a:rPr b="1" sz="3300" lang="en-US">
                <a:solidFill>
                  <a:srgbClr val="000080"/>
                </a:solidFill>
              </a:rPr>
              <a:t>ম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শ</a:t>
            </a:r>
            <a:r>
              <a:rPr b="1" sz="3300" lang="en-US">
                <a:solidFill>
                  <a:srgbClr val="000080"/>
                </a:solidFill>
              </a:rPr>
              <a:t>্র</a:t>
            </a:r>
            <a:r>
              <a:rPr b="1" sz="3300" lang="en-US">
                <a:solidFill>
                  <a:srgbClr val="000080"/>
                </a:solidFill>
              </a:rPr>
              <a:t>ে</a:t>
            </a:r>
            <a:r>
              <a:rPr b="1" sz="3300" lang="en-US">
                <a:solidFill>
                  <a:srgbClr val="000080"/>
                </a:solidFill>
              </a:rPr>
              <a:t>ণ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endParaRPr b="1" sz="3300" lang="en-US">
              <a:solidFill>
                <a:srgbClr val="000080"/>
              </a:solidFill>
            </a:endParaRPr>
          </a:p>
          <a:p>
            <a:r>
              <a:rPr b="1" sz="3300" lang="en-US">
                <a:solidFill>
                  <a:srgbClr val="000080"/>
                </a:solidFill>
              </a:rPr>
              <a:t>তৃ</a:t>
            </a:r>
            <a:r>
              <a:rPr b="1" sz="3300" lang="en-US">
                <a:solidFill>
                  <a:srgbClr val="000080"/>
                </a:solidFill>
              </a:rPr>
              <a:t>তীয়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অ</a:t>
            </a:r>
            <a:r>
              <a:rPr b="1" sz="3300" lang="en-US">
                <a:solidFill>
                  <a:srgbClr val="000080"/>
                </a:solidFill>
              </a:rPr>
              <a:t>ধ</a:t>
            </a:r>
            <a:r>
              <a:rPr b="1" sz="3300" lang="en-US">
                <a:solidFill>
                  <a:srgbClr val="000080"/>
                </a:solidFill>
              </a:rPr>
              <a:t>্য</a:t>
            </a:r>
            <a:r>
              <a:rPr b="1" sz="3300" lang="en-US">
                <a:solidFill>
                  <a:srgbClr val="000080"/>
                </a:solidFill>
              </a:rPr>
              <a:t>া</a:t>
            </a:r>
            <a:r>
              <a:rPr b="1" sz="3300" lang="en-US">
                <a:solidFill>
                  <a:srgbClr val="000080"/>
                </a:solidFill>
              </a:rPr>
              <a:t>য়</a:t>
            </a:r>
            <a:endParaRPr b="1" sz="3300" lang="en-US">
              <a:solidFill>
                <a:srgbClr val="000080"/>
              </a:solidFill>
            </a:endParaRPr>
          </a:p>
          <a:p>
            <a:r>
              <a:rPr b="1" sz="3300" lang="en-US">
                <a:solidFill>
                  <a:srgbClr val="000080"/>
                </a:solidFill>
              </a:rPr>
              <a:t>স</a:t>
            </a:r>
            <a:r>
              <a:rPr b="1" sz="3300" lang="en-US">
                <a:solidFill>
                  <a:srgbClr val="000080"/>
                </a:solidFill>
              </a:rPr>
              <a:t>ম</a:t>
            </a:r>
            <a:r>
              <a:rPr b="1" sz="3300" lang="en-US">
                <a:solidFill>
                  <a:srgbClr val="000080"/>
                </a:solidFill>
              </a:rPr>
              <a:t>য়</a:t>
            </a:r>
            <a:r>
              <a:rPr b="1" sz="3300" lang="en-US">
                <a:solidFill>
                  <a:srgbClr val="000080"/>
                </a:solidFill>
              </a:rPr>
              <a:t>ঃ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৫</a:t>
            </a:r>
            <a:r>
              <a:rPr b="1" sz="3300" lang="en-US">
                <a:solidFill>
                  <a:srgbClr val="000080"/>
                </a:solidFill>
              </a:rPr>
              <a:t>০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ম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r>
              <a:rPr b="1" sz="3300" lang="en-US">
                <a:solidFill>
                  <a:srgbClr val="000080"/>
                </a:solidFill>
              </a:rPr>
              <a:t>ন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r>
              <a:rPr b="1" sz="3300" lang="en-US">
                <a:solidFill>
                  <a:srgbClr val="000080"/>
                </a:solidFill>
              </a:rPr>
              <a:t>ট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endParaRPr b="1" sz="3300" lang="en-US">
              <a:solidFill>
                <a:srgbClr val="000080"/>
              </a:solidFill>
            </a:endParaRPr>
          </a:p>
        </p:txBody>
      </p:sp>
      <p:sp>
        <p:nvSpPr>
          <p:cNvPr id="1048598" name=""/>
          <p:cNvSpPr/>
          <p:nvPr/>
        </p:nvSpPr>
        <p:spPr>
          <a:xfrm>
            <a:off x="443136" y="3429000"/>
            <a:ext cx="8310705" cy="442445"/>
          </a:xfrm>
          <a:prstGeom prst="hexagon"/>
          <a:solidFill>
            <a:srgbClr val="FFC000"/>
          </a:solidFill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/>
        </p:nvSpPr>
        <p:spPr>
          <a:xfrm>
            <a:off x="0" y="0"/>
            <a:ext cx="9143907" cy="6878523"/>
          </a:xfrm>
          <a:prstGeom prst="star32"/>
          <a:solidFill>
            <a:srgbClr val="FFFFFF"/>
          </a:solidFill>
          <a:ln w="50800">
            <a:solidFill>
              <a:srgbClr val="008000"/>
            </a:solidFill>
            <a:prstDash val="sysDash"/>
          </a:ln>
        </p:spPr>
        <p:txBody>
          <a:bodyPr anchor="ctr"/>
          <a:p>
            <a:pPr algn="ctr"/>
            <a:r>
              <a:rPr b="1" sz="12500" lang="en-US">
                <a:solidFill>
                  <a:srgbClr val="008000"/>
                </a:solidFill>
              </a:rPr>
              <a:t>ধ</a:t>
            </a:r>
            <a:r>
              <a:rPr b="1" sz="12500" lang="en-US">
                <a:solidFill>
                  <a:srgbClr val="008000"/>
                </a:solidFill>
              </a:rPr>
              <a:t>ন্যবাদ</a:t>
            </a:r>
            <a:r>
              <a:rPr b="1" sz="12500" lang="en-US">
                <a:solidFill>
                  <a:srgbClr val="008000"/>
                </a:solidFill>
              </a:rPr>
              <a:t> </a:t>
            </a:r>
            <a:endParaRPr b="1" sz="125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/>
        </p:nvSpPr>
        <p:spPr>
          <a:xfrm>
            <a:off x="1712480" y="0"/>
            <a:ext cx="5719039" cy="1562099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200" lang="en-US"/>
              <a:t>চ</a:t>
            </a:r>
            <a:r>
              <a:rPr b="1" sz="5200" lang="en-US"/>
              <a:t>ল</a:t>
            </a:r>
            <a:r>
              <a:rPr b="1" sz="5200" lang="en-US"/>
              <a:t> </a:t>
            </a:r>
            <a:r>
              <a:rPr b="1" sz="5200" lang="en-US"/>
              <a:t>ভ</a:t>
            </a:r>
            <a:r>
              <a:rPr b="1" sz="5200" lang="en-US"/>
              <a:t>ি</a:t>
            </a:r>
            <a:r>
              <a:rPr b="1" sz="5200" lang="en-US"/>
              <a:t>ড</a:t>
            </a:r>
            <a:r>
              <a:rPr b="1" sz="5200" lang="en-US"/>
              <a:t>ি</a:t>
            </a:r>
            <a:r>
              <a:rPr b="1" sz="5200" lang="en-US"/>
              <a:t>ও</a:t>
            </a:r>
            <a:r>
              <a:rPr b="1" sz="5200" lang="en-US"/>
              <a:t>টি</a:t>
            </a:r>
            <a:r>
              <a:rPr b="1" sz="5200" lang="en-US"/>
              <a:t> </a:t>
            </a:r>
            <a:r>
              <a:rPr b="1" sz="5200" lang="en-US"/>
              <a:t>দেখ</a:t>
            </a:r>
            <a:r>
              <a:rPr b="1" sz="5200" lang="en-US"/>
              <a:t>ি</a:t>
            </a:r>
            <a:r>
              <a:rPr b="1" sz="5200" lang="en-US"/>
              <a:t> </a:t>
            </a:r>
            <a:endParaRPr b="1" sz="5200" lang="en-US"/>
          </a:p>
        </p:txBody>
      </p:sp>
      <p:pic>
        <p:nvPicPr>
          <p:cNvPr id="2097154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54622" y="1927602"/>
            <a:ext cx="8234757" cy="464949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" fill="hold" id="6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4"/>
                  </p:tgtEl>
                </p:cond>
              </p:nextCondLst>
            </p:seq>
            <p:video fullScrn="0">
              <p:cMediaNode vol="50000">
                <p:cTn display="1" dur="1" fill="hold" id="7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/>
        </p:nvSpPr>
        <p:spPr>
          <a:xfrm>
            <a:off x="1365958" y="0"/>
            <a:ext cx="6412085" cy="109133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sz="5300" lang="en-US">
                <a:solidFill>
                  <a:srgbClr val="0000FF"/>
                </a:solidFill>
              </a:rPr>
              <a:t>ছ</a:t>
            </a:r>
            <a:r>
              <a:rPr sz="5300" lang="en-US">
                <a:solidFill>
                  <a:srgbClr val="0000FF"/>
                </a:solidFill>
              </a:rPr>
              <a:t>ব</a:t>
            </a:r>
            <a:r>
              <a:rPr sz="5300" lang="en-US">
                <a:solidFill>
                  <a:srgbClr val="0000FF"/>
                </a:solidFill>
              </a:rPr>
              <a:t>ি</a:t>
            </a:r>
            <a:r>
              <a:rPr sz="5300" lang="en-US">
                <a:solidFill>
                  <a:srgbClr val="0000FF"/>
                </a:solidFill>
              </a:rPr>
              <a:t>গ</a:t>
            </a:r>
            <a:r>
              <a:rPr sz="5300" lang="en-US">
                <a:solidFill>
                  <a:srgbClr val="0000FF"/>
                </a:solidFill>
              </a:rPr>
              <a:t>ু</a:t>
            </a:r>
            <a:r>
              <a:rPr sz="5300" lang="en-US">
                <a:solidFill>
                  <a:srgbClr val="0000FF"/>
                </a:solidFill>
              </a:rPr>
              <a:t>লো</a:t>
            </a:r>
            <a:r>
              <a:rPr sz="5300" lang="en-US">
                <a:solidFill>
                  <a:srgbClr val="0000FF"/>
                </a:solidFill>
              </a:rPr>
              <a:t> </a:t>
            </a:r>
            <a:r>
              <a:rPr sz="5300" lang="en-US">
                <a:solidFill>
                  <a:srgbClr val="0000FF"/>
                </a:solidFill>
              </a:rPr>
              <a:t>লক্ষ</a:t>
            </a:r>
            <a:r>
              <a:rPr sz="5300" lang="en-US">
                <a:solidFill>
                  <a:srgbClr val="0000FF"/>
                </a:solidFill>
              </a:rPr>
              <a:t>্য</a:t>
            </a:r>
            <a:r>
              <a:rPr sz="5300" lang="en-US">
                <a:solidFill>
                  <a:srgbClr val="0000FF"/>
                </a:solidFill>
              </a:rPr>
              <a:t> </a:t>
            </a:r>
            <a:r>
              <a:rPr sz="5300" lang="en-US">
                <a:solidFill>
                  <a:srgbClr val="0000FF"/>
                </a:solidFill>
              </a:rPr>
              <a:t>ক</a:t>
            </a:r>
            <a:r>
              <a:rPr sz="5300" lang="en-US">
                <a:solidFill>
                  <a:srgbClr val="0000FF"/>
                </a:solidFill>
              </a:rPr>
              <a:t>র</a:t>
            </a:r>
            <a:r>
              <a:rPr sz="5300" lang="en-US">
                <a:solidFill>
                  <a:srgbClr val="0000FF"/>
                </a:solidFill>
              </a:rPr>
              <a:t> </a:t>
            </a:r>
            <a:r>
              <a:rPr sz="5300" lang="en-US">
                <a:solidFill>
                  <a:srgbClr val="0000FF"/>
                </a:solidFill>
              </a:rPr>
              <a:t> </a:t>
            </a:r>
            <a:endParaRPr sz="5300" lang="en-US">
              <a:solidFill>
                <a:srgbClr val="0000FF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91336"/>
            <a:ext cx="4493976" cy="2489413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864940"/>
            <a:ext cx="4498221" cy="2978133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735728" y="1129838"/>
            <a:ext cx="4219510" cy="2412409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68337" y="3864940"/>
            <a:ext cx="4375663" cy="299306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 txBox="1"/>
          <p:nvPr/>
        </p:nvSpPr>
        <p:spPr>
          <a:xfrm>
            <a:off x="1454004" y="2321558"/>
            <a:ext cx="6235990" cy="1107441"/>
          </a:xfrm>
          <a:prstGeom prst="rect"/>
        </p:spPr>
        <p:txBody>
          <a:bodyPr rtlCol="0" wrap="square">
            <a:spAutoFit/>
          </a:bodyPr>
          <a:p>
            <a:r>
              <a:rPr b="1" sz="6800" lang="en-US">
                <a:solidFill>
                  <a:srgbClr val="000000"/>
                </a:solidFill>
              </a:rPr>
              <a:t>শিক্ষ</a:t>
            </a:r>
            <a:r>
              <a:rPr b="1" sz="6800" lang="en-US">
                <a:solidFill>
                  <a:srgbClr val="000000"/>
                </a:solidFill>
              </a:rPr>
              <a:t>া</a:t>
            </a:r>
            <a:r>
              <a:rPr b="1" sz="6800" lang="en-US">
                <a:solidFill>
                  <a:srgbClr val="000000"/>
                </a:solidFill>
              </a:rPr>
              <a:t>য়</a:t>
            </a:r>
            <a:r>
              <a:rPr b="1" sz="6800" lang="en-US">
                <a:solidFill>
                  <a:srgbClr val="000000"/>
                </a:solidFill>
              </a:rPr>
              <a:t> </a:t>
            </a:r>
            <a:r>
              <a:rPr b="1" sz="6800" lang="en-US">
                <a:solidFill>
                  <a:srgbClr val="000000"/>
                </a:solidFill>
              </a:rPr>
              <a:t>ই</a:t>
            </a:r>
            <a:r>
              <a:rPr b="1" sz="6800" lang="en-US">
                <a:solidFill>
                  <a:srgbClr val="000000"/>
                </a:solidFill>
              </a:rPr>
              <a:t>ন</a:t>
            </a:r>
            <a:r>
              <a:rPr b="1" sz="6800" lang="en-US">
                <a:solidFill>
                  <a:srgbClr val="000000"/>
                </a:solidFill>
              </a:rPr>
              <a:t>্টারনেট</a:t>
            </a:r>
            <a:r>
              <a:rPr b="1" sz="6800" lang="en-US">
                <a:solidFill>
                  <a:srgbClr val="000000"/>
                </a:solidFill>
              </a:rPr>
              <a:t> </a:t>
            </a:r>
            <a:endParaRPr b="1" sz="6800" lang="en-US">
              <a:solidFill>
                <a:srgbClr val="000000"/>
              </a:solidFill>
            </a:endParaRPr>
          </a:p>
        </p:txBody>
      </p:sp>
      <p:cxnSp>
        <p:nvCxnSpPr>
          <p:cNvPr id="3145732" name=""/>
          <p:cNvCxnSpPr>
            <a:cxnSpLocks/>
          </p:cNvCxnSpPr>
          <p:nvPr/>
        </p:nvCxnSpPr>
        <p:spPr>
          <a:xfrm flipV="0">
            <a:off x="1517119" y="3373557"/>
            <a:ext cx="5838159" cy="15719"/>
          </a:xfrm>
          <a:prstGeom prst="line"/>
          <a:solidFill>
            <a:srgbClr val="FFFFFF"/>
          </a:solidFill>
          <a:ln w="63500">
            <a:solidFill>
              <a:srgbClr val="666666"/>
            </a:solidFill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/>
        </p:nvSpPr>
        <p:spPr>
          <a:xfrm>
            <a:off x="420042" y="565041"/>
            <a:ext cx="8303914" cy="1661590"/>
          </a:xfrm>
          <a:prstGeom prst="ellipseRibbon2"/>
          <a:solidFill>
            <a:srgbClr val="65FF6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100" lang="en-US"/>
              <a:t>শিখ</a:t>
            </a:r>
            <a:r>
              <a:rPr b="1" sz="7100" lang="en-US"/>
              <a:t>ন</a:t>
            </a:r>
            <a:r>
              <a:rPr b="1" sz="7100" lang="en-US"/>
              <a:t>ফ</a:t>
            </a:r>
            <a:r>
              <a:rPr b="1" sz="7100" lang="en-US"/>
              <a:t>ল</a:t>
            </a:r>
            <a:endParaRPr b="1" sz="7100" lang="en-US"/>
          </a:p>
        </p:txBody>
      </p:sp>
      <p:sp>
        <p:nvSpPr>
          <p:cNvPr id="1048603" name=""/>
          <p:cNvSpPr/>
          <p:nvPr/>
        </p:nvSpPr>
        <p:spPr>
          <a:xfrm>
            <a:off x="96659" y="2226631"/>
            <a:ext cx="8713849" cy="146329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200" lang="en-US"/>
              <a:t>শিক্ষ</a:t>
            </a:r>
            <a:r>
              <a:rPr b="1" sz="3200" lang="en-US"/>
              <a:t>া</a:t>
            </a:r>
            <a:r>
              <a:rPr b="1" sz="3200" lang="en-US"/>
              <a:t> </a:t>
            </a:r>
            <a:r>
              <a:rPr b="1" sz="3200" lang="en-US"/>
              <a:t>ক্ষ</a:t>
            </a:r>
            <a:r>
              <a:rPr b="1" sz="3200" lang="en-US"/>
              <a:t>ে</a:t>
            </a:r>
            <a:r>
              <a:rPr b="1" sz="3200" lang="en-US"/>
              <a:t>ত</a:t>
            </a:r>
            <a:r>
              <a:rPr b="1" sz="3200" lang="en-US"/>
              <a:t>্র</a:t>
            </a:r>
            <a:r>
              <a:rPr b="1" sz="3200" lang="en-US"/>
              <a:t>ে</a:t>
            </a:r>
            <a:r>
              <a:rPr b="1" sz="3200" lang="en-US"/>
              <a:t> </a:t>
            </a:r>
            <a:r>
              <a:rPr b="1" sz="3200" lang="en-US"/>
              <a:t>ই</a:t>
            </a:r>
            <a:r>
              <a:rPr b="1" sz="3200" lang="en-US"/>
              <a:t>ন</a:t>
            </a:r>
            <a:r>
              <a:rPr b="1" sz="3200" lang="en-US"/>
              <a:t>্টারনেটের</a:t>
            </a:r>
            <a:r>
              <a:rPr b="1" sz="3200" lang="en-US"/>
              <a:t> </a:t>
            </a:r>
            <a:r>
              <a:rPr b="1" sz="3200" lang="en-US"/>
              <a:t>ভ</a:t>
            </a:r>
            <a:r>
              <a:rPr b="1" sz="3200" lang="en-US"/>
              <a:t>ূ</a:t>
            </a:r>
            <a:r>
              <a:rPr b="1" sz="3200" lang="en-US"/>
              <a:t>মিকা</a:t>
            </a:r>
            <a:r>
              <a:rPr b="1" sz="3200" lang="en-US"/>
              <a:t> </a:t>
            </a:r>
            <a:r>
              <a:rPr b="1" sz="3200" lang="en-US"/>
              <a:t>ব্যাখ</a:t>
            </a:r>
            <a:r>
              <a:rPr b="1" sz="3200" lang="en-US"/>
              <a:t>্য</a:t>
            </a:r>
            <a:r>
              <a:rPr b="1" sz="3200" lang="en-US"/>
              <a:t>া</a:t>
            </a:r>
            <a:r>
              <a:rPr b="1" sz="3200" lang="en-US"/>
              <a:t> </a:t>
            </a:r>
            <a:r>
              <a:rPr b="1" sz="3200" lang="en-US"/>
              <a:t>ক</a:t>
            </a:r>
            <a:r>
              <a:rPr b="1" sz="3200" lang="en-US"/>
              <a:t>র</a:t>
            </a:r>
            <a:r>
              <a:rPr b="1" sz="3200" lang="en-US"/>
              <a:t>।</a:t>
            </a:r>
            <a:r>
              <a:rPr b="1" sz="3200" lang="en-US"/>
              <a:t> </a:t>
            </a:r>
            <a:r>
              <a:rPr b="1" sz="3200" lang="en-US"/>
              <a:t> </a:t>
            </a:r>
            <a:endParaRPr b="1" sz="3200" lang="en-US"/>
          </a:p>
        </p:txBody>
      </p:sp>
      <p:sp>
        <p:nvSpPr>
          <p:cNvPr id="1048604" name=""/>
          <p:cNvSpPr/>
          <p:nvPr/>
        </p:nvSpPr>
        <p:spPr>
          <a:xfrm>
            <a:off x="86506" y="3861057"/>
            <a:ext cx="8768739" cy="1696172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200" lang="en-US"/>
              <a:t>শিক্ষ</a:t>
            </a:r>
            <a:r>
              <a:rPr b="1" sz="3200" lang="en-US"/>
              <a:t>া</a:t>
            </a:r>
            <a:r>
              <a:rPr b="1" sz="3200" lang="en-US"/>
              <a:t> </a:t>
            </a:r>
            <a:r>
              <a:rPr b="1" sz="3200" lang="en-US"/>
              <a:t>ক্ষ</a:t>
            </a:r>
            <a:r>
              <a:rPr b="1" sz="3200" lang="en-US"/>
              <a:t>ে</a:t>
            </a:r>
            <a:r>
              <a:rPr b="1" sz="3200" lang="en-US"/>
              <a:t>ত</a:t>
            </a:r>
            <a:r>
              <a:rPr b="1" sz="3200" lang="en-US"/>
              <a:t>্র</a:t>
            </a:r>
            <a:r>
              <a:rPr b="1" sz="3200" lang="en-US"/>
              <a:t>ে</a:t>
            </a:r>
            <a:r>
              <a:rPr b="1" sz="3200" lang="en-US"/>
              <a:t> </a:t>
            </a:r>
            <a:r>
              <a:rPr b="1" sz="3200" lang="en-US"/>
              <a:t>ই</a:t>
            </a:r>
            <a:r>
              <a:rPr b="1" sz="3200" lang="en-US"/>
              <a:t>ন</a:t>
            </a:r>
            <a:r>
              <a:rPr b="1" sz="3200" lang="en-US"/>
              <a:t>্টারনেটের</a:t>
            </a:r>
            <a:r>
              <a:rPr b="1" sz="3200" lang="en-US"/>
              <a:t> </a:t>
            </a:r>
            <a:r>
              <a:rPr b="1" sz="3200" lang="en-US"/>
              <a:t>গ</a:t>
            </a:r>
            <a:r>
              <a:rPr b="1" sz="3200" lang="en-US"/>
              <a:t>ু</a:t>
            </a:r>
            <a:r>
              <a:rPr b="1" sz="3200" lang="en-US"/>
              <a:t>র</a:t>
            </a:r>
            <a:r>
              <a:rPr b="1" sz="3200" lang="en-US"/>
              <a:t>ু</a:t>
            </a:r>
            <a:r>
              <a:rPr b="1" sz="3200" lang="en-US"/>
              <a:t>ত্ব</a:t>
            </a:r>
            <a:r>
              <a:rPr b="1" sz="3200" lang="en-US"/>
              <a:t> </a:t>
            </a:r>
            <a:r>
              <a:rPr b="1" sz="3200" lang="en-US"/>
              <a:t> </a:t>
            </a:r>
            <a:r>
              <a:rPr b="1" sz="3200" lang="en-US"/>
              <a:t>বর্ণ</a:t>
            </a:r>
            <a:r>
              <a:rPr b="1" sz="3200" lang="en-US"/>
              <a:t>ন</a:t>
            </a:r>
            <a:r>
              <a:rPr b="1" sz="3200" lang="en-US"/>
              <a:t>া</a:t>
            </a:r>
            <a:r>
              <a:rPr b="1" sz="3200" lang="en-US"/>
              <a:t> </a:t>
            </a:r>
            <a:r>
              <a:rPr b="1" sz="3200" lang="en-US"/>
              <a:t>ক</a:t>
            </a:r>
            <a:r>
              <a:rPr b="1" sz="3200" lang="en-US"/>
              <a:t>র</a:t>
            </a:r>
            <a:r>
              <a:rPr b="1" sz="3200" lang="en-US"/>
              <a:t>ত</a:t>
            </a:r>
            <a:r>
              <a:rPr b="1" sz="3200" lang="en-US"/>
              <a:t>ে</a:t>
            </a:r>
            <a:r>
              <a:rPr b="1" sz="3200" lang="en-US"/>
              <a:t> </a:t>
            </a:r>
            <a:r>
              <a:rPr b="1" sz="3200" lang="en-US"/>
              <a:t>প</a:t>
            </a:r>
            <a:r>
              <a:rPr b="1" sz="3200" lang="en-US"/>
              <a:t>া</a:t>
            </a:r>
            <a:r>
              <a:rPr b="1" sz="3200" lang="en-US"/>
              <a:t>র</a:t>
            </a:r>
            <a:r>
              <a:rPr b="1" sz="3200" lang="en-US"/>
              <a:t>ব</a:t>
            </a:r>
            <a:r>
              <a:rPr b="1" sz="3200" lang="en-US"/>
              <a:t>ে</a:t>
            </a:r>
            <a:r>
              <a:rPr b="1" sz="3200" lang="en-US"/>
              <a:t>।</a:t>
            </a:r>
            <a:r>
              <a:rPr b="1" sz="3200" lang="en-US"/>
              <a:t> </a:t>
            </a:r>
            <a:r>
              <a:rPr b="1" sz="3200" lang="en-US"/>
              <a:t> </a:t>
            </a:r>
            <a:endParaRPr b="1" sz="32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33052"/>
            <a:ext cx="4287580" cy="2770622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77365" y="346485"/>
            <a:ext cx="4266635" cy="2757189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 flipV="0">
            <a:off x="0" y="4083107"/>
            <a:ext cx="4398882" cy="2774892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920463" y="4088848"/>
            <a:ext cx="4223537" cy="276915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53278" y="0"/>
            <a:ext cx="4590722" cy="6860224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0"/>
            <a:ext cx="4388651" cy="682942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49866"/>
            <a:ext cx="4496540" cy="4758267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96539" y="1049866"/>
            <a:ext cx="4881188" cy="467681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2015-05-08T21:30:45Z</dcterms:created>
  <dcterms:modified xsi:type="dcterms:W3CDTF">2020-11-17T07:19:58Z</dcterms:modified>
</cp:coreProperties>
</file>