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7" r:id="rId4"/>
    <p:sldId id="258" r:id="rId5"/>
    <p:sldId id="265" r:id="rId6"/>
    <p:sldId id="259" r:id="rId7"/>
    <p:sldId id="274" r:id="rId8"/>
    <p:sldId id="275" r:id="rId9"/>
    <p:sldId id="276" r:id="rId10"/>
    <p:sldId id="277" r:id="rId11"/>
    <p:sldId id="260" r:id="rId12"/>
    <p:sldId id="261" r:id="rId13"/>
    <p:sldId id="262" r:id="rId14"/>
    <p:sldId id="264" r:id="rId15"/>
    <p:sldId id="273" r:id="rId16"/>
    <p:sldId id="269" r:id="rId17"/>
    <p:sldId id="268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17-Nov-20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394430"/>
            <a:ext cx="5694485" cy="1569660"/>
          </a:xfrm>
          <a:prstGeom prst="rect">
            <a:avLst/>
          </a:prstGeom>
          <a:solidFill>
            <a:srgbClr val="FFC000"/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solidFill>
                <a:schemeClr val="accent1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1" y="3124200"/>
            <a:ext cx="4191000" cy="32133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4335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143000"/>
            <a:ext cx="7239000" cy="45116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997200" y="5638800"/>
            <a:ext cx="3657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দূর্বাঘাস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33400"/>
            <a:ext cx="340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কিসের ছবি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19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1981200"/>
            <a:ext cx="4343400" cy="2842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143000" y="53340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ফড়িং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4600" y="11430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 ,এটি কি করছে?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988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24000"/>
            <a:ext cx="6858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257800"/>
            <a:ext cx="449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000" y="946666"/>
            <a:ext cx="457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এটি কি?এটি কি খেয়ে বেঁচে থাকে?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474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2438400"/>
            <a:ext cx="4953000" cy="2123658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 w="762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 পারবে খাদ্য শৃঙ্খল কী? </a:t>
            </a:r>
            <a:endParaRPr lang="en-US" sz="66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378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191000"/>
            <a:ext cx="2251090" cy="14029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4191000"/>
            <a:ext cx="1866685" cy="14029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3733800"/>
            <a:ext cx="2743200" cy="2084694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>
            <a:off x="2895600" y="4876800"/>
            <a:ext cx="644510" cy="0"/>
          </a:xfrm>
          <a:prstGeom prst="straightConnector1">
            <a:avLst/>
          </a:prstGeom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638800" y="4724400"/>
            <a:ext cx="3810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90600" y="1219200"/>
            <a:ext cx="7924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এটাই হচ্ছে খাদ্য শৃঙ্খল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407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636460"/>
            <a:ext cx="7467600" cy="1569660"/>
          </a:xfrm>
          <a:prstGeom prst="rect">
            <a:avLst/>
          </a:prstGeom>
          <a:solidFill>
            <a:srgbClr val="00B050"/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তোমাদের বইয়ের </a:t>
            </a: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পৃষ্ঠা খুলে </a:t>
            </a:r>
            <a:r>
              <a:rPr lang="bn-IN" sz="4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নিরবে পড়।</a:t>
            </a:r>
            <a:endParaRPr lang="en-US" sz="48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1933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514600"/>
            <a:ext cx="7543800" cy="1754326"/>
          </a:xfrm>
          <a:prstGeom prst="rect">
            <a:avLst/>
          </a:prstGeom>
          <a:solidFill>
            <a:schemeClr val="bg2">
              <a:lumMod val="25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২টি দলে ভাগ করে </a:t>
            </a:r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শ্রেনিকক্ষের </a:t>
            </a:r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বাইরের পরিবেশ পর্যবেক্ষন করে কয়েকটি খাদ্য শৃংখল সনাক্ত করতে </a:t>
            </a:r>
            <a:r>
              <a:rPr lang="bn-IN" sz="36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বলব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686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447800"/>
            <a:ext cx="7010400" cy="347787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u="sng" dirty="0" smtClean="0">
                <a:solidFill>
                  <a:srgbClr val="002060"/>
                </a:solidFill>
                <a:latin typeface="Gigi" panose="04040504061007020D02" pitchFamily="82" charset="0"/>
                <a:cs typeface="NikoshBAN" panose="02000000000000000000" pitchFamily="2" charset="0"/>
              </a:rPr>
              <a:t>খাতায় লিখঃ</a:t>
            </a:r>
          </a:p>
          <a:p>
            <a:endParaRPr lang="bn-IN" sz="4400" dirty="0" smtClean="0">
              <a:solidFill>
                <a:srgbClr val="002060"/>
              </a:solidFill>
              <a:latin typeface="Gigi" panose="04040504061007020D02" pitchFamily="82" charset="0"/>
              <a:cs typeface="NikoshBAN" panose="02000000000000000000" pitchFamily="2" charset="0"/>
            </a:endParaRPr>
          </a:p>
          <a:p>
            <a:endParaRPr lang="bn-IN" sz="4400" dirty="0" smtClean="0">
              <a:solidFill>
                <a:srgbClr val="002060"/>
              </a:solidFill>
              <a:latin typeface="Gigi" panose="04040504061007020D02" pitchFamily="82" charset="0"/>
              <a:cs typeface="NikoshBAN" panose="02000000000000000000" pitchFamily="2" charset="0"/>
            </a:endParaRPr>
          </a:p>
          <a:p>
            <a:r>
              <a:rPr lang="bn-IN" sz="4400" dirty="0" smtClean="0">
                <a:solidFill>
                  <a:srgbClr val="002060"/>
                </a:solidFill>
                <a:latin typeface="Gigi" panose="04040504061007020D02" pitchFamily="8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Gigi" panose="04040504061007020D02" pitchFamily="82" charset="0"/>
                <a:cs typeface="NikoshBAN" panose="02000000000000000000" pitchFamily="2" charset="0"/>
              </a:rPr>
              <a:t>প্রশ্ন </a:t>
            </a:r>
            <a:r>
              <a:rPr lang="bn-IN" sz="4400" dirty="0" smtClean="0">
                <a:solidFill>
                  <a:srgbClr val="002060"/>
                </a:solidFill>
                <a:latin typeface="Gigi" panose="04040504061007020D02" pitchFamily="82" charset="0"/>
                <a:cs typeface="NikoshBAN" panose="02000000000000000000" pitchFamily="2" charset="0"/>
              </a:rPr>
              <a:t>.১)খাদ্যের  প্রধান  উৎস কি?</a:t>
            </a:r>
          </a:p>
          <a:p>
            <a:r>
              <a:rPr lang="bn-IN" sz="4400" dirty="0" smtClean="0">
                <a:solidFill>
                  <a:srgbClr val="002060"/>
                </a:solidFill>
                <a:latin typeface="Gigi" panose="04040504061007020D02" pitchFamily="82" charset="0"/>
                <a:cs typeface="NikoshBAN" panose="02000000000000000000" pitchFamily="2" charset="0"/>
              </a:rPr>
              <a:t>প্রশ্ন.২ )খাদ্য শৃঙ্খল কাকে বলে?</a:t>
            </a:r>
            <a:endParaRPr lang="en-US" sz="4400" dirty="0">
              <a:solidFill>
                <a:srgbClr val="002060"/>
              </a:solidFill>
              <a:latin typeface="Gigi" panose="04040504061007020D02" pitchFamily="8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82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" y="4495800"/>
            <a:ext cx="746760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তোমার </a:t>
            </a:r>
            <a:r>
              <a:rPr lang="bn-IN" sz="40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এলাকার  পরিবেশ পর্যবেক্ষন করে খাদ্য শৃঙ্খলের  একটি  চিত্র এঁকে আনবে। </a:t>
            </a:r>
            <a:endParaRPr lang="en-US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000" y="1981200"/>
            <a:ext cx="50292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Isosceles Triangle 4"/>
          <p:cNvSpPr/>
          <p:nvPr/>
        </p:nvSpPr>
        <p:spPr>
          <a:xfrm>
            <a:off x="762000" y="533400"/>
            <a:ext cx="7239000" cy="1905000"/>
          </a:xfrm>
          <a:prstGeom prst="triangle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5869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1143000"/>
            <a:ext cx="4191000" cy="1200329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rgbClr val="92D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900" y="2514600"/>
            <a:ext cx="5181600" cy="365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1730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381000"/>
            <a:ext cx="8931640" cy="6096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1981200"/>
            <a:ext cx="8305800" cy="28007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রেহানা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রী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 </a:t>
            </a:r>
          </a:p>
          <a:p>
            <a:pPr algn="ctr"/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দক্ষিণ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আলীপুর</a:t>
            </a:r>
            <a:r>
              <a:rPr lang="en-US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 প্রাথমিক বিদ্যালয়</a:t>
            </a:r>
          </a:p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বেগমগঞ্জ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নোয়া</a:t>
            </a:r>
            <a:r>
              <a:rPr lang="en-US" sz="44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খালী</a:t>
            </a:r>
            <a:r>
              <a:rPr lang="en-US" sz="4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80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905000"/>
            <a:ext cx="6096000" cy="406265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শ্রেনিঃ৫ম,</a:t>
            </a:r>
          </a:p>
          <a:p>
            <a:pPr algn="ctr"/>
            <a:r>
              <a:rPr lang="bn-IN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প্রাথমিক বিজ্ঞান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সময়ঃ৩৫মিনিট</a:t>
            </a:r>
          </a:p>
          <a:p>
            <a:pPr algn="ctr"/>
            <a:r>
              <a:rPr lang="bn-IN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অধ্যায়ঃপ্রথম</a:t>
            </a:r>
          </a:p>
          <a:p>
            <a:pPr algn="ctr"/>
            <a:r>
              <a:rPr lang="bn-IN" sz="4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পৃষ্ঠাঃ৩</a:t>
            </a: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68580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523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2514600"/>
            <a:ext cx="7010400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---- </a:t>
            </a:r>
          </a:p>
          <a:p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১.১.৪  খাদ্য শৃঙ্খল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খাদ্য </a:t>
            </a:r>
            <a:r>
              <a:rPr lang="bn-IN" sz="36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 কী তা বলতে পারবে।</a:t>
            </a:r>
          </a:p>
          <a:p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১.১.৫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শৃঙ্খলের মাধ্যমে সৌরশক্তি জীবে সঞ্চারিত হয় 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বাখ্যা </a:t>
            </a:r>
            <a:r>
              <a:rPr lang="bn-IN" sz="36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কতে পারবে।</a:t>
            </a:r>
          </a:p>
        </p:txBody>
      </p:sp>
      <p:sp>
        <p:nvSpPr>
          <p:cNvPr id="3" name="Oval 2"/>
          <p:cNvSpPr/>
          <p:nvPr/>
        </p:nvSpPr>
        <p:spPr>
          <a:xfrm>
            <a:off x="2819400" y="762000"/>
            <a:ext cx="3429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শিখনফল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340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447800" y="1295400"/>
            <a:ext cx="6172200" cy="449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চল কিছু ছবি দেখি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92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_254594_157114689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81000"/>
            <a:ext cx="6767996" cy="56950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hadyo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609600"/>
            <a:ext cx="8382000" cy="56158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 (1).jpg"/>
          <p:cNvPicPr>
            <a:picLocks noChangeAspect="1"/>
          </p:cNvPicPr>
          <p:nvPr/>
        </p:nvPicPr>
        <p:blipFill>
          <a:blip r:embed="rId2" cstate="print"/>
          <a:srcRect l="9557" r="9209"/>
          <a:stretch>
            <a:fillRect/>
          </a:stretch>
        </p:blipFill>
        <p:spPr>
          <a:xfrm>
            <a:off x="685800" y="457200"/>
            <a:ext cx="77724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57200"/>
            <a:ext cx="7750191" cy="609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494</TotalTime>
  <Words>145</Words>
  <Application>Microsoft Office PowerPoint</Application>
  <PresentationFormat>On-screen Show (4:3)</PresentationFormat>
  <Paragraphs>34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Aspect</vt:lpstr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BANDATTA GPS</dc:creator>
  <cp:lastModifiedBy>success</cp:lastModifiedBy>
  <cp:revision>96</cp:revision>
  <dcterms:created xsi:type="dcterms:W3CDTF">2006-08-16T00:00:00Z</dcterms:created>
  <dcterms:modified xsi:type="dcterms:W3CDTF">2020-11-17T06:53:54Z</dcterms:modified>
</cp:coreProperties>
</file>