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05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38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71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90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3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31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1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10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22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7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398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35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24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578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93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A%E0%A6%BE%E0%A6%87-%E0%A6%AC%E0%A6%A8%E0%A7%8D%E0%A6%A7%E0%A6%A8" TargetMode="External"/><Relationship Id="rId2" Type="http://schemas.openxmlformats.org/officeDocument/2006/relationships/hyperlink" Target="https://bn.wikipedia.org/wiki/%E0%A6%B0%E0%A6%BE%E0%A6%B8%E0%A6%BE%E0%A6%AF%E0%A6%BC%E0%A6%A8%E0%A6%BF%E0%A6%95_%E0%A6%AC%E0%A6%A8%E0%A7%8D%E0%A6%A7%E0%A6%A8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bn.wikipedia.org/w/index.php?title=%E0%A6%A1%E0%A6%BF%E0%A6%B2%E0%A7%8B%E0%A6%95%E0%A6%BE%E0%A6%B2%E0%A6%BE%E0%A6%87%E0%A6%9C%E0%A6%A1_%E0%A6%87%E0%A6%B2%E0%A7%87%E0%A6%95%E0%A6%9F%E0%A7%8D%E0%A6%B0%E0%A6%A8&amp;action=edit&amp;redlink=1" TargetMode="External"/><Relationship Id="rId5" Type="http://schemas.openxmlformats.org/officeDocument/2006/relationships/hyperlink" Target="https://bn.wikipedia.org/wiki/%E0%A6%A4%E0%A6%A1%E0%A6%BC%E0%A6%BF%E0%A7%8E_%E0%A6%8B%E0%A6%A3%E0%A6%BE%E0%A6%A4%E0%A7%8D%E0%A6%AE%E0%A6%95%E0%A6%A4%E0%A6%BE" TargetMode="External"/><Relationship Id="rId4" Type="http://schemas.openxmlformats.org/officeDocument/2006/relationships/hyperlink" Target="https://bn.wikipedia.org/w/index.php?title=%E0%A6%B8%E0%A6%BF%E0%A6%97%E0%A6%AE%E0%A6%BE_%E0%A6%AC%E0%A6%A8%E0%A7%8D%E0%A6%A7%E0%A6%A8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583436" cy="34364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58343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6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2362200" cy="762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7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6096000" cy="3352800"/>
          </a:xfrm>
        </p:spPr>
        <p:txBody>
          <a:bodyPr/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সিগমা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কী?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ভ্যানডার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ওয়ালস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কী?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85800"/>
            <a:ext cx="2667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01000" cy="1981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করো।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81200" y="460248"/>
            <a:ext cx="5105400" cy="606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সকলকে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আন্তরিক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ধন্যবাদ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22" y="1905000"/>
            <a:ext cx="6049677" cy="4025704"/>
          </a:xfrm>
        </p:spPr>
      </p:pic>
    </p:spTree>
    <p:extLst>
      <p:ext uri="{BB962C8B-B14F-4D97-AF65-F5344CB8AC3E}">
        <p14:creationId xmlns:p14="http://schemas.microsoft.com/office/powerpoint/2010/main" val="35090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00"/>
                            </p:stCondLst>
                            <p:childTnLst>
                              <p:par>
                                <p:cTn id="12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81000"/>
            <a:ext cx="2286000" cy="60655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      </a:t>
            </a:r>
            <a:r>
              <a:rPr lang="en-US" dirty="0" err="1" smtClean="0">
                <a:solidFill>
                  <a:srgbClr val="FF0000"/>
                </a:solidFill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399"/>
            <a:ext cx="4038600" cy="25146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মনিরুল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আফছার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বাকেরগঞ্জ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endParaRPr lang="en-US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01720574751</a:t>
            </a:r>
          </a:p>
          <a:p>
            <a:pPr algn="ctr"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61014"/>
            <a:ext cx="3012852" cy="3417240"/>
          </a:xfrm>
          <a:prstGeom prst="ellipse">
            <a:avLst/>
          </a:prstGeom>
          <a:ln w="190500" cap="rnd">
            <a:solidFill>
              <a:schemeClr val="accent3">
                <a:lumMod val="20000"/>
                <a:lumOff val="80000"/>
              </a:schemeClr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124200" cy="7589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প্রথমপত্র</a:t>
            </a: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2667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514350" indent="-51435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2895600" cy="838200"/>
          </a:xfrm>
          <a:solidFill>
            <a:schemeClr val="bg2">
              <a:lumMod val="75000"/>
            </a:schemeClr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ভিডিওটি লক্ষ্য কর</a:t>
            </a:r>
            <a:endParaRPr lang="en-US" dirty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40139"/>
              </p:ext>
            </p:extLst>
          </p:nvPr>
        </p:nvGraphicFramePr>
        <p:xfrm>
          <a:off x="3004032" y="2362200"/>
          <a:ext cx="293956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3" imgW="1728720" imgH="582120" progId="Package">
                  <p:embed/>
                </p:oleObj>
              </mc:Choice>
              <mc:Fallback>
                <p:oleObj name="Packager Shell Object" showAsIcon="1" r:id="rId3" imgW="17287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4032" y="2362200"/>
                        <a:ext cx="293956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0"/>
            <a:ext cx="3581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1752600"/>
            <a:ext cx="6507480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সমযোজী বন্ধন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এমন এক ধরনের 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  <a:hlinkClick r:id="rId2" tooltip="রাসায়নিক বন্ধন"/>
              </a:rPr>
              <a:t>রাসা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2" tooltip="রাসায়নিক বন্ধন"/>
              </a:rPr>
              <a:t>য়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  <a:hlinkClick r:id="rId2" tooltip="রাসায়নিক বন্ধন"/>
              </a:rPr>
              <a:t>নিক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2" tooltip="রাসায়নিক বন্ধন"/>
              </a:rPr>
              <a:t>বন্ধন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যেখানে পরমাণুসমূহ তাদের নিজেদের মধ্যে ইলেকট্রন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আবদ্ধ থাকে। ইলেকট্রন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পরমাণুদ্ব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মধ্যেকার আকর্ষন ও বিকর্ষনের ফলে যে সুস্থিত ভারসাম্য বল তৈরী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তাই সমযোজী বন্ধনের সৃষ্টি করে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বন্ধন এদের গঠনের ধরন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3" tooltip="পাই-বন্ধন"/>
              </a:rPr>
              <a:t>পাই-বন্ধন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4" tooltip="সিগমা বন্ধন (পাতার অস্তিত্ব নেই)"/>
              </a:rPr>
              <a:t>সিগমা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  <a:hlinkClick r:id="rId4" tooltip="সিগমা বন্ধন (পাতার অস্তিত্ব নেই)"/>
              </a:rPr>
              <a:t>বন্ধন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ইত্যাদী ধরনের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পরমাণুসমুহের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সমযোজী বন্ধন তখনই গঠিত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যখন এদের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5" tooltip="তড়িৎ ঋণাত্মকতা"/>
              </a:rPr>
              <a:t>তড়িৎ ঋণাত্মকতা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সমান বা অতি নিকটবর্তী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শে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রকৃত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যদি দুটি পরমাণুর মধ্যে নির্দিষ্ট না থেকে অনেকগুলি পরমাণু দ্বারা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হ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থাকে তখন একে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6" tooltip="ডিলোকালাইজড ইলেকট্রন (পাতার অস্তিত্ব নেই)"/>
              </a:rPr>
              <a:t>ডিলোকালাইজড ইলেকট্রন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বলা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19800" cy="758952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s-IN" dirty="0"/>
              <a:t> সমযোজী যৌগ সাধারণত নিম্ন গলনাংক ও </a:t>
            </a:r>
            <a:r>
              <a:rPr lang="en-US" dirty="0" err="1" smtClean="0"/>
              <a:t>স্ফু</a:t>
            </a:r>
            <a:r>
              <a:rPr lang="as-IN" dirty="0" smtClean="0"/>
              <a:t>টনাংক </a:t>
            </a:r>
            <a:r>
              <a:rPr lang="as-IN" dirty="0"/>
              <a:t>বিশিষ্ট হয়।</a:t>
            </a:r>
          </a:p>
          <a:p>
            <a:r>
              <a:rPr lang="as-IN" dirty="0"/>
              <a:t> সমযোজী যৌগসমূহ সাধারণত বিদ্যুৎ অপরিবাহী হয়।</a:t>
            </a:r>
          </a:p>
          <a:p>
            <a:r>
              <a:rPr lang="as-IN" dirty="0"/>
              <a:t> সমযোজী যৌগসমূহ সাধারণত পানিতে দ্রবীভূত হয় না।</a:t>
            </a:r>
          </a:p>
          <a:p>
            <a:r>
              <a:rPr lang="as-IN" dirty="0"/>
              <a:t> সমযোজী যৌগ অপোলার দ্রাবক যেমনঃ বেনজিন, ইথার ইত্যাদিতে দ্রবণীয়।</a:t>
            </a:r>
          </a:p>
          <a:p>
            <a:r>
              <a:rPr lang="as-IN" dirty="0"/>
              <a:t> সমযোজী যৌগে সমযোজী বন্ধন বিদ্যমান থাকে।</a:t>
            </a:r>
          </a:p>
          <a:p>
            <a:r>
              <a:rPr lang="as-IN" dirty="0"/>
              <a:t> সমযোজী যৌগের অনুসমূহের মধ্যে দুর্বল ভ্যানডার ওয়ালস আকর্ষণ বল বিদ্যমান থাকে।</a:t>
            </a:r>
          </a:p>
          <a:p>
            <a:pPr marL="0" indent="0">
              <a:buNone/>
            </a:pPr>
            <a:endParaRPr lang="as-IN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71800" y="457200"/>
            <a:ext cx="28956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5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1"/>
            <a:ext cx="7239000" cy="31241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লেখো।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লেখো।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105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Georgia</vt:lpstr>
      <vt:lpstr>Lucida Sans Unicode</vt:lpstr>
      <vt:lpstr>NikoshBAN</vt:lpstr>
      <vt:lpstr>Trebuchet MS</vt:lpstr>
      <vt:lpstr>Verdana</vt:lpstr>
      <vt:lpstr>Vrinda</vt:lpstr>
      <vt:lpstr>Wingdings</vt:lpstr>
      <vt:lpstr>Wingdings 2</vt:lpstr>
      <vt:lpstr>Wingdings 3</vt:lpstr>
      <vt:lpstr>Trek</vt:lpstr>
      <vt:lpstr>Civic</vt:lpstr>
      <vt:lpstr>Office Theme</vt:lpstr>
      <vt:lpstr>Aspect</vt:lpstr>
      <vt:lpstr>1_Civic</vt:lpstr>
      <vt:lpstr>Concourse</vt:lpstr>
      <vt:lpstr>Facet</vt:lpstr>
      <vt:lpstr>Package</vt:lpstr>
      <vt:lpstr>আন্তরিক শুভেচ্ছা </vt:lpstr>
      <vt:lpstr>      পরিচিতি</vt:lpstr>
      <vt:lpstr>পাঠ পরিচিতি</vt:lpstr>
      <vt:lpstr>শিখনফল</vt:lpstr>
      <vt:lpstr>ভিডিওটি লক্ষ্য কর</vt:lpstr>
      <vt:lpstr>সমযোজী বন্ধন</vt:lpstr>
      <vt:lpstr>PowerPoint Presentation</vt:lpstr>
      <vt:lpstr>সমযোজী যৌগের বৈশিষ্ট্য</vt:lpstr>
      <vt:lpstr>শ্রেণির কাজ</vt:lpstr>
      <vt:lpstr>মূল্যায়ন</vt:lpstr>
      <vt:lpstr>বাড়ির কাজ</vt:lpstr>
      <vt:lpstr>সকলকে আন্তরিক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Excellent</dc:creator>
  <cp:lastModifiedBy>HSTTI</cp:lastModifiedBy>
  <cp:revision>105</cp:revision>
  <dcterms:created xsi:type="dcterms:W3CDTF">2006-08-16T00:00:00Z</dcterms:created>
  <dcterms:modified xsi:type="dcterms:W3CDTF">2020-11-17T05:54:26Z</dcterms:modified>
</cp:coreProperties>
</file>