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64" r:id="rId10"/>
    <p:sldId id="282" r:id="rId11"/>
    <p:sldId id="265" r:id="rId12"/>
    <p:sldId id="277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0"/>
            <a:ext cx="1202435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365760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404" y="247178"/>
            <a:ext cx="6764556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" y="1080556"/>
            <a:ext cx="3011685" cy="2145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5E175-A686-40CD-AAA2-52BD37D7AECB}"/>
              </a:ext>
            </a:extLst>
          </p:cNvPr>
          <p:cNvSpPr txBox="1"/>
          <p:nvPr/>
        </p:nvSpPr>
        <p:spPr>
          <a:xfrm>
            <a:off x="2821404" y="1330456"/>
            <a:ext cx="9006842" cy="120032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দৌলার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সুগম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1572"/>
          <a:stretch/>
        </p:blipFill>
        <p:spPr>
          <a:xfrm>
            <a:off x="327924" y="3055005"/>
            <a:ext cx="2493480" cy="1516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0099E-03D3-4BC3-AB44-690295A3C156}"/>
              </a:ext>
            </a:extLst>
          </p:cNvPr>
          <p:cNvSpPr txBox="1"/>
          <p:nvPr/>
        </p:nvSpPr>
        <p:spPr>
          <a:xfrm>
            <a:off x="2967210" y="2910185"/>
            <a:ext cx="9059873" cy="1938992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জাফরকে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kumimoji="0" lang="en-US" sz="36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বসালেও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1149"/>
          <a:stretch/>
        </p:blipFill>
        <p:spPr>
          <a:xfrm>
            <a:off x="327924" y="5040158"/>
            <a:ext cx="2395936" cy="140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57BFA4-27BC-49D3-BEAD-7570FC228728}"/>
              </a:ext>
            </a:extLst>
          </p:cNvPr>
          <p:cNvSpPr txBox="1"/>
          <p:nvPr/>
        </p:nvSpPr>
        <p:spPr>
          <a:xfrm>
            <a:off x="3214845" y="4849177"/>
            <a:ext cx="8564602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ব্যবসা-বানিজ্যের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ফরাসিরা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1" y="176212"/>
            <a:ext cx="2847975" cy="2266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57BFA4-27BC-49D3-BEAD-7570FC228728}"/>
              </a:ext>
            </a:extLst>
          </p:cNvPr>
          <p:cNvSpPr txBox="1"/>
          <p:nvPr/>
        </p:nvSpPr>
        <p:spPr>
          <a:xfrm>
            <a:off x="3214846" y="2443014"/>
            <a:ext cx="8564602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সূদুরপ্রসারী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পরিণোতি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ভুলুন্ঠিত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6" y="2532830"/>
            <a:ext cx="2847975" cy="2359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57BFA4-27BC-49D3-BEAD-7570FC228728}"/>
              </a:ext>
            </a:extLst>
          </p:cNvPr>
          <p:cNvSpPr txBox="1"/>
          <p:nvPr/>
        </p:nvSpPr>
        <p:spPr>
          <a:xfrm>
            <a:off x="3165156" y="601087"/>
            <a:ext cx="8564602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7BFA4-27BC-49D3-BEAD-7570FC228728}"/>
              </a:ext>
            </a:extLst>
          </p:cNvPr>
          <p:cNvSpPr txBox="1"/>
          <p:nvPr/>
        </p:nvSpPr>
        <p:spPr>
          <a:xfrm>
            <a:off x="164781" y="4981989"/>
            <a:ext cx="11614667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।যুদ্ধের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বার্ট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বনিকদের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1" y="2465801"/>
            <a:ext cx="11689080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পড়েছিল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09118"/>
            <a:ext cx="12024360" cy="6733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7019" y="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861" y="185511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30054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সূচনাপর্ব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197523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900" y="4559589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ভাগিরথী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330" y="5308487"/>
            <a:ext cx="6478374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900" y="5893262"/>
            <a:ext cx="1070597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সিরাজউদ্দৌলা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3374" y="4547482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আম্রকানন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8985" y="4847668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427"/>
          <a:stretch/>
        </p:blipFill>
        <p:spPr>
          <a:xfrm>
            <a:off x="7362290" y="1042127"/>
            <a:ext cx="4355581" cy="3341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0" y="1197552"/>
            <a:ext cx="4831075" cy="31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82880"/>
            <a:ext cx="11811000" cy="6553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20" y="379334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" y="5294858"/>
            <a:ext cx="116433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" y="3563080"/>
            <a:ext cx="11742421" cy="17543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540" y="160338"/>
            <a:ext cx="105392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5540" y="5318620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ভাগীরথী নদী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ভাগীরথী নদী - উইকিপিডিয়া"/>
          <p:cNvSpPr>
            <a:spLocks noChangeAspect="1" noChangeArrowheads="1"/>
          </p:cNvSpPr>
          <p:nvPr/>
        </p:nvSpPr>
        <p:spPr bwMode="auto">
          <a:xfrm>
            <a:off x="307974" y="7937"/>
            <a:ext cx="3116253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838DB-9192-4B8D-9D40-AEE3E6DB9A05}"/>
              </a:ext>
            </a:extLst>
          </p:cNvPr>
          <p:cNvSpPr txBox="1"/>
          <p:nvPr/>
        </p:nvSpPr>
        <p:spPr>
          <a:xfrm>
            <a:off x="5059679" y="1102578"/>
            <a:ext cx="71323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১৭৫৭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২৩শে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ভাগীরথী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ইতোমধ্যেই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প্রাণপণ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ষড়যন্ত্রমুলকভাবে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থামিয়ে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বিচলিত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28283"/>
            <a:ext cx="4751705" cy="37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" y="1006346"/>
            <a:ext cx="1916905" cy="1642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2280" y="1448306"/>
            <a:ext cx="8503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ঘাতকতা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540" y="253671"/>
            <a:ext cx="105392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3" y="2715526"/>
            <a:ext cx="2212659" cy="2157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8960" y="2929220"/>
            <a:ext cx="8747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সভাসদ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2" y="4673723"/>
            <a:ext cx="2047875" cy="2028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CB185-5F16-42FB-B384-421F2BC90E13}"/>
              </a:ext>
            </a:extLst>
          </p:cNvPr>
          <p:cNvSpPr txBox="1"/>
          <p:nvPr/>
        </p:nvSpPr>
        <p:spPr>
          <a:xfrm>
            <a:off x="3108960" y="4948222"/>
            <a:ext cx="8747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তরুন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দুরদর্শিতা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বিচক্ষনতা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দৃঢ়তার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75" y="285750"/>
            <a:ext cx="2066926" cy="1954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FA35A-BC30-40DF-ABAB-7728DDB12EE9}"/>
              </a:ext>
            </a:extLst>
          </p:cNvPr>
          <p:cNvSpPr txBox="1"/>
          <p:nvPr/>
        </p:nvSpPr>
        <p:spPr>
          <a:xfrm>
            <a:off x="2506678" y="662850"/>
            <a:ext cx="903978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F2146-E99C-47DA-9187-7160A83BE609}"/>
              </a:ext>
            </a:extLst>
          </p:cNvPr>
          <p:cNvSpPr txBox="1"/>
          <p:nvPr/>
        </p:nvSpPr>
        <p:spPr>
          <a:xfrm>
            <a:off x="2704798" y="2253794"/>
            <a:ext cx="909828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আলীবর্দি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পায়নি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" y="2487930"/>
            <a:ext cx="2240280" cy="1520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9799"/>
            <a:ext cx="2243522" cy="1408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EA948-24CD-4754-A176-A46C8EE26CAB}"/>
              </a:ext>
            </a:extLst>
          </p:cNvPr>
          <p:cNvSpPr txBox="1"/>
          <p:nvPr/>
        </p:nvSpPr>
        <p:spPr>
          <a:xfrm>
            <a:off x="2723368" y="4451939"/>
            <a:ext cx="9061139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শত্রুপক্ষ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কৌশলে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9ECB9-D40C-4239-BF19-5418A4995572}"/>
              </a:ext>
            </a:extLst>
          </p:cNvPr>
          <p:cNvSpPr txBox="1"/>
          <p:nvPr/>
        </p:nvSpPr>
        <p:spPr>
          <a:xfrm>
            <a:off x="2832570" y="5542089"/>
            <a:ext cx="89705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দুরুদর্শি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সুক্ষ্ম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কুটবুদ্ধি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75" y="5408097"/>
            <a:ext cx="1807545" cy="13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454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Nurul</cp:lastModifiedBy>
  <cp:revision>364</cp:revision>
  <dcterms:created xsi:type="dcterms:W3CDTF">2020-10-06T12:19:18Z</dcterms:created>
  <dcterms:modified xsi:type="dcterms:W3CDTF">2020-11-10T13:09:37Z</dcterms:modified>
</cp:coreProperties>
</file>