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1" r:id="rId6"/>
    <p:sldId id="262" r:id="rId7"/>
    <p:sldId id="263" r:id="rId8"/>
    <p:sldId id="286" r:id="rId9"/>
    <p:sldId id="274" r:id="rId10"/>
    <p:sldId id="287" r:id="rId11"/>
    <p:sldId id="296" r:id="rId12"/>
    <p:sldId id="298" r:id="rId13"/>
    <p:sldId id="294" r:id="rId14"/>
    <p:sldId id="280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4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5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9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4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4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8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6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0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4DC8-DD6A-43BE-9F52-8C321D9E59F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C60A-4B03-41D3-B708-42A7D5594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" t="-1770" r="256" b="19911"/>
          <a:stretch/>
        </p:blipFill>
        <p:spPr>
          <a:xfrm>
            <a:off x="13181" y="-167425"/>
            <a:ext cx="12178819" cy="70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34850" y="1378040"/>
            <a:ext cx="11423561" cy="5087155"/>
            <a:chOff x="1134368" y="206062"/>
            <a:chExt cx="7687661" cy="5695761"/>
          </a:xfrm>
        </p:grpSpPr>
        <p:pic>
          <p:nvPicPr>
            <p:cNvPr id="2" name="Picture 4" descr="Logarithm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368" y="206062"/>
              <a:ext cx="7687661" cy="410836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Definition of Logarithmic Functions | Chegg.com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4317"/>
            <a:stretch/>
          </p:blipFill>
          <p:spPr bwMode="auto">
            <a:xfrm>
              <a:off x="1517560" y="3992227"/>
              <a:ext cx="6184005" cy="1909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842706" y="515155"/>
            <a:ext cx="6399773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লগারিদমের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সূত্র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গুলো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লক্ষ্য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  <a:r>
              <a:rPr lang="en-US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1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arithm Rules - ChiliM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6" y="1094704"/>
            <a:ext cx="11062952" cy="553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21983" y="218940"/>
            <a:ext cx="8512935" cy="64394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লগের</a:t>
            </a: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সূত্রের</a:t>
            </a: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দেখ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0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arithm Rules - ChiliM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383" y="2291567"/>
            <a:ext cx="4751276" cy="423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8186" y="159741"/>
            <a:ext cx="11037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Log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আরো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কিছু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দেখ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53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Logarithm Rules. Logarithm Rules and Examples | by studypivot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65" y="141668"/>
            <a:ext cx="11680108" cy="65186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185499"/>
            <a:ext cx="11243256" cy="39486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13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বাড়ির</a:t>
            </a:r>
            <a:r>
              <a:rPr lang="en-US" sz="13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3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r>
              <a:rPr lang="en-US" sz="13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761" y="4765184"/>
            <a:ext cx="1142356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তোমাদের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বই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অনুশিলনী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৪.২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– </a:t>
            </a:r>
            <a:r>
              <a:rPr lang="en-US" sz="4800" dirty="0"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সমস্যাগুলো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বাড়ি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সমাধান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আনবে</a:t>
            </a:r>
            <a:r>
              <a:rPr lang="en-US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92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4" y="231820"/>
            <a:ext cx="11758412" cy="641367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এত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ক্ষণ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মনোযোগ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সহ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করার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জন্য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সকলকে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algn="ctr"/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7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72AF3B-0A9B-4C0D-B5B6-2DB79BA1E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6" y="145256"/>
            <a:ext cx="11877796" cy="6567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56B36D8-8CF7-4243-A86D-89A7F7795CE8}"/>
              </a:ext>
            </a:extLst>
          </p:cNvPr>
          <p:cNvSpPr/>
          <p:nvPr/>
        </p:nvSpPr>
        <p:spPr>
          <a:xfrm>
            <a:off x="136726" y="1497350"/>
            <a:ext cx="11505236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13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আসসালামু</a:t>
            </a:r>
            <a:r>
              <a:rPr lang="en-US" sz="13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13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আলাইকুম</a:t>
            </a:r>
            <a:r>
              <a:rPr lang="en-US" sz="13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9839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203" t="-875" r="24817" b="875"/>
          <a:stretch/>
        </p:blipFill>
        <p:spPr>
          <a:xfrm>
            <a:off x="8822027" y="2884868"/>
            <a:ext cx="3103810" cy="3825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0" r="42126" b="17826"/>
          <a:stretch/>
        </p:blipFill>
        <p:spPr>
          <a:xfrm>
            <a:off x="8822027" y="4586"/>
            <a:ext cx="3103810" cy="2751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697" y="231820"/>
            <a:ext cx="8036419" cy="56023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রিয়াজ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উদ্দিন</a:t>
            </a:r>
            <a:endParaRPr lang="en-US" sz="5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সিনিয়র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endParaRPr lang="en-US" sz="5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বড়ৈকান্দি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বাহরুল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উলূম</a:t>
            </a:r>
            <a:endParaRPr lang="en-US" sz="5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দাখিল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মাদরাসা</a:t>
            </a:r>
            <a:endParaRPr lang="en-US" sz="5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কেরাণীগঞ্জ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5400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ঢাকা</a:t>
            </a:r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sz="5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০১৭১৫২৫৭৬২৯</a:t>
            </a:r>
            <a:endParaRPr lang="en-US" sz="54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0000">
              <a:srgbClr val="00B0F0"/>
            </a:gs>
            <a:gs pos="100000">
              <a:schemeClr val="accent4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507" y="227284"/>
            <a:ext cx="11190950" cy="7199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রাশিগুলো</a:t>
            </a:r>
            <a:r>
              <a:rPr lang="en-US" sz="66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লক্ষ্য</a:t>
            </a:r>
            <a:r>
              <a:rPr lang="en-US" sz="6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66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  <a:endParaRPr lang="en-US" sz="6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703" y="2554721"/>
            <a:ext cx="43273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এগুলো</a:t>
            </a:r>
            <a:r>
              <a:rPr lang="en-US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</a:t>
            </a:r>
            <a:r>
              <a:rPr lang="en-US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r>
              <a:rPr lang="en-US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  <a:endParaRPr lang="en-US" sz="36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589" y="4881093"/>
            <a:ext cx="3123026" cy="103031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সূচকীয়</a:t>
            </a:r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04982" y="1446192"/>
            <a:ext cx="4674636" cy="2475176"/>
            <a:chOff x="4594882" y="1716647"/>
            <a:chExt cx="7254703" cy="4847322"/>
          </a:xfrm>
        </p:grpSpPr>
        <p:pic>
          <p:nvPicPr>
            <p:cNvPr id="6" name="Picture 2" descr="Laws of Indices, Exponents: Introduction and Explanation with Exampl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4882" y="1716647"/>
              <a:ext cx="7254703" cy="4847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865720" y="2197375"/>
              <a:ext cx="3752044" cy="194293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sz="4000" dirty="0" err="1" smtClean="0">
                  <a:latin typeface="Book Antiqua" panose="02040602050305030304" pitchFamily="18" charset="0"/>
                </a:rPr>
                <a:t>Powewr</a:t>
              </a:r>
              <a:r>
                <a:rPr lang="en-US" sz="4000" dirty="0" smtClean="0">
                  <a:latin typeface="Book Antiqua" panose="02040602050305030304" pitchFamily="18" charset="0"/>
                </a:rPr>
                <a:t>/index</a:t>
              </a:r>
              <a:endParaRPr lang="en-US" sz="4000" dirty="0">
                <a:latin typeface="Book Antiqua" panose="0204060205030503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8022" y="5117384"/>
              <a:ext cx="2867698" cy="112183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sz="4800" dirty="0" smtClean="0">
                  <a:latin typeface="Book Antiqua" panose="02040602050305030304" pitchFamily="18" charset="0"/>
                </a:rPr>
                <a:t>Base</a:t>
              </a:r>
              <a:endParaRPr lang="en-US" sz="4800" dirty="0">
                <a:latin typeface="Book Antiqua" panose="02040602050305030304" pitchFamily="18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581" y="4085494"/>
            <a:ext cx="4676037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16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" y="1519708"/>
            <a:ext cx="10869770" cy="337261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তাহলে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আজ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পাঠের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বিষয়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4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সূচকীয়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লগারিদম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7608" y="309094"/>
            <a:ext cx="2472742" cy="10029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ঘোষনা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0767" y="5100033"/>
            <a:ext cx="8809149" cy="1097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শ্রেণী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নবম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দশম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অধ্যায়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৪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360607"/>
            <a:ext cx="11719775" cy="596291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C000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শিখন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ফলঃ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- </a:t>
            </a:r>
          </a:p>
          <a:p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শেষে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শিক্ষার্থীরা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……</a:t>
            </a:r>
          </a:p>
          <a:p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মূলদ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সূচক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বিভিন্ন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রকমের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সূচকের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সূত্র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প্রয়োগ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লগারিদম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44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লগারিদমের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সূত্রাবলি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প্রমাণ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ও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প্রয়োগ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US" sz="4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পারবে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4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40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34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8659" y="309092"/>
            <a:ext cx="5215944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নিচের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রাশিগুলো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লক্ষ্য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10626" y="1495038"/>
                <a:ext cx="6201179" cy="702452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400" dirty="0" smtClean="0">
                    <a:solidFill>
                      <a:srgbClr val="002060"/>
                    </a:solidFill>
                    <a:latin typeface="Book Antiqua" panose="02040602050305030304" pitchFamily="18" charset="0"/>
                  </a:rPr>
                  <a:t>5 × 5 × 5</a:t>
                </a:r>
                <a:endParaRPr lang="en-US" sz="5400" dirty="0">
                  <a:solidFill>
                    <a:srgbClr val="002060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626" y="1495038"/>
                <a:ext cx="6201179" cy="702452"/>
              </a:xfrm>
              <a:prstGeom prst="rect">
                <a:avLst/>
              </a:prstGeom>
              <a:blipFill rotWithShape="0">
                <a:blip r:embed="rId2"/>
                <a:stretch>
                  <a:fillRect b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0646" y="2407295"/>
                <a:ext cx="11681138" cy="156966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এর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অর্থ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হলো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5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কে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তিন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বার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গুণ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করা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।</a:t>
                </a:r>
              </a:p>
              <a:p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অর্থা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ৎ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সংখ্যাটি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কতবার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আছে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তা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নির্দেশ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US" sz="4800" dirty="0" err="1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করে</a:t>
                </a:r>
                <a:r>
                  <a:rPr lang="en-US" sz="4800" dirty="0" smtClean="0">
                    <a:latin typeface="Kalpurush" panose="02000600000000000000" pitchFamily="2" charset="0"/>
                    <a:cs typeface="Kalpurush" panose="02000600000000000000" pitchFamily="2" charset="0"/>
                  </a:rPr>
                  <a:t>। </a:t>
                </a:r>
                <a:endParaRPr lang="en-US" sz="4800" dirty="0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6" y="2407295"/>
                <a:ext cx="11681138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52" t="-389" b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Positive Exponents and Zero Exponents (examples, solutions, videos)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99"/>
          <a:stretch/>
        </p:blipFill>
        <p:spPr bwMode="auto">
          <a:xfrm>
            <a:off x="3741312" y="4396620"/>
            <a:ext cx="5172075" cy="114007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90919" y="4396620"/>
            <a:ext cx="1519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তদ্রুপ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0919" y="5756421"/>
            <a:ext cx="8036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এগুলো</a:t>
            </a:r>
            <a:r>
              <a:rPr lang="en-US" sz="5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সবই</a:t>
            </a:r>
            <a:r>
              <a:rPr lang="en-US" sz="5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সূচকীয়</a:t>
            </a:r>
            <a:r>
              <a:rPr lang="en-US" sz="5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endParaRPr lang="en-US" sz="5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50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969830"/>
            <a:ext cx="5385516" cy="4326832"/>
          </a:xfrm>
          <a:prstGeom prst="rect">
            <a:avLst/>
          </a:prstGeom>
        </p:spPr>
      </p:pic>
      <p:pic>
        <p:nvPicPr>
          <p:cNvPr id="3" name="Picture 6" descr="Logarithm Rules. Logarithm Rules and Examples | by studypivot | 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656" y="969830"/>
            <a:ext cx="4353060" cy="4326833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537915" y="2891541"/>
            <a:ext cx="2047741" cy="6825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64782" y="49440"/>
            <a:ext cx="7946266" cy="6950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এবার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এই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গুলো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লক্ষ্য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124" y="5512159"/>
            <a:ext cx="11153104" cy="9465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এগুলোও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একধরণের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সূচকীয়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</a:p>
          <a:p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এদের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লগারিদমিক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সূচক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বলা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3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dding Indices (solutions, examples, videos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" t="20392" r="2170" b="1758"/>
          <a:stretch/>
        </p:blipFill>
        <p:spPr bwMode="auto">
          <a:xfrm>
            <a:off x="592427" y="1326072"/>
            <a:ext cx="10522039" cy="542245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0911" y="386366"/>
            <a:ext cx="10625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নিচে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সূচকীয়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রাশির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কতিপয়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সূত্র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প্রয়োগ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দেখানো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161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Cambria Math</vt:lpstr>
      <vt:lpstr>Kalpurush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Uddin Duk Sir</dc:creator>
  <cp:lastModifiedBy>Riaz Uddin Duk Sir</cp:lastModifiedBy>
  <cp:revision>58</cp:revision>
  <dcterms:created xsi:type="dcterms:W3CDTF">2020-11-03T15:10:50Z</dcterms:created>
  <dcterms:modified xsi:type="dcterms:W3CDTF">2020-11-17T16:24:05Z</dcterms:modified>
</cp:coreProperties>
</file>