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61" r:id="rId6"/>
    <p:sldId id="259" r:id="rId7"/>
    <p:sldId id="282" r:id="rId8"/>
    <p:sldId id="262" r:id="rId9"/>
    <p:sldId id="280" r:id="rId10"/>
    <p:sldId id="283" r:id="rId11"/>
    <p:sldId id="264" r:id="rId12"/>
    <p:sldId id="265" r:id="rId13"/>
    <p:sldId id="266" r:id="rId14"/>
    <p:sldId id="272" r:id="rId15"/>
    <p:sldId id="281" r:id="rId16"/>
    <p:sldId id="267" r:id="rId17"/>
    <p:sldId id="273" r:id="rId18"/>
    <p:sldId id="275" r:id="rId19"/>
    <p:sldId id="284" r:id="rId20"/>
    <p:sldId id="285" r:id="rId21"/>
    <p:sldId id="286" r:id="rId22"/>
    <p:sldId id="268" r:id="rId23"/>
    <p:sldId id="277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B3467-6706-46A8-8201-2E9003E2219D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67B42-D3E2-4286-BE68-0A337F299135}">
      <dgm:prSet phldrT="[Text]" custT="1"/>
      <dgm:spPr/>
      <dgm:t>
        <a:bodyPr/>
        <a:lstStyle/>
        <a:p>
          <a:r>
            <a:rPr lang="as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14043-7FAC-4BCF-AAA8-A6AABA567229}" type="parTrans" cxnId="{B282B01E-6754-4465-88E3-6A08B207AA4F}">
      <dgm:prSet/>
      <dgm:spPr/>
      <dgm:t>
        <a:bodyPr/>
        <a:lstStyle/>
        <a:p>
          <a:endParaRPr lang="en-US"/>
        </a:p>
      </dgm:t>
    </dgm:pt>
    <dgm:pt modelId="{48284CB2-991F-48A1-A7F7-39EADC0C7273}" type="sibTrans" cxnId="{B282B01E-6754-4465-88E3-6A08B207AA4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38E09-E200-4EC5-A9F0-3DC2316E9035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জন্ম-১৯১১ </a:t>
          </a:r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CFC8AA-B53D-4FC4-B357-5B4AAAB25ECB}" type="parTrans" cxnId="{F0F21592-B0F7-4F6F-BB6A-76668B814EEC}">
      <dgm:prSet/>
      <dgm:spPr/>
      <dgm:t>
        <a:bodyPr/>
        <a:lstStyle/>
        <a:p>
          <a:endParaRPr lang="en-US"/>
        </a:p>
      </dgm:t>
    </dgm:pt>
    <dgm:pt modelId="{46B369C0-E1B1-4E09-8A97-70C8E023D5AD}" type="sibTrans" cxnId="{F0F21592-B0F7-4F6F-BB6A-76668B814EE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49D442-0337-40FC-BAF2-A9AC0CF2925A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জন্মস্থান-বরিশাল মামার বিড়িতে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B48F1B-F106-4739-9250-1076F751F81C}" type="parTrans" cxnId="{8EECE148-B945-4F3D-8A10-199228B49D81}">
      <dgm:prSet/>
      <dgm:spPr/>
      <dgm:t>
        <a:bodyPr/>
        <a:lstStyle/>
        <a:p>
          <a:endParaRPr lang="en-US"/>
        </a:p>
      </dgm:t>
    </dgm:pt>
    <dgm:pt modelId="{297A21FB-1FD7-4A01-84FC-3BC7474D8C51}" type="sibTrans" cxnId="{8EECE148-B945-4F3D-8A10-199228B49D8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72F41A-5FE2-426E-AF65-DB45F2E5CEDD}">
      <dgm:prSet phldrT="[Text]" custT="1"/>
      <dgm:spPr/>
      <dgm:t>
        <a:bodyPr/>
        <a:lstStyle/>
        <a:p>
          <a:r>
            <a:rPr lang="as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নিজের চেষ্টায় লেখাপড়া শিখে কবিতা চর্চা শুরু করেছিলেন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DC291F-99C7-488B-BDB9-D696275D398E}" type="parTrans" cxnId="{E6699A91-3BB1-4C7D-98BA-5DFC50057778}">
      <dgm:prSet/>
      <dgm:spPr/>
      <dgm:t>
        <a:bodyPr/>
        <a:lstStyle/>
        <a:p>
          <a:endParaRPr lang="en-US"/>
        </a:p>
      </dgm:t>
    </dgm:pt>
    <dgm:pt modelId="{FC550C47-27FF-472D-96AD-6F524ECF844D}" type="sibTrans" cxnId="{E6699A91-3BB1-4C7D-98BA-5DFC5005777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B0A1D5-413A-4B67-96DB-6B64A301EA9F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সে আমলে মেয়েদের লেখাপড়ার মোটেই সুযোগ ছিল না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FFE43-2526-468C-A1C1-07B93544A919}" type="parTrans" cxnId="{7503B2DB-F43B-4F88-9AFB-E5BE77F69DC6}">
      <dgm:prSet/>
      <dgm:spPr/>
      <dgm:t>
        <a:bodyPr/>
        <a:lstStyle/>
        <a:p>
          <a:endParaRPr lang="en-US"/>
        </a:p>
      </dgm:t>
    </dgm:pt>
    <dgm:pt modelId="{45D50103-B66D-43C0-9BF2-C61804928D32}" type="sibTrans" cxnId="{7503B2DB-F43B-4F88-9AFB-E5BE77F69DC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2CB24-0048-4BC2-9D32-73617F717D2E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তাঁর পৈতৃক নিবাস </a:t>
          </a:r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ছিল কুমিল্লা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62B17-6AA6-4892-8F3E-85A71D84EB77}" type="parTrans" cxnId="{E1210CEE-3586-49B1-9D60-C90B84CBA6CD}">
      <dgm:prSet/>
      <dgm:spPr/>
      <dgm:t>
        <a:bodyPr/>
        <a:lstStyle/>
        <a:p>
          <a:endParaRPr lang="en-US"/>
        </a:p>
      </dgm:t>
    </dgm:pt>
    <dgm:pt modelId="{B780BE95-BCA1-4796-8FE0-CD4BCD44D5FE}" type="sibTrans" cxnId="{E1210CEE-3586-49B1-9D60-C90B84CBA6C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4512C-6A34-456A-87A0-0E757B0EC7AD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কিছুকাল তিনি কলকাতায় একটি বিদ্যালয়ে শিক্ষকতা করেন</a:t>
          </a:r>
          <a:endParaRPr lang="as-IN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0D50D-5ADD-4B49-819F-27366281DB23}" type="parTrans" cxnId="{5995F0AC-585A-417F-BD9C-7BA3132022CD}">
      <dgm:prSet/>
      <dgm:spPr/>
      <dgm:t>
        <a:bodyPr/>
        <a:lstStyle/>
        <a:p>
          <a:endParaRPr lang="en-US"/>
        </a:p>
      </dgm:t>
    </dgm:pt>
    <dgm:pt modelId="{F8DC78D7-CAC0-423D-B372-A15A0598ED7E}" type="sibTrans" cxnId="{5995F0AC-585A-417F-BD9C-7BA3132022C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049438-B3DF-495E-915A-494C138A77B3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সমাজসেবা ও নারীকল্যাণ মূলক নানা কাজের সংগে তিনি জড়িত ছিলেন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7D20A1-124B-4A7B-B0BD-93EFDBCEFCBA}" type="parTrans" cxnId="{88964CE4-6025-49D9-BB31-9F7D5C9ADD15}">
      <dgm:prSet/>
      <dgm:spPr/>
      <dgm:t>
        <a:bodyPr/>
        <a:lstStyle/>
        <a:p>
          <a:endParaRPr lang="en-US"/>
        </a:p>
      </dgm:t>
    </dgm:pt>
    <dgm:pt modelId="{F848FF5E-9E5E-4521-A366-492DD943E925}" type="sibTrans" cxnId="{88964CE4-6025-49D9-BB31-9F7D5C9ADD15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4FA3C0-05BB-43DB-8D1E-B53597F2D020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</a:t>
          </a:r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তিনি </a:t>
          </a:r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ঢাকায় </a:t>
          </a:r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মৃত্যুবরণ করেন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8513B-DF76-4AFE-944E-B651CE20B33E}" type="parTrans" cxnId="{9973F294-08AC-4556-9A24-AF13A2071B02}">
      <dgm:prSet/>
      <dgm:spPr/>
      <dgm:t>
        <a:bodyPr/>
        <a:lstStyle/>
        <a:p>
          <a:endParaRPr lang="en-US"/>
        </a:p>
      </dgm:t>
    </dgm:pt>
    <dgm:pt modelId="{85E74F35-6C58-41CB-BE97-3A402E18B203}" type="sibTrans" cxnId="{9973F294-08AC-4556-9A24-AF13A2071B02}">
      <dgm:prSet/>
      <dgm:spPr/>
      <dgm:t>
        <a:bodyPr/>
        <a:lstStyle/>
        <a:p>
          <a:endParaRPr lang="en-US"/>
        </a:p>
      </dgm:t>
    </dgm:pt>
    <dgm:pt modelId="{EA565CD6-63D4-45FB-86C0-67523DBB5E4F}" type="pres">
      <dgm:prSet presAssocID="{8DCB3467-6706-46A8-8201-2E9003E2219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54DC5B-6A1B-4425-8327-A7F78A17F04E}" type="pres">
      <dgm:prSet presAssocID="{3B467B42-D3E2-4286-BE68-0A337F299135}" presName="compNode" presStyleCnt="0"/>
      <dgm:spPr/>
    </dgm:pt>
    <dgm:pt modelId="{4A2F627B-455B-472F-8CC0-C000A350E7FF}" type="pres">
      <dgm:prSet presAssocID="{3B467B42-D3E2-4286-BE68-0A337F299135}" presName="dummyConnPt" presStyleCnt="0"/>
      <dgm:spPr/>
    </dgm:pt>
    <dgm:pt modelId="{C2E8238F-A33B-4513-9E3E-338305362E31}" type="pres">
      <dgm:prSet presAssocID="{3B467B42-D3E2-4286-BE68-0A337F299135}" presName="node" presStyleLbl="node1" presStyleIdx="0" presStyleCnt="9" custLinFactNeighborX="3326" custLinFactNeighborY="-1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4710B-22A5-413E-933A-AC5F4E1CABF4}" type="pres">
      <dgm:prSet presAssocID="{48284CB2-991F-48A1-A7F7-39EADC0C7273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1F24B88-C5C4-4656-B3FB-5EAA3FED39EA}" type="pres">
      <dgm:prSet presAssocID="{6FC38E09-E200-4EC5-A9F0-3DC2316E9035}" presName="compNode" presStyleCnt="0"/>
      <dgm:spPr/>
    </dgm:pt>
    <dgm:pt modelId="{3CA32B97-5911-42BB-8FBC-BEB634A8692F}" type="pres">
      <dgm:prSet presAssocID="{6FC38E09-E200-4EC5-A9F0-3DC2316E9035}" presName="dummyConnPt" presStyleCnt="0"/>
      <dgm:spPr/>
    </dgm:pt>
    <dgm:pt modelId="{583E4417-233E-4AF4-85B5-4DA5FA9CFE9F}" type="pres">
      <dgm:prSet presAssocID="{6FC38E09-E200-4EC5-A9F0-3DC2316E9035}" presName="node" presStyleLbl="node1" presStyleIdx="1" presStyleCnt="9" custLinFactNeighborX="524" custLinFactNeighborY="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39A6-D082-4456-AF0B-BDB744C60064}" type="pres">
      <dgm:prSet presAssocID="{46B369C0-E1B1-4E09-8A97-70C8E023D5AD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BA011E5-3F14-4691-84EB-508CF3EDFECF}" type="pres">
      <dgm:prSet presAssocID="{FD49D442-0337-40FC-BAF2-A9AC0CF2925A}" presName="compNode" presStyleCnt="0"/>
      <dgm:spPr/>
    </dgm:pt>
    <dgm:pt modelId="{39808BB6-2E69-4AD6-BFCE-7A8DB7794ECA}" type="pres">
      <dgm:prSet presAssocID="{FD49D442-0337-40FC-BAF2-A9AC0CF2925A}" presName="dummyConnPt" presStyleCnt="0"/>
      <dgm:spPr/>
    </dgm:pt>
    <dgm:pt modelId="{AD59D68C-E7D0-4873-B5A7-839706DEF747}" type="pres">
      <dgm:prSet presAssocID="{FD49D442-0337-40FC-BAF2-A9AC0CF2925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40869-3CE7-4525-8B77-09F7A44A85A2}" type="pres">
      <dgm:prSet presAssocID="{297A21FB-1FD7-4A01-84FC-3BC7474D8C51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CEEA9BD-16B5-4519-ACE1-510C08B6C820}" type="pres">
      <dgm:prSet presAssocID="{C372F41A-5FE2-426E-AF65-DB45F2E5CEDD}" presName="compNode" presStyleCnt="0"/>
      <dgm:spPr/>
    </dgm:pt>
    <dgm:pt modelId="{CC9D1921-C782-4C24-A357-4BB4CF3CC0DE}" type="pres">
      <dgm:prSet presAssocID="{C372F41A-5FE2-426E-AF65-DB45F2E5CEDD}" presName="dummyConnPt" presStyleCnt="0"/>
      <dgm:spPr/>
    </dgm:pt>
    <dgm:pt modelId="{FDDE950A-64AD-495D-A7CF-DE673687C014}" type="pres">
      <dgm:prSet presAssocID="{C372F41A-5FE2-426E-AF65-DB45F2E5CEDD}" presName="node" presStyleLbl="node1" presStyleIdx="3" presStyleCnt="9" custScaleX="118913" custScaleY="10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B457A-220B-4AFD-879C-2C8D1CA59478}" type="pres">
      <dgm:prSet presAssocID="{FC550C47-27FF-472D-96AD-6F524ECF844D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463A483-D00E-4026-8FDC-5A7C4680181B}" type="pres">
      <dgm:prSet presAssocID="{AEB0A1D5-413A-4B67-96DB-6B64A301EA9F}" presName="compNode" presStyleCnt="0"/>
      <dgm:spPr/>
    </dgm:pt>
    <dgm:pt modelId="{D0036184-FFC2-4BD1-92B4-538EB33F2D2F}" type="pres">
      <dgm:prSet presAssocID="{AEB0A1D5-413A-4B67-96DB-6B64A301EA9F}" presName="dummyConnPt" presStyleCnt="0"/>
      <dgm:spPr/>
    </dgm:pt>
    <dgm:pt modelId="{6A437C95-4B34-4495-B78F-BD67D7E7BDA1}" type="pres">
      <dgm:prSet presAssocID="{AEB0A1D5-413A-4B67-96DB-6B64A301EA9F}" presName="node" presStyleLbl="node1" presStyleIdx="4" presStyleCnt="9" custScaleX="123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98660-5BDF-4450-8A87-F023DBB36FED}" type="pres">
      <dgm:prSet presAssocID="{45D50103-B66D-43C0-9BF2-C61804928D3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678810C-A74F-4825-B04D-94965C8840B0}" type="pres">
      <dgm:prSet presAssocID="{7C72CB24-0048-4BC2-9D32-73617F717D2E}" presName="compNode" presStyleCnt="0"/>
      <dgm:spPr/>
    </dgm:pt>
    <dgm:pt modelId="{EB756B9E-2020-4FEE-98A0-C115CCC0F378}" type="pres">
      <dgm:prSet presAssocID="{7C72CB24-0048-4BC2-9D32-73617F717D2E}" presName="dummyConnPt" presStyleCnt="0"/>
      <dgm:spPr/>
    </dgm:pt>
    <dgm:pt modelId="{3AC93B4E-E1E2-4367-A193-3F81DF8C5114}" type="pres">
      <dgm:prSet presAssocID="{7C72CB24-0048-4BC2-9D32-73617F717D2E}" presName="node" presStyleLbl="node1" presStyleIdx="5" presStyleCnt="9" custScaleX="123659" custLinFactNeighborX="-1030" custLinFactNeighborY="2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F4D03-5B08-4A27-8806-A70EC85F69A7}" type="pres">
      <dgm:prSet presAssocID="{B780BE95-BCA1-4796-8FE0-CD4BCD44D5F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73CD3E68-8F14-4144-8492-3C40F4FB89D9}" type="pres">
      <dgm:prSet presAssocID="{8B44512C-6A34-456A-87A0-0E757B0EC7AD}" presName="compNode" presStyleCnt="0"/>
      <dgm:spPr/>
    </dgm:pt>
    <dgm:pt modelId="{3D7EA0C0-4984-4D93-94B0-6A72F0F3088E}" type="pres">
      <dgm:prSet presAssocID="{8B44512C-6A34-456A-87A0-0E757B0EC7AD}" presName="dummyConnPt" presStyleCnt="0"/>
      <dgm:spPr/>
    </dgm:pt>
    <dgm:pt modelId="{63FE92EA-8BEF-456F-AD8A-36D1FCA89069}" type="pres">
      <dgm:prSet presAssocID="{8B44512C-6A34-456A-87A0-0E757B0EC7AD}" presName="node" presStyleLbl="node1" presStyleIdx="6" presStyleCnt="9" custScaleX="139042" custScaleY="94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0DD76-B3F7-451F-8071-3AB10181BB0C}" type="pres">
      <dgm:prSet presAssocID="{F8DC78D7-CAC0-423D-B372-A15A0598ED7E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4925EA0B-8622-4AEA-A43D-A04D663F3C8A}" type="pres">
      <dgm:prSet presAssocID="{75049438-B3DF-495E-915A-494C138A77B3}" presName="compNode" presStyleCnt="0"/>
      <dgm:spPr/>
    </dgm:pt>
    <dgm:pt modelId="{8C304E28-305C-4385-8F29-41EB02722644}" type="pres">
      <dgm:prSet presAssocID="{75049438-B3DF-495E-915A-494C138A77B3}" presName="dummyConnPt" presStyleCnt="0"/>
      <dgm:spPr/>
    </dgm:pt>
    <dgm:pt modelId="{BD4E8497-1E19-4FB6-94D3-70EA3F4786C1}" type="pres">
      <dgm:prSet presAssocID="{75049438-B3DF-495E-915A-494C138A77B3}" presName="node" presStyleLbl="node1" presStyleIdx="7" presStyleCnt="9" custScaleX="137176" custScaleY="100820" custLinFactNeighborX="3301" custLinFactNeighborY="-6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9B8FD-9720-4A19-B044-B3B5DCD458FE}" type="pres">
      <dgm:prSet presAssocID="{F848FF5E-9E5E-4521-A366-492DD943E92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8C42E60-F4CA-4522-9E5B-145808AE398C}" type="pres">
      <dgm:prSet presAssocID="{9E4FA3C0-05BB-43DB-8D1E-B53597F2D020}" presName="compNode" presStyleCnt="0"/>
      <dgm:spPr/>
    </dgm:pt>
    <dgm:pt modelId="{F421860B-EA95-4D68-8657-C4306B650B82}" type="pres">
      <dgm:prSet presAssocID="{9E4FA3C0-05BB-43DB-8D1E-B53597F2D020}" presName="dummyConnPt" presStyleCnt="0"/>
      <dgm:spPr/>
    </dgm:pt>
    <dgm:pt modelId="{F3DEA0B4-516A-45AD-847D-3DD21C47D34F}" type="pres">
      <dgm:prSet presAssocID="{9E4FA3C0-05BB-43DB-8D1E-B53597F2D020}" presName="node" presStyleLbl="node1" presStyleIdx="8" presStyleCnt="9" custScaleX="14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749B5-A2E3-49B8-BDC8-3B9F246EA67E}" type="presOf" srcId="{75049438-B3DF-495E-915A-494C138A77B3}" destId="{BD4E8497-1E19-4FB6-94D3-70EA3F4786C1}" srcOrd="0" destOrd="0" presId="urn:microsoft.com/office/officeart/2005/8/layout/bProcess4"/>
    <dgm:cxn modelId="{8AA3D51D-98B4-4F4C-851F-66AA4F79A641}" type="presOf" srcId="{AEB0A1D5-413A-4B67-96DB-6B64A301EA9F}" destId="{6A437C95-4B34-4495-B78F-BD67D7E7BDA1}" srcOrd="0" destOrd="0" presId="urn:microsoft.com/office/officeart/2005/8/layout/bProcess4"/>
    <dgm:cxn modelId="{4FA0D4EE-28C2-4906-862E-4BC6B857C66F}" type="presOf" srcId="{297A21FB-1FD7-4A01-84FC-3BC7474D8C51}" destId="{58740869-3CE7-4525-8B77-09F7A44A85A2}" srcOrd="0" destOrd="0" presId="urn:microsoft.com/office/officeart/2005/8/layout/bProcess4"/>
    <dgm:cxn modelId="{F0F21592-B0F7-4F6F-BB6A-76668B814EEC}" srcId="{8DCB3467-6706-46A8-8201-2E9003E2219D}" destId="{6FC38E09-E200-4EC5-A9F0-3DC2316E9035}" srcOrd="1" destOrd="0" parTransId="{D4CFC8AA-B53D-4FC4-B357-5B4AAAB25ECB}" sibTransId="{46B369C0-E1B1-4E09-8A97-70C8E023D5AD}"/>
    <dgm:cxn modelId="{8568837E-788A-48AB-B690-79F1FCCED936}" type="presOf" srcId="{6FC38E09-E200-4EC5-A9F0-3DC2316E9035}" destId="{583E4417-233E-4AF4-85B5-4DA5FA9CFE9F}" srcOrd="0" destOrd="0" presId="urn:microsoft.com/office/officeart/2005/8/layout/bProcess4"/>
    <dgm:cxn modelId="{E99D8607-9397-4B30-924F-0B5598CD90FA}" type="presOf" srcId="{B780BE95-BCA1-4796-8FE0-CD4BCD44D5FE}" destId="{B26F4D03-5B08-4A27-8806-A70EC85F69A7}" srcOrd="0" destOrd="0" presId="urn:microsoft.com/office/officeart/2005/8/layout/bProcess4"/>
    <dgm:cxn modelId="{8EECE148-B945-4F3D-8A10-199228B49D81}" srcId="{8DCB3467-6706-46A8-8201-2E9003E2219D}" destId="{FD49D442-0337-40FC-BAF2-A9AC0CF2925A}" srcOrd="2" destOrd="0" parTransId="{B6B48F1B-F106-4739-9250-1076F751F81C}" sibTransId="{297A21FB-1FD7-4A01-84FC-3BC7474D8C51}"/>
    <dgm:cxn modelId="{1EC09AB5-AD9F-4C59-BCB5-4FDA40C156CC}" type="presOf" srcId="{FD49D442-0337-40FC-BAF2-A9AC0CF2925A}" destId="{AD59D68C-E7D0-4873-B5A7-839706DEF747}" srcOrd="0" destOrd="0" presId="urn:microsoft.com/office/officeart/2005/8/layout/bProcess4"/>
    <dgm:cxn modelId="{31B113AD-AEFB-4CEC-8570-5869CEE3A5FC}" type="presOf" srcId="{8DCB3467-6706-46A8-8201-2E9003E2219D}" destId="{EA565CD6-63D4-45FB-86C0-67523DBB5E4F}" srcOrd="0" destOrd="0" presId="urn:microsoft.com/office/officeart/2005/8/layout/bProcess4"/>
    <dgm:cxn modelId="{BC24B10C-E3F0-4B5C-BCFA-ADACF6B63BD1}" type="presOf" srcId="{F8DC78D7-CAC0-423D-B372-A15A0598ED7E}" destId="{EF80DD76-B3F7-451F-8071-3AB10181BB0C}" srcOrd="0" destOrd="0" presId="urn:microsoft.com/office/officeart/2005/8/layout/bProcess4"/>
    <dgm:cxn modelId="{DDC23911-6D00-4B6C-8D56-6294F33BD076}" type="presOf" srcId="{3B467B42-D3E2-4286-BE68-0A337F299135}" destId="{C2E8238F-A33B-4513-9E3E-338305362E31}" srcOrd="0" destOrd="0" presId="urn:microsoft.com/office/officeart/2005/8/layout/bProcess4"/>
    <dgm:cxn modelId="{EBF284A7-F758-4B47-A704-8653EF8D8E74}" type="presOf" srcId="{48284CB2-991F-48A1-A7F7-39EADC0C7273}" destId="{9064710B-22A5-413E-933A-AC5F4E1CABF4}" srcOrd="0" destOrd="0" presId="urn:microsoft.com/office/officeart/2005/8/layout/bProcess4"/>
    <dgm:cxn modelId="{9973F294-08AC-4556-9A24-AF13A2071B02}" srcId="{8DCB3467-6706-46A8-8201-2E9003E2219D}" destId="{9E4FA3C0-05BB-43DB-8D1E-B53597F2D020}" srcOrd="8" destOrd="0" parTransId="{0768513B-DF76-4AFE-944E-B651CE20B33E}" sibTransId="{85E74F35-6C58-41CB-BE97-3A402E18B203}"/>
    <dgm:cxn modelId="{271BE465-6349-49EE-9176-5EA97B6125FD}" type="presOf" srcId="{46B369C0-E1B1-4E09-8A97-70C8E023D5AD}" destId="{95AE39A6-D082-4456-AF0B-BDB744C60064}" srcOrd="0" destOrd="0" presId="urn:microsoft.com/office/officeart/2005/8/layout/bProcess4"/>
    <dgm:cxn modelId="{87BC50CD-5845-43F0-856D-EA8B94C198B8}" type="presOf" srcId="{8B44512C-6A34-456A-87A0-0E757B0EC7AD}" destId="{63FE92EA-8BEF-456F-AD8A-36D1FCA89069}" srcOrd="0" destOrd="0" presId="urn:microsoft.com/office/officeart/2005/8/layout/bProcess4"/>
    <dgm:cxn modelId="{7503B2DB-F43B-4F88-9AFB-E5BE77F69DC6}" srcId="{8DCB3467-6706-46A8-8201-2E9003E2219D}" destId="{AEB0A1D5-413A-4B67-96DB-6B64A301EA9F}" srcOrd="4" destOrd="0" parTransId="{336FFE43-2526-468C-A1C1-07B93544A919}" sibTransId="{45D50103-B66D-43C0-9BF2-C61804928D32}"/>
    <dgm:cxn modelId="{8865E5B6-4E13-4836-B4B5-25ACFC9BCA99}" type="presOf" srcId="{F848FF5E-9E5E-4521-A366-492DD943E925}" destId="{5EB9B8FD-9720-4A19-B044-B3B5DCD458FE}" srcOrd="0" destOrd="0" presId="urn:microsoft.com/office/officeart/2005/8/layout/bProcess4"/>
    <dgm:cxn modelId="{E6699A91-3BB1-4C7D-98BA-5DFC50057778}" srcId="{8DCB3467-6706-46A8-8201-2E9003E2219D}" destId="{C372F41A-5FE2-426E-AF65-DB45F2E5CEDD}" srcOrd="3" destOrd="0" parTransId="{F4DC291F-99C7-488B-BDB9-D696275D398E}" sibTransId="{FC550C47-27FF-472D-96AD-6F524ECF844D}"/>
    <dgm:cxn modelId="{88964CE4-6025-49D9-BB31-9F7D5C9ADD15}" srcId="{8DCB3467-6706-46A8-8201-2E9003E2219D}" destId="{75049438-B3DF-495E-915A-494C138A77B3}" srcOrd="7" destOrd="0" parTransId="{D27D20A1-124B-4A7B-B0BD-93EFDBCEFCBA}" sibTransId="{F848FF5E-9E5E-4521-A366-492DD943E925}"/>
    <dgm:cxn modelId="{D5A3699D-7F6D-4D90-9F16-159E4CE00EA6}" type="presOf" srcId="{9E4FA3C0-05BB-43DB-8D1E-B53597F2D020}" destId="{F3DEA0B4-516A-45AD-847D-3DD21C47D34F}" srcOrd="0" destOrd="0" presId="urn:microsoft.com/office/officeart/2005/8/layout/bProcess4"/>
    <dgm:cxn modelId="{5995F0AC-585A-417F-BD9C-7BA3132022CD}" srcId="{8DCB3467-6706-46A8-8201-2E9003E2219D}" destId="{8B44512C-6A34-456A-87A0-0E757B0EC7AD}" srcOrd="6" destOrd="0" parTransId="{96E0D50D-5ADD-4B49-819F-27366281DB23}" sibTransId="{F8DC78D7-CAC0-423D-B372-A15A0598ED7E}"/>
    <dgm:cxn modelId="{556D010A-EC98-4E83-845E-5AFACACA3611}" type="presOf" srcId="{45D50103-B66D-43C0-9BF2-C61804928D32}" destId="{D5998660-5BDF-4450-8A87-F023DBB36FED}" srcOrd="0" destOrd="0" presId="urn:microsoft.com/office/officeart/2005/8/layout/bProcess4"/>
    <dgm:cxn modelId="{E1210CEE-3586-49B1-9D60-C90B84CBA6CD}" srcId="{8DCB3467-6706-46A8-8201-2E9003E2219D}" destId="{7C72CB24-0048-4BC2-9D32-73617F717D2E}" srcOrd="5" destOrd="0" parTransId="{31162B17-6AA6-4892-8F3E-85A71D84EB77}" sibTransId="{B780BE95-BCA1-4796-8FE0-CD4BCD44D5FE}"/>
    <dgm:cxn modelId="{6463EBBB-87C4-4001-95A1-A2A0EB266B2A}" type="presOf" srcId="{C372F41A-5FE2-426E-AF65-DB45F2E5CEDD}" destId="{FDDE950A-64AD-495D-A7CF-DE673687C014}" srcOrd="0" destOrd="0" presId="urn:microsoft.com/office/officeart/2005/8/layout/bProcess4"/>
    <dgm:cxn modelId="{7D9839C7-A5CE-406B-8CFD-F459627EAFA4}" type="presOf" srcId="{FC550C47-27FF-472D-96AD-6F524ECF844D}" destId="{7F0B457A-220B-4AFD-879C-2C8D1CA59478}" srcOrd="0" destOrd="0" presId="urn:microsoft.com/office/officeart/2005/8/layout/bProcess4"/>
    <dgm:cxn modelId="{B282B01E-6754-4465-88E3-6A08B207AA4F}" srcId="{8DCB3467-6706-46A8-8201-2E9003E2219D}" destId="{3B467B42-D3E2-4286-BE68-0A337F299135}" srcOrd="0" destOrd="0" parTransId="{D6F14043-7FAC-4BCF-AAA8-A6AABA567229}" sibTransId="{48284CB2-991F-48A1-A7F7-39EADC0C7273}"/>
    <dgm:cxn modelId="{2085ADF3-0353-41F1-A3F5-DE42E5FBFC4C}" type="presOf" srcId="{7C72CB24-0048-4BC2-9D32-73617F717D2E}" destId="{3AC93B4E-E1E2-4367-A193-3F81DF8C5114}" srcOrd="0" destOrd="0" presId="urn:microsoft.com/office/officeart/2005/8/layout/bProcess4"/>
    <dgm:cxn modelId="{E6C76FC0-7472-4056-9DE9-573787F22440}" type="presParOf" srcId="{EA565CD6-63D4-45FB-86C0-67523DBB5E4F}" destId="{4B54DC5B-6A1B-4425-8327-A7F78A17F04E}" srcOrd="0" destOrd="0" presId="urn:microsoft.com/office/officeart/2005/8/layout/bProcess4"/>
    <dgm:cxn modelId="{03B10C48-A3B6-407A-B5B6-230A8386B6A8}" type="presParOf" srcId="{4B54DC5B-6A1B-4425-8327-A7F78A17F04E}" destId="{4A2F627B-455B-472F-8CC0-C000A350E7FF}" srcOrd="0" destOrd="0" presId="urn:microsoft.com/office/officeart/2005/8/layout/bProcess4"/>
    <dgm:cxn modelId="{01A9EC7F-1BC5-4891-9C71-88C10DF540E2}" type="presParOf" srcId="{4B54DC5B-6A1B-4425-8327-A7F78A17F04E}" destId="{C2E8238F-A33B-4513-9E3E-338305362E31}" srcOrd="1" destOrd="0" presId="urn:microsoft.com/office/officeart/2005/8/layout/bProcess4"/>
    <dgm:cxn modelId="{92132952-9740-4FD4-9743-69B41D1B9848}" type="presParOf" srcId="{EA565CD6-63D4-45FB-86C0-67523DBB5E4F}" destId="{9064710B-22A5-413E-933A-AC5F4E1CABF4}" srcOrd="1" destOrd="0" presId="urn:microsoft.com/office/officeart/2005/8/layout/bProcess4"/>
    <dgm:cxn modelId="{A6BC8239-D705-4BAC-9022-6210BE38D616}" type="presParOf" srcId="{EA565CD6-63D4-45FB-86C0-67523DBB5E4F}" destId="{31F24B88-C5C4-4656-B3FB-5EAA3FED39EA}" srcOrd="2" destOrd="0" presId="urn:microsoft.com/office/officeart/2005/8/layout/bProcess4"/>
    <dgm:cxn modelId="{AE630FA3-EF33-4C7E-82BC-AF2ED0418852}" type="presParOf" srcId="{31F24B88-C5C4-4656-B3FB-5EAA3FED39EA}" destId="{3CA32B97-5911-42BB-8FBC-BEB634A8692F}" srcOrd="0" destOrd="0" presId="urn:microsoft.com/office/officeart/2005/8/layout/bProcess4"/>
    <dgm:cxn modelId="{4230D5C1-20B6-4B28-A492-F711E36685E3}" type="presParOf" srcId="{31F24B88-C5C4-4656-B3FB-5EAA3FED39EA}" destId="{583E4417-233E-4AF4-85B5-4DA5FA9CFE9F}" srcOrd="1" destOrd="0" presId="urn:microsoft.com/office/officeart/2005/8/layout/bProcess4"/>
    <dgm:cxn modelId="{C34C6C1A-B77F-42D9-ADD8-6CCCDE710FA1}" type="presParOf" srcId="{EA565CD6-63D4-45FB-86C0-67523DBB5E4F}" destId="{95AE39A6-D082-4456-AF0B-BDB744C60064}" srcOrd="3" destOrd="0" presId="urn:microsoft.com/office/officeart/2005/8/layout/bProcess4"/>
    <dgm:cxn modelId="{2393FA14-22A8-45C9-A2CA-AFD94A82D1C5}" type="presParOf" srcId="{EA565CD6-63D4-45FB-86C0-67523DBB5E4F}" destId="{8BA011E5-3F14-4691-84EB-508CF3EDFECF}" srcOrd="4" destOrd="0" presId="urn:microsoft.com/office/officeart/2005/8/layout/bProcess4"/>
    <dgm:cxn modelId="{72949D94-105E-472B-845D-5F7122A8B7CE}" type="presParOf" srcId="{8BA011E5-3F14-4691-84EB-508CF3EDFECF}" destId="{39808BB6-2E69-4AD6-BFCE-7A8DB7794ECA}" srcOrd="0" destOrd="0" presId="urn:microsoft.com/office/officeart/2005/8/layout/bProcess4"/>
    <dgm:cxn modelId="{42DF8EC4-BF6F-4935-AFC9-1281E4CDF03B}" type="presParOf" srcId="{8BA011E5-3F14-4691-84EB-508CF3EDFECF}" destId="{AD59D68C-E7D0-4873-B5A7-839706DEF747}" srcOrd="1" destOrd="0" presId="urn:microsoft.com/office/officeart/2005/8/layout/bProcess4"/>
    <dgm:cxn modelId="{10AD9246-E53E-4807-A4AD-AB7361FA54C0}" type="presParOf" srcId="{EA565CD6-63D4-45FB-86C0-67523DBB5E4F}" destId="{58740869-3CE7-4525-8B77-09F7A44A85A2}" srcOrd="5" destOrd="0" presId="urn:microsoft.com/office/officeart/2005/8/layout/bProcess4"/>
    <dgm:cxn modelId="{C28C711D-D5BF-433D-8089-038E98C420B2}" type="presParOf" srcId="{EA565CD6-63D4-45FB-86C0-67523DBB5E4F}" destId="{6CEEA9BD-16B5-4519-ACE1-510C08B6C820}" srcOrd="6" destOrd="0" presId="urn:microsoft.com/office/officeart/2005/8/layout/bProcess4"/>
    <dgm:cxn modelId="{A1B49694-2299-40C4-B631-DFE1B04AABDB}" type="presParOf" srcId="{6CEEA9BD-16B5-4519-ACE1-510C08B6C820}" destId="{CC9D1921-C782-4C24-A357-4BB4CF3CC0DE}" srcOrd="0" destOrd="0" presId="urn:microsoft.com/office/officeart/2005/8/layout/bProcess4"/>
    <dgm:cxn modelId="{7D705682-0214-4340-8A01-EEDE5901B8AC}" type="presParOf" srcId="{6CEEA9BD-16B5-4519-ACE1-510C08B6C820}" destId="{FDDE950A-64AD-495D-A7CF-DE673687C014}" srcOrd="1" destOrd="0" presId="urn:microsoft.com/office/officeart/2005/8/layout/bProcess4"/>
    <dgm:cxn modelId="{8D8CB1E7-60AE-4171-ADF9-FCE2BEA3A234}" type="presParOf" srcId="{EA565CD6-63D4-45FB-86C0-67523DBB5E4F}" destId="{7F0B457A-220B-4AFD-879C-2C8D1CA59478}" srcOrd="7" destOrd="0" presId="urn:microsoft.com/office/officeart/2005/8/layout/bProcess4"/>
    <dgm:cxn modelId="{AC32F931-7E4D-4468-8630-79BD79B47C9E}" type="presParOf" srcId="{EA565CD6-63D4-45FB-86C0-67523DBB5E4F}" destId="{8463A483-D00E-4026-8FDC-5A7C4680181B}" srcOrd="8" destOrd="0" presId="urn:microsoft.com/office/officeart/2005/8/layout/bProcess4"/>
    <dgm:cxn modelId="{DAE3028F-3AAB-4B17-8869-EAE7911FEF7D}" type="presParOf" srcId="{8463A483-D00E-4026-8FDC-5A7C4680181B}" destId="{D0036184-FFC2-4BD1-92B4-538EB33F2D2F}" srcOrd="0" destOrd="0" presId="urn:microsoft.com/office/officeart/2005/8/layout/bProcess4"/>
    <dgm:cxn modelId="{F947F539-E649-4BC8-AB1E-A1151CD9D68B}" type="presParOf" srcId="{8463A483-D00E-4026-8FDC-5A7C4680181B}" destId="{6A437C95-4B34-4495-B78F-BD67D7E7BDA1}" srcOrd="1" destOrd="0" presId="urn:microsoft.com/office/officeart/2005/8/layout/bProcess4"/>
    <dgm:cxn modelId="{54B735A6-8FF6-4E61-8756-3519C3EB5E3B}" type="presParOf" srcId="{EA565CD6-63D4-45FB-86C0-67523DBB5E4F}" destId="{D5998660-5BDF-4450-8A87-F023DBB36FED}" srcOrd="9" destOrd="0" presId="urn:microsoft.com/office/officeart/2005/8/layout/bProcess4"/>
    <dgm:cxn modelId="{FC63FEC4-FAB5-4AF6-9004-1A020D06EBCC}" type="presParOf" srcId="{EA565CD6-63D4-45FB-86C0-67523DBB5E4F}" destId="{D678810C-A74F-4825-B04D-94965C8840B0}" srcOrd="10" destOrd="0" presId="urn:microsoft.com/office/officeart/2005/8/layout/bProcess4"/>
    <dgm:cxn modelId="{F05B2F26-7B96-4DE6-8644-74AEA6032863}" type="presParOf" srcId="{D678810C-A74F-4825-B04D-94965C8840B0}" destId="{EB756B9E-2020-4FEE-98A0-C115CCC0F378}" srcOrd="0" destOrd="0" presId="urn:microsoft.com/office/officeart/2005/8/layout/bProcess4"/>
    <dgm:cxn modelId="{76147E5C-51F4-43ED-BA53-18F0C48C7FF6}" type="presParOf" srcId="{D678810C-A74F-4825-B04D-94965C8840B0}" destId="{3AC93B4E-E1E2-4367-A193-3F81DF8C5114}" srcOrd="1" destOrd="0" presId="urn:microsoft.com/office/officeart/2005/8/layout/bProcess4"/>
    <dgm:cxn modelId="{5937011D-0E35-41F8-8BE9-72387F851ECE}" type="presParOf" srcId="{EA565CD6-63D4-45FB-86C0-67523DBB5E4F}" destId="{B26F4D03-5B08-4A27-8806-A70EC85F69A7}" srcOrd="11" destOrd="0" presId="urn:microsoft.com/office/officeart/2005/8/layout/bProcess4"/>
    <dgm:cxn modelId="{E0111FD9-5351-42CF-A146-0458CE692C07}" type="presParOf" srcId="{EA565CD6-63D4-45FB-86C0-67523DBB5E4F}" destId="{73CD3E68-8F14-4144-8492-3C40F4FB89D9}" srcOrd="12" destOrd="0" presId="urn:microsoft.com/office/officeart/2005/8/layout/bProcess4"/>
    <dgm:cxn modelId="{D9D92965-1E24-429B-B30B-6AE47A07B105}" type="presParOf" srcId="{73CD3E68-8F14-4144-8492-3C40F4FB89D9}" destId="{3D7EA0C0-4984-4D93-94B0-6A72F0F3088E}" srcOrd="0" destOrd="0" presId="urn:microsoft.com/office/officeart/2005/8/layout/bProcess4"/>
    <dgm:cxn modelId="{BC6ECCED-2F9C-4688-A4DF-10FC8A1D5D62}" type="presParOf" srcId="{73CD3E68-8F14-4144-8492-3C40F4FB89D9}" destId="{63FE92EA-8BEF-456F-AD8A-36D1FCA89069}" srcOrd="1" destOrd="0" presId="urn:microsoft.com/office/officeart/2005/8/layout/bProcess4"/>
    <dgm:cxn modelId="{2049892C-61DD-4745-AAC0-F8F20A9B4E0B}" type="presParOf" srcId="{EA565CD6-63D4-45FB-86C0-67523DBB5E4F}" destId="{EF80DD76-B3F7-451F-8071-3AB10181BB0C}" srcOrd="13" destOrd="0" presId="urn:microsoft.com/office/officeart/2005/8/layout/bProcess4"/>
    <dgm:cxn modelId="{A4DFAE75-F0E7-4B75-84ED-214E39828239}" type="presParOf" srcId="{EA565CD6-63D4-45FB-86C0-67523DBB5E4F}" destId="{4925EA0B-8622-4AEA-A43D-A04D663F3C8A}" srcOrd="14" destOrd="0" presId="urn:microsoft.com/office/officeart/2005/8/layout/bProcess4"/>
    <dgm:cxn modelId="{2390D4DD-EC2A-4DDF-9220-0596AF2D6A06}" type="presParOf" srcId="{4925EA0B-8622-4AEA-A43D-A04D663F3C8A}" destId="{8C304E28-305C-4385-8F29-41EB02722644}" srcOrd="0" destOrd="0" presId="urn:microsoft.com/office/officeart/2005/8/layout/bProcess4"/>
    <dgm:cxn modelId="{756AF408-387E-4A9E-A82D-DD096CCE17F7}" type="presParOf" srcId="{4925EA0B-8622-4AEA-A43D-A04D663F3C8A}" destId="{BD4E8497-1E19-4FB6-94D3-70EA3F4786C1}" srcOrd="1" destOrd="0" presId="urn:microsoft.com/office/officeart/2005/8/layout/bProcess4"/>
    <dgm:cxn modelId="{23727492-403E-427E-B3B7-8AA2917AC0B2}" type="presParOf" srcId="{EA565CD6-63D4-45FB-86C0-67523DBB5E4F}" destId="{5EB9B8FD-9720-4A19-B044-B3B5DCD458FE}" srcOrd="15" destOrd="0" presId="urn:microsoft.com/office/officeart/2005/8/layout/bProcess4"/>
    <dgm:cxn modelId="{D843C552-5E1D-41ED-A6EA-62E2462D3647}" type="presParOf" srcId="{EA565CD6-63D4-45FB-86C0-67523DBB5E4F}" destId="{E8C42E60-F4CA-4522-9E5B-145808AE398C}" srcOrd="16" destOrd="0" presId="urn:microsoft.com/office/officeart/2005/8/layout/bProcess4"/>
    <dgm:cxn modelId="{571A9996-AA48-4BC6-959B-F8D3B0114B5D}" type="presParOf" srcId="{E8C42E60-F4CA-4522-9E5B-145808AE398C}" destId="{F421860B-EA95-4D68-8657-C4306B650B82}" srcOrd="0" destOrd="0" presId="urn:microsoft.com/office/officeart/2005/8/layout/bProcess4"/>
    <dgm:cxn modelId="{380C8688-5A34-45BE-9F0A-52C081B48D63}" type="presParOf" srcId="{E8C42E60-F4CA-4522-9E5B-145808AE398C}" destId="{F3DEA0B4-516A-45AD-847D-3DD21C47D34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F239B-77A2-46A1-A6D1-D887B509FCA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D964E4-9695-469C-B826-24EBC832DC3B}">
      <dgm:prSet phldrT="[Text]" custT="1"/>
      <dgm:spPr/>
      <dgm:t>
        <a:bodyPr/>
        <a:lstStyle/>
        <a:p>
          <a:r>
            <a:rPr lang="as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 রচিত গ্রেন্থ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2E24F6-A41C-459A-B9CC-4C3E64C6F2DB}" type="parTrans" cxnId="{3901CCE9-0FBC-49AE-BB8D-30438D2F2D70}">
      <dgm:prSet/>
      <dgm:spPr/>
      <dgm:t>
        <a:bodyPr/>
        <a:lstStyle/>
        <a:p>
          <a:endParaRPr lang="en-US"/>
        </a:p>
      </dgm:t>
    </dgm:pt>
    <dgm:pt modelId="{4AE527BE-CDE8-4CF0-81C2-7E3A007D8C3F}" type="sibTrans" cxnId="{3901CCE9-0FBC-49AE-BB8D-30438D2F2D70}">
      <dgm:prSet/>
      <dgm:spPr/>
      <dgm:t>
        <a:bodyPr/>
        <a:lstStyle/>
        <a:p>
          <a:endParaRPr lang="en-US"/>
        </a:p>
      </dgm:t>
    </dgm:pt>
    <dgm:pt modelId="{8B6F5686-D889-408B-80BD-87AB9E63AE02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‘সাঁঝের মায়া’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73744-A455-4737-A47E-4FCB225896E4}" type="parTrans" cxnId="{C1FC6C1C-7E8F-42B4-AE9B-E57188F4C0A5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D3140D-8DB3-4A50-97EB-940F3765D2F2}" type="sibTrans" cxnId="{C1FC6C1C-7E8F-42B4-AE9B-E57188F4C0A5}">
      <dgm:prSet/>
      <dgm:spPr/>
      <dgm:t>
        <a:bodyPr/>
        <a:lstStyle/>
        <a:p>
          <a:endParaRPr lang="en-US"/>
        </a:p>
      </dgm:t>
    </dgm:pt>
    <dgm:pt modelId="{BEBB6113-7479-46D5-8D28-F2E3762D952F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‘মায়া কাজল’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A4567-3343-4F5A-9330-61A6FB3AF1E3}" type="parTrans" cxnId="{EE8DE5A7-B57C-4D01-8083-BBBE38726540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47AC72-849F-4CB8-84EB-CD1815FA086C}" type="sibTrans" cxnId="{EE8DE5A7-B57C-4D01-8083-BBBE38726540}">
      <dgm:prSet/>
      <dgm:spPr/>
      <dgm:t>
        <a:bodyPr/>
        <a:lstStyle/>
        <a:p>
          <a:endParaRPr lang="en-US"/>
        </a:p>
      </dgm:t>
    </dgm:pt>
    <dgm:pt modelId="{B7DC1442-9365-45F4-A781-2C9ECEA58FCA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একাত্তরের ডাইরি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72FAC-E425-43F0-89DE-655CA8F35E19}" type="parTrans" cxnId="{984E5C64-ADD3-4CDB-B8C3-0256552428A5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AAF8B-BBA6-4C99-B5A5-6B913F41131F}" type="sibTrans" cxnId="{984E5C64-ADD3-4CDB-B8C3-0256552428A5}">
      <dgm:prSet/>
      <dgm:spPr/>
      <dgm:t>
        <a:bodyPr/>
        <a:lstStyle/>
        <a:p>
          <a:endParaRPr lang="en-US"/>
        </a:p>
      </dgm:t>
    </dgm:pt>
    <dgm:pt modelId="{B0C3468C-0C78-4D81-B3EB-0ABEFD24B0AB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ইতল বিতল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7160A1-CBFA-4F73-B9F2-7018A8AA5ABB}" type="parTrans" cxnId="{3A7663FD-7F66-467D-93E0-6A00E7D74296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33CF71-EDBA-40AD-B482-172F27273585}" type="sibTrans" cxnId="{3A7663FD-7F66-467D-93E0-6A00E7D74296}">
      <dgm:prSet/>
      <dgm:spPr/>
      <dgm:t>
        <a:bodyPr/>
        <a:lstStyle/>
        <a:p>
          <a:endParaRPr lang="en-US"/>
        </a:p>
      </dgm:t>
    </dgm:pt>
    <dgm:pt modelId="{5431E5B3-68AB-4516-BDFF-7249829E76D2}">
      <dgm:prSet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মোর যাদুদের সমাধি পরে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218807-F15C-4809-9070-034ABEF873EC}" type="parTrans" cxnId="{3CE210F1-FF03-4920-A24A-66E20E73A234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78BE91-CB19-4BEC-B562-A39992FFE434}" type="sibTrans" cxnId="{3CE210F1-FF03-4920-A24A-66E20E73A234}">
      <dgm:prSet/>
      <dgm:spPr/>
      <dgm:t>
        <a:bodyPr/>
        <a:lstStyle/>
        <a:p>
          <a:endParaRPr lang="en-US"/>
        </a:p>
      </dgm:t>
    </dgm:pt>
    <dgm:pt modelId="{17286A28-1665-4D46-BED8-03093BF18F57}">
      <dgm:prSet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নওল কিশোরের দরবারে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C1AC67-0097-4167-9F52-A92E4F382E1C}" type="parTrans" cxnId="{99C436A6-3DAB-4F5F-B22B-CC40049B260A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BCA19F-82ED-488A-BA8A-4B362DE0B55A}" type="sibTrans" cxnId="{99C436A6-3DAB-4F5F-B22B-CC40049B260A}">
      <dgm:prSet/>
      <dgm:spPr/>
      <dgm:t>
        <a:bodyPr/>
        <a:lstStyle/>
        <a:p>
          <a:endParaRPr lang="en-US"/>
        </a:p>
      </dgm:t>
    </dgm:pt>
    <dgm:pt modelId="{5A7BF20B-295E-4934-8DA8-B514C61D04F5}" type="pres">
      <dgm:prSet presAssocID="{06CF239B-77A2-46A1-A6D1-D887B509FC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5BBE6-DF36-446E-85DC-E4D159CA4319}" type="pres">
      <dgm:prSet presAssocID="{52D964E4-9695-469C-B826-24EBC832DC3B}" presName="centerShape" presStyleLbl="node0" presStyleIdx="0" presStyleCnt="1" custScaleX="139605" custLinFactNeighborX="3231" custLinFactNeighborY="-588"/>
      <dgm:spPr/>
      <dgm:t>
        <a:bodyPr/>
        <a:lstStyle/>
        <a:p>
          <a:endParaRPr lang="en-US"/>
        </a:p>
      </dgm:t>
    </dgm:pt>
    <dgm:pt modelId="{03169F5E-875E-45D8-879E-3D89E41690AB}" type="pres">
      <dgm:prSet presAssocID="{01873744-A455-4737-A47E-4FCB225896E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2B83421-C822-4729-9DBB-79C395319FA1}" type="pres">
      <dgm:prSet presAssocID="{01873744-A455-4737-A47E-4FCB225896E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3A51127-8E87-420E-8507-F1DB30A7863F}" type="pres">
      <dgm:prSet presAssocID="{8B6F5686-D889-408B-80BD-87AB9E63AE0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D60C1-18FC-4CAC-B4D4-676CA417A38B}" type="pres">
      <dgm:prSet presAssocID="{F88A4567-3343-4F5A-9330-61A6FB3AF1E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A769D07-8E92-490B-9D31-22EC82FBA463}" type="pres">
      <dgm:prSet presAssocID="{F88A4567-3343-4F5A-9330-61A6FB3AF1E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619E3C0-E17B-4468-8D19-4C59E1BADF0E}" type="pres">
      <dgm:prSet presAssocID="{BEBB6113-7479-46D5-8D28-F2E3762D952F}" presName="node" presStyleLbl="node1" presStyleIdx="1" presStyleCnt="6" custRadScaleRad="129322" custRadScaleInc="4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46FF3-3F45-4826-A358-EE6FEC1961A2}" type="pres">
      <dgm:prSet presAssocID="{40218807-F15C-4809-9070-034ABEF873E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98CD9F8-2B20-4002-B4A0-50D4424041A2}" type="pres">
      <dgm:prSet presAssocID="{40218807-F15C-4809-9070-034ABEF873E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1806EB9-5880-449B-945C-E6E9DDCA3FB2}" type="pres">
      <dgm:prSet presAssocID="{5431E5B3-68AB-4516-BDFF-7249829E76D2}" presName="node" presStyleLbl="node1" presStyleIdx="2" presStyleCnt="6" custScaleX="119084" custRadScaleRad="138111" custRadScaleInc="-1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09413-FA98-4A82-A848-AF4023E5D0E6}" type="pres">
      <dgm:prSet presAssocID="{65872FAC-E425-43F0-89DE-655CA8F35E1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36B4E66-063A-4146-96DD-67014DB1DC7E}" type="pres">
      <dgm:prSet presAssocID="{65872FAC-E425-43F0-89DE-655CA8F35E1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022F802-943D-4122-ABAC-7B6DAC0CCF99}" type="pres">
      <dgm:prSet presAssocID="{B7DC1442-9365-45F4-A781-2C9ECEA58FCA}" presName="node" presStyleLbl="node1" presStyleIdx="3" presStyleCnt="6" custScaleX="106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D051C-3929-49F3-A039-0125D14123D4}" type="pres">
      <dgm:prSet presAssocID="{8C7160A1-CBFA-4F73-B9F2-7018A8AA5AB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F30217A-E9FF-42C3-9118-52F2C72B11B2}" type="pres">
      <dgm:prSet presAssocID="{8C7160A1-CBFA-4F73-B9F2-7018A8AA5AB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A8F40BB-1EA7-41EB-B904-6B581A7EC4AE}" type="pres">
      <dgm:prSet presAssocID="{B0C3468C-0C78-4D81-B3EB-0ABEFD24B0AB}" presName="node" presStyleLbl="node1" presStyleIdx="4" presStyleCnt="6" custRadScaleRad="122054" custRadScaleInc="-4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A9042-1D26-47D3-915B-A90EF3F21263}" type="pres">
      <dgm:prSet presAssocID="{5EC1AC67-0097-4167-9F52-A92E4F382E1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6A1B5C2-4FB1-4A9F-A99B-B70EAAB4A7E8}" type="pres">
      <dgm:prSet presAssocID="{5EC1AC67-0097-4167-9F52-A92E4F382E1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0EB8081-0276-40FD-9508-A7723CE82F61}" type="pres">
      <dgm:prSet presAssocID="{17286A28-1665-4D46-BED8-03093BF18F57}" presName="node" presStyleLbl="node1" presStyleIdx="5" presStyleCnt="6" custScaleX="116256" custRadScaleRad="128971" custRadScaleInc="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53AC69-2773-4FC6-B3F0-2AC5D60DAEEB}" type="presOf" srcId="{F88A4567-3343-4F5A-9330-61A6FB3AF1E3}" destId="{EA769D07-8E92-490B-9D31-22EC82FBA463}" srcOrd="1" destOrd="0" presId="urn:microsoft.com/office/officeart/2005/8/layout/radial5"/>
    <dgm:cxn modelId="{C1FC6C1C-7E8F-42B4-AE9B-E57188F4C0A5}" srcId="{52D964E4-9695-469C-B826-24EBC832DC3B}" destId="{8B6F5686-D889-408B-80BD-87AB9E63AE02}" srcOrd="0" destOrd="0" parTransId="{01873744-A455-4737-A47E-4FCB225896E4}" sibTransId="{53D3140D-8DB3-4A50-97EB-940F3765D2F2}"/>
    <dgm:cxn modelId="{025B6DBD-1FAE-4228-97FD-B5C3C573AEE5}" type="presOf" srcId="{17286A28-1665-4D46-BED8-03093BF18F57}" destId="{50EB8081-0276-40FD-9508-A7723CE82F61}" srcOrd="0" destOrd="0" presId="urn:microsoft.com/office/officeart/2005/8/layout/radial5"/>
    <dgm:cxn modelId="{99C436A6-3DAB-4F5F-B22B-CC40049B260A}" srcId="{52D964E4-9695-469C-B826-24EBC832DC3B}" destId="{17286A28-1665-4D46-BED8-03093BF18F57}" srcOrd="5" destOrd="0" parTransId="{5EC1AC67-0097-4167-9F52-A92E4F382E1C}" sibTransId="{07BCA19F-82ED-488A-BA8A-4B362DE0B55A}"/>
    <dgm:cxn modelId="{1DC29C45-957E-40AA-A9BB-D9706C70BBDC}" type="presOf" srcId="{40218807-F15C-4809-9070-034ABEF873EC}" destId="{6D646FF3-3F45-4826-A358-EE6FEC1961A2}" srcOrd="0" destOrd="0" presId="urn:microsoft.com/office/officeart/2005/8/layout/radial5"/>
    <dgm:cxn modelId="{9B2D83B5-3C33-4EAD-BCA9-786E6D80FCDB}" type="presOf" srcId="{40218807-F15C-4809-9070-034ABEF873EC}" destId="{298CD9F8-2B20-4002-B4A0-50D4424041A2}" srcOrd="1" destOrd="0" presId="urn:microsoft.com/office/officeart/2005/8/layout/radial5"/>
    <dgm:cxn modelId="{E2C43680-E324-4ACF-9AB0-7593E418EC63}" type="presOf" srcId="{65872FAC-E425-43F0-89DE-655CA8F35E19}" destId="{E36B4E66-063A-4146-96DD-67014DB1DC7E}" srcOrd="1" destOrd="0" presId="urn:microsoft.com/office/officeart/2005/8/layout/radial5"/>
    <dgm:cxn modelId="{EE8DE5A7-B57C-4D01-8083-BBBE38726540}" srcId="{52D964E4-9695-469C-B826-24EBC832DC3B}" destId="{BEBB6113-7479-46D5-8D28-F2E3762D952F}" srcOrd="1" destOrd="0" parTransId="{F88A4567-3343-4F5A-9330-61A6FB3AF1E3}" sibTransId="{5D47AC72-849F-4CB8-84EB-CD1815FA086C}"/>
    <dgm:cxn modelId="{934B4E8A-20C2-41FF-A7D7-A36969B2D244}" type="presOf" srcId="{06CF239B-77A2-46A1-A6D1-D887B509FCAE}" destId="{5A7BF20B-295E-4934-8DA8-B514C61D04F5}" srcOrd="0" destOrd="0" presId="urn:microsoft.com/office/officeart/2005/8/layout/radial5"/>
    <dgm:cxn modelId="{7EF0A259-8143-457E-A3BB-46F5D17F76AA}" type="presOf" srcId="{5EC1AC67-0097-4167-9F52-A92E4F382E1C}" destId="{66A1B5C2-4FB1-4A9F-A99B-B70EAAB4A7E8}" srcOrd="1" destOrd="0" presId="urn:microsoft.com/office/officeart/2005/8/layout/radial5"/>
    <dgm:cxn modelId="{3901CCE9-0FBC-49AE-BB8D-30438D2F2D70}" srcId="{06CF239B-77A2-46A1-A6D1-D887B509FCAE}" destId="{52D964E4-9695-469C-B826-24EBC832DC3B}" srcOrd="0" destOrd="0" parTransId="{722E24F6-A41C-459A-B9CC-4C3E64C6F2DB}" sibTransId="{4AE527BE-CDE8-4CF0-81C2-7E3A007D8C3F}"/>
    <dgm:cxn modelId="{7ACFB449-336A-4BB6-AAAA-6A0096526B71}" type="presOf" srcId="{52D964E4-9695-469C-B826-24EBC832DC3B}" destId="{1015BBE6-DF36-446E-85DC-E4D159CA4319}" srcOrd="0" destOrd="0" presId="urn:microsoft.com/office/officeart/2005/8/layout/radial5"/>
    <dgm:cxn modelId="{9897F56C-BF47-4294-B06A-7585E649CCB4}" type="presOf" srcId="{8C7160A1-CBFA-4F73-B9F2-7018A8AA5ABB}" destId="{6F30217A-E9FF-42C3-9118-52F2C72B11B2}" srcOrd="1" destOrd="0" presId="urn:microsoft.com/office/officeart/2005/8/layout/radial5"/>
    <dgm:cxn modelId="{D0AEEBCC-BB10-4894-8CDF-BD8C0E21FBC6}" type="presOf" srcId="{F88A4567-3343-4F5A-9330-61A6FB3AF1E3}" destId="{E18D60C1-18FC-4CAC-B4D4-676CA417A38B}" srcOrd="0" destOrd="0" presId="urn:microsoft.com/office/officeart/2005/8/layout/radial5"/>
    <dgm:cxn modelId="{5B460789-B553-4A14-BDCB-994FF4CF6C8C}" type="presOf" srcId="{01873744-A455-4737-A47E-4FCB225896E4}" destId="{03169F5E-875E-45D8-879E-3D89E41690AB}" srcOrd="0" destOrd="0" presId="urn:microsoft.com/office/officeart/2005/8/layout/radial5"/>
    <dgm:cxn modelId="{336107B0-3BE9-4635-AA37-4B0D949D10D8}" type="presOf" srcId="{5431E5B3-68AB-4516-BDFF-7249829E76D2}" destId="{81806EB9-5880-449B-945C-E6E9DDCA3FB2}" srcOrd="0" destOrd="0" presId="urn:microsoft.com/office/officeart/2005/8/layout/radial5"/>
    <dgm:cxn modelId="{984E5C64-ADD3-4CDB-B8C3-0256552428A5}" srcId="{52D964E4-9695-469C-B826-24EBC832DC3B}" destId="{B7DC1442-9365-45F4-A781-2C9ECEA58FCA}" srcOrd="3" destOrd="0" parTransId="{65872FAC-E425-43F0-89DE-655CA8F35E19}" sibTransId="{5B0AAF8B-BBA6-4C99-B5A5-6B913F41131F}"/>
    <dgm:cxn modelId="{9F6B7B7A-DCE9-4DE9-97DE-0D431F28803C}" type="presOf" srcId="{B7DC1442-9365-45F4-A781-2C9ECEA58FCA}" destId="{4022F802-943D-4122-ABAC-7B6DAC0CCF99}" srcOrd="0" destOrd="0" presId="urn:microsoft.com/office/officeart/2005/8/layout/radial5"/>
    <dgm:cxn modelId="{3CE210F1-FF03-4920-A24A-66E20E73A234}" srcId="{52D964E4-9695-469C-B826-24EBC832DC3B}" destId="{5431E5B3-68AB-4516-BDFF-7249829E76D2}" srcOrd="2" destOrd="0" parTransId="{40218807-F15C-4809-9070-034ABEF873EC}" sibTransId="{D178BE91-CB19-4BEC-B562-A39992FFE434}"/>
    <dgm:cxn modelId="{719D1358-F13C-4128-8954-C8AC07D0D4CE}" type="presOf" srcId="{BEBB6113-7479-46D5-8D28-F2E3762D952F}" destId="{C619E3C0-E17B-4468-8D19-4C59E1BADF0E}" srcOrd="0" destOrd="0" presId="urn:microsoft.com/office/officeart/2005/8/layout/radial5"/>
    <dgm:cxn modelId="{512BBDE7-DD3F-44F3-8285-7DC054961639}" type="presOf" srcId="{B0C3468C-0C78-4D81-B3EB-0ABEFD24B0AB}" destId="{FA8F40BB-1EA7-41EB-B904-6B581A7EC4AE}" srcOrd="0" destOrd="0" presId="urn:microsoft.com/office/officeart/2005/8/layout/radial5"/>
    <dgm:cxn modelId="{6D34A7F0-C0E6-457D-B817-89594DC4582A}" type="presOf" srcId="{8C7160A1-CBFA-4F73-B9F2-7018A8AA5ABB}" destId="{592D051C-3929-49F3-A039-0125D14123D4}" srcOrd="0" destOrd="0" presId="urn:microsoft.com/office/officeart/2005/8/layout/radial5"/>
    <dgm:cxn modelId="{CFB28FFD-0547-4188-A0BE-898D10ECB3A4}" type="presOf" srcId="{8B6F5686-D889-408B-80BD-87AB9E63AE02}" destId="{13A51127-8E87-420E-8507-F1DB30A7863F}" srcOrd="0" destOrd="0" presId="urn:microsoft.com/office/officeart/2005/8/layout/radial5"/>
    <dgm:cxn modelId="{D6ABCBCA-7A06-416C-8BA5-D20B8B4E1037}" type="presOf" srcId="{65872FAC-E425-43F0-89DE-655CA8F35E19}" destId="{F4C09413-FA98-4A82-A848-AF4023E5D0E6}" srcOrd="0" destOrd="0" presId="urn:microsoft.com/office/officeart/2005/8/layout/radial5"/>
    <dgm:cxn modelId="{1ED78B4C-B3CC-47EE-8902-5F2AC2734F59}" type="presOf" srcId="{5EC1AC67-0097-4167-9F52-A92E4F382E1C}" destId="{9B3A9042-1D26-47D3-915B-A90EF3F21263}" srcOrd="0" destOrd="0" presId="urn:microsoft.com/office/officeart/2005/8/layout/radial5"/>
    <dgm:cxn modelId="{3BDB1417-7CBD-4004-A383-D90A71D9EEDC}" type="presOf" srcId="{01873744-A455-4737-A47E-4FCB225896E4}" destId="{32B83421-C822-4729-9DBB-79C395319FA1}" srcOrd="1" destOrd="0" presId="urn:microsoft.com/office/officeart/2005/8/layout/radial5"/>
    <dgm:cxn modelId="{3A7663FD-7F66-467D-93E0-6A00E7D74296}" srcId="{52D964E4-9695-469C-B826-24EBC832DC3B}" destId="{B0C3468C-0C78-4D81-B3EB-0ABEFD24B0AB}" srcOrd="4" destOrd="0" parTransId="{8C7160A1-CBFA-4F73-B9F2-7018A8AA5ABB}" sibTransId="{3F33CF71-EDBA-40AD-B482-172F27273585}"/>
    <dgm:cxn modelId="{BA12B523-FF1F-4499-8D44-3F6380026538}" type="presParOf" srcId="{5A7BF20B-295E-4934-8DA8-B514C61D04F5}" destId="{1015BBE6-DF36-446E-85DC-E4D159CA4319}" srcOrd="0" destOrd="0" presId="urn:microsoft.com/office/officeart/2005/8/layout/radial5"/>
    <dgm:cxn modelId="{0F8233B5-B3BE-4143-9408-E948C0A52462}" type="presParOf" srcId="{5A7BF20B-295E-4934-8DA8-B514C61D04F5}" destId="{03169F5E-875E-45D8-879E-3D89E41690AB}" srcOrd="1" destOrd="0" presId="urn:microsoft.com/office/officeart/2005/8/layout/radial5"/>
    <dgm:cxn modelId="{8E34C02A-E552-430D-82AB-FC8186A154AB}" type="presParOf" srcId="{03169F5E-875E-45D8-879E-3D89E41690AB}" destId="{32B83421-C822-4729-9DBB-79C395319FA1}" srcOrd="0" destOrd="0" presId="urn:microsoft.com/office/officeart/2005/8/layout/radial5"/>
    <dgm:cxn modelId="{F07BB588-4D38-425C-B2FB-35CFFDF24A76}" type="presParOf" srcId="{5A7BF20B-295E-4934-8DA8-B514C61D04F5}" destId="{13A51127-8E87-420E-8507-F1DB30A7863F}" srcOrd="2" destOrd="0" presId="urn:microsoft.com/office/officeart/2005/8/layout/radial5"/>
    <dgm:cxn modelId="{6E502C4E-1AB9-4FD4-8A2C-38039E521640}" type="presParOf" srcId="{5A7BF20B-295E-4934-8DA8-B514C61D04F5}" destId="{E18D60C1-18FC-4CAC-B4D4-676CA417A38B}" srcOrd="3" destOrd="0" presId="urn:microsoft.com/office/officeart/2005/8/layout/radial5"/>
    <dgm:cxn modelId="{DD983D51-0B77-4684-8EF2-3DA80B897196}" type="presParOf" srcId="{E18D60C1-18FC-4CAC-B4D4-676CA417A38B}" destId="{EA769D07-8E92-490B-9D31-22EC82FBA463}" srcOrd="0" destOrd="0" presId="urn:microsoft.com/office/officeart/2005/8/layout/radial5"/>
    <dgm:cxn modelId="{F998593C-5C2F-46E2-98BB-9C2F6E71C2E2}" type="presParOf" srcId="{5A7BF20B-295E-4934-8DA8-B514C61D04F5}" destId="{C619E3C0-E17B-4468-8D19-4C59E1BADF0E}" srcOrd="4" destOrd="0" presId="urn:microsoft.com/office/officeart/2005/8/layout/radial5"/>
    <dgm:cxn modelId="{01EBA4B0-C7DA-41A7-B9FC-63161569039D}" type="presParOf" srcId="{5A7BF20B-295E-4934-8DA8-B514C61D04F5}" destId="{6D646FF3-3F45-4826-A358-EE6FEC1961A2}" srcOrd="5" destOrd="0" presId="urn:microsoft.com/office/officeart/2005/8/layout/radial5"/>
    <dgm:cxn modelId="{45AB76EC-565F-4184-AE4D-8B82D3D86CD7}" type="presParOf" srcId="{6D646FF3-3F45-4826-A358-EE6FEC1961A2}" destId="{298CD9F8-2B20-4002-B4A0-50D4424041A2}" srcOrd="0" destOrd="0" presId="urn:microsoft.com/office/officeart/2005/8/layout/radial5"/>
    <dgm:cxn modelId="{FCB1600D-3979-4A74-A2B9-290360260C3F}" type="presParOf" srcId="{5A7BF20B-295E-4934-8DA8-B514C61D04F5}" destId="{81806EB9-5880-449B-945C-E6E9DDCA3FB2}" srcOrd="6" destOrd="0" presId="urn:microsoft.com/office/officeart/2005/8/layout/radial5"/>
    <dgm:cxn modelId="{B8980535-B378-438E-A71E-3F862441CE68}" type="presParOf" srcId="{5A7BF20B-295E-4934-8DA8-B514C61D04F5}" destId="{F4C09413-FA98-4A82-A848-AF4023E5D0E6}" srcOrd="7" destOrd="0" presId="urn:microsoft.com/office/officeart/2005/8/layout/radial5"/>
    <dgm:cxn modelId="{F82C7BE8-2C2A-405B-897D-FFB3F11A8E26}" type="presParOf" srcId="{F4C09413-FA98-4A82-A848-AF4023E5D0E6}" destId="{E36B4E66-063A-4146-96DD-67014DB1DC7E}" srcOrd="0" destOrd="0" presId="urn:microsoft.com/office/officeart/2005/8/layout/radial5"/>
    <dgm:cxn modelId="{DC3EB035-BC48-4091-8E23-E82C362A676B}" type="presParOf" srcId="{5A7BF20B-295E-4934-8DA8-B514C61D04F5}" destId="{4022F802-943D-4122-ABAC-7B6DAC0CCF99}" srcOrd="8" destOrd="0" presId="urn:microsoft.com/office/officeart/2005/8/layout/radial5"/>
    <dgm:cxn modelId="{CD841705-46FB-4968-B5E5-34DFA4C799DA}" type="presParOf" srcId="{5A7BF20B-295E-4934-8DA8-B514C61D04F5}" destId="{592D051C-3929-49F3-A039-0125D14123D4}" srcOrd="9" destOrd="0" presId="urn:microsoft.com/office/officeart/2005/8/layout/radial5"/>
    <dgm:cxn modelId="{D8F19387-F730-4DB7-86E4-6B6BA70BE2B5}" type="presParOf" srcId="{592D051C-3929-49F3-A039-0125D14123D4}" destId="{6F30217A-E9FF-42C3-9118-52F2C72B11B2}" srcOrd="0" destOrd="0" presId="urn:microsoft.com/office/officeart/2005/8/layout/radial5"/>
    <dgm:cxn modelId="{215763EE-054E-4197-97D4-CB3A5E7C0FE4}" type="presParOf" srcId="{5A7BF20B-295E-4934-8DA8-B514C61D04F5}" destId="{FA8F40BB-1EA7-41EB-B904-6B581A7EC4AE}" srcOrd="10" destOrd="0" presId="urn:microsoft.com/office/officeart/2005/8/layout/radial5"/>
    <dgm:cxn modelId="{5F44BB81-2F05-486A-8DDB-A0209CE1D88F}" type="presParOf" srcId="{5A7BF20B-295E-4934-8DA8-B514C61D04F5}" destId="{9B3A9042-1D26-47D3-915B-A90EF3F21263}" srcOrd="11" destOrd="0" presId="urn:microsoft.com/office/officeart/2005/8/layout/radial5"/>
    <dgm:cxn modelId="{C7A330B6-EBA4-4203-A09F-CDEDA1D73D93}" type="presParOf" srcId="{9B3A9042-1D26-47D3-915B-A90EF3F21263}" destId="{66A1B5C2-4FB1-4A9F-A99B-B70EAAB4A7E8}" srcOrd="0" destOrd="0" presId="urn:microsoft.com/office/officeart/2005/8/layout/radial5"/>
    <dgm:cxn modelId="{B6ABC40B-2344-4EFC-BC31-00B861E55367}" type="presParOf" srcId="{5A7BF20B-295E-4934-8DA8-B514C61D04F5}" destId="{50EB8081-0276-40FD-9508-A7723CE82F6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2EDC7-3E73-4934-97E3-0FB0945C361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36F52A-92DF-42DC-8540-342BA9B86E22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766F61-CAB8-4B98-A492-D6CA01326188}" type="parTrans" cxnId="{144247DE-6DFC-4A39-8305-7D788DEBA682}">
      <dgm:prSet/>
      <dgm:spPr/>
      <dgm:t>
        <a:bodyPr/>
        <a:lstStyle/>
        <a:p>
          <a:endParaRPr lang="en-US"/>
        </a:p>
      </dgm:t>
    </dgm:pt>
    <dgm:pt modelId="{F19EA45B-9C71-4A98-AA00-48EAD6A28A00}" type="sibTrans" cxnId="{144247DE-6DFC-4A39-8305-7D788DEBA682}">
      <dgm:prSet/>
      <dgm:spPr/>
      <dgm:t>
        <a:bodyPr/>
        <a:lstStyle/>
        <a:p>
          <a:endParaRPr lang="en-US"/>
        </a:p>
      </dgm:t>
    </dgm:pt>
    <dgm:pt modelId="{5643A3D0-8B17-4087-B3EF-9600D3CE3AC6}" type="asst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D18715-9F91-4F91-9CE1-554F58208143}" type="parTrans" cxnId="{9734F264-84A5-4CAC-9292-B6E1D0D5FF7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673FB8-DD2D-4B93-8605-20F612FD5E25}" type="sibTrans" cxnId="{9734F264-84A5-4CAC-9292-B6E1D0D5FF78}">
      <dgm:prSet/>
      <dgm:spPr/>
      <dgm:t>
        <a:bodyPr/>
        <a:lstStyle/>
        <a:p>
          <a:endParaRPr lang="en-US"/>
        </a:p>
      </dgm:t>
    </dgm:pt>
    <dgm:pt modelId="{698AFC6E-6DD7-4A58-855E-BA1D02E0A7F4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মোহাম্মদ নাসিরউদ্দিন স্বর্ণপদক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3A09EA-2548-4EE3-9E4E-B886CB1A6142}" type="parTrans" cxnId="{FD2F2797-360F-4CF7-9F92-21B3A7E9E59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FBD6C6-FB56-4962-B0D2-5EDAA620E341}" type="sibTrans" cxnId="{FD2F2797-360F-4CF7-9F92-21B3A7E9E59F}">
      <dgm:prSet/>
      <dgm:spPr/>
      <dgm:t>
        <a:bodyPr/>
        <a:lstStyle/>
        <a:p>
          <a:endParaRPr lang="en-US"/>
        </a:p>
      </dgm:t>
    </dgm:pt>
    <dgm:pt modelId="{B5911936-60E2-44A5-8ADE-08BD93AE4700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29FDD3-A4D9-49DD-A0BC-6530B270B7BC}" type="parTrans" cxnId="{435F5450-BD4A-4C3E-8E40-C323F26D9B2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3CC2E0-4600-4F18-810A-D4AC5810E4AF}" type="sibTrans" cxnId="{435F5450-BD4A-4C3E-8E40-C323F26D9B20}">
      <dgm:prSet/>
      <dgm:spPr/>
      <dgm:t>
        <a:bodyPr/>
        <a:lstStyle/>
        <a:p>
          <a:endParaRPr lang="en-US"/>
        </a:p>
      </dgm:t>
    </dgm:pt>
    <dgm:pt modelId="{FB2DABAF-F1AE-4A73-B750-8F16C3097D93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 পুরষ্কার ইত্যাদি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A275EC-19D8-4E47-9069-8AC51D05091A}" type="parTrans" cxnId="{0B662FA7-D279-4B34-AE40-C2166E0F631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2E9C62-9628-4362-BE78-9E5D22B5E42A}" type="sibTrans" cxnId="{0B662FA7-D279-4B34-AE40-C2166E0F6317}">
      <dgm:prSet/>
      <dgm:spPr/>
      <dgm:t>
        <a:bodyPr/>
        <a:lstStyle/>
        <a:p>
          <a:endParaRPr lang="en-US"/>
        </a:p>
      </dgm:t>
    </dgm:pt>
    <dgm:pt modelId="{6C8EE1FD-9B44-47E8-A371-DAF9686ECCB6}" type="pres">
      <dgm:prSet presAssocID="{1A02EDC7-3E73-4934-97E3-0FB0945C36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4FC918-C74A-4943-A3CF-8A532914D07C}" type="pres">
      <dgm:prSet presAssocID="{4B36F52A-92DF-42DC-8540-342BA9B86E22}" presName="hierRoot1" presStyleCnt="0">
        <dgm:presLayoutVars>
          <dgm:hierBranch val="init"/>
        </dgm:presLayoutVars>
      </dgm:prSet>
      <dgm:spPr/>
    </dgm:pt>
    <dgm:pt modelId="{E3D216CD-6C7E-4F4D-875C-79521CA9E004}" type="pres">
      <dgm:prSet presAssocID="{4B36F52A-92DF-42DC-8540-342BA9B86E22}" presName="rootComposite1" presStyleCnt="0"/>
      <dgm:spPr/>
    </dgm:pt>
    <dgm:pt modelId="{F1BC3958-8C67-4C3A-ADC9-F73BB35A3046}" type="pres">
      <dgm:prSet presAssocID="{4B36F52A-92DF-42DC-8540-342BA9B86E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81C06-5E2C-47B0-8D8F-B9D3F9CB8DE6}" type="pres">
      <dgm:prSet presAssocID="{4B36F52A-92DF-42DC-8540-342BA9B86E22}" presName="rootConnector1" presStyleLbl="node1" presStyleIdx="0" presStyleCnt="0"/>
      <dgm:spPr/>
    </dgm:pt>
    <dgm:pt modelId="{36B187C8-C4FB-4E65-9B96-CB1C49085BEE}" type="pres">
      <dgm:prSet presAssocID="{4B36F52A-92DF-42DC-8540-342BA9B86E22}" presName="hierChild2" presStyleCnt="0"/>
      <dgm:spPr/>
    </dgm:pt>
    <dgm:pt modelId="{E68A14E6-36FC-4EBA-875E-9010932368F8}" type="pres">
      <dgm:prSet presAssocID="{6C3A09EA-2548-4EE3-9E4E-B886CB1A6142}" presName="Name64" presStyleLbl="parChTrans1D2" presStyleIdx="0" presStyleCnt="4"/>
      <dgm:spPr/>
    </dgm:pt>
    <dgm:pt modelId="{032CD6D1-4677-4891-8ADE-471D453D8714}" type="pres">
      <dgm:prSet presAssocID="{698AFC6E-6DD7-4A58-855E-BA1D02E0A7F4}" presName="hierRoot2" presStyleCnt="0">
        <dgm:presLayoutVars>
          <dgm:hierBranch val="init"/>
        </dgm:presLayoutVars>
      </dgm:prSet>
      <dgm:spPr/>
    </dgm:pt>
    <dgm:pt modelId="{7E7D9DF9-4A91-40F8-8989-7CDB69184FB1}" type="pres">
      <dgm:prSet presAssocID="{698AFC6E-6DD7-4A58-855E-BA1D02E0A7F4}" presName="rootComposite" presStyleCnt="0"/>
      <dgm:spPr/>
    </dgm:pt>
    <dgm:pt modelId="{E5174898-9A2B-40FD-92BC-D55E15D7227B}" type="pres">
      <dgm:prSet presAssocID="{698AFC6E-6DD7-4A58-855E-BA1D02E0A7F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EB64A-4A53-42AC-92C6-90DF388135CF}" type="pres">
      <dgm:prSet presAssocID="{698AFC6E-6DD7-4A58-855E-BA1D02E0A7F4}" presName="rootConnector" presStyleLbl="node2" presStyleIdx="0" presStyleCnt="3"/>
      <dgm:spPr/>
    </dgm:pt>
    <dgm:pt modelId="{97EF962C-55FA-48B0-BCAC-C0C82F8A5F45}" type="pres">
      <dgm:prSet presAssocID="{698AFC6E-6DD7-4A58-855E-BA1D02E0A7F4}" presName="hierChild4" presStyleCnt="0"/>
      <dgm:spPr/>
    </dgm:pt>
    <dgm:pt modelId="{FDDACC12-17B4-4B03-B318-30F5406CD00F}" type="pres">
      <dgm:prSet presAssocID="{698AFC6E-6DD7-4A58-855E-BA1D02E0A7F4}" presName="hierChild5" presStyleCnt="0"/>
      <dgm:spPr/>
    </dgm:pt>
    <dgm:pt modelId="{4EB2508A-97F5-4860-A5F7-AAD244D93A44}" type="pres">
      <dgm:prSet presAssocID="{1729FDD3-A4D9-49DD-A0BC-6530B270B7BC}" presName="Name64" presStyleLbl="parChTrans1D2" presStyleIdx="1" presStyleCnt="4"/>
      <dgm:spPr/>
    </dgm:pt>
    <dgm:pt modelId="{47BC26BF-0468-4250-B7F2-CD4C455E9CCA}" type="pres">
      <dgm:prSet presAssocID="{B5911936-60E2-44A5-8ADE-08BD93AE4700}" presName="hierRoot2" presStyleCnt="0">
        <dgm:presLayoutVars>
          <dgm:hierBranch val="init"/>
        </dgm:presLayoutVars>
      </dgm:prSet>
      <dgm:spPr/>
    </dgm:pt>
    <dgm:pt modelId="{4FEBF59B-71C7-4600-B7E4-121F942AEB0E}" type="pres">
      <dgm:prSet presAssocID="{B5911936-60E2-44A5-8ADE-08BD93AE4700}" presName="rootComposite" presStyleCnt="0"/>
      <dgm:spPr/>
    </dgm:pt>
    <dgm:pt modelId="{467D1BCA-5502-45E9-8B95-3FC6D1F8E87F}" type="pres">
      <dgm:prSet presAssocID="{B5911936-60E2-44A5-8ADE-08BD93AE47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40D6E-E001-4D2D-A931-4480F8E330FA}" type="pres">
      <dgm:prSet presAssocID="{B5911936-60E2-44A5-8ADE-08BD93AE4700}" presName="rootConnector" presStyleLbl="node2" presStyleIdx="1" presStyleCnt="3"/>
      <dgm:spPr/>
    </dgm:pt>
    <dgm:pt modelId="{D7B9ECA7-371A-4117-B578-B6A4F207B058}" type="pres">
      <dgm:prSet presAssocID="{B5911936-60E2-44A5-8ADE-08BD93AE4700}" presName="hierChild4" presStyleCnt="0"/>
      <dgm:spPr/>
    </dgm:pt>
    <dgm:pt modelId="{A0078984-F3B1-45F6-ADA6-C65D7A814AA5}" type="pres">
      <dgm:prSet presAssocID="{B5911936-60E2-44A5-8ADE-08BD93AE4700}" presName="hierChild5" presStyleCnt="0"/>
      <dgm:spPr/>
    </dgm:pt>
    <dgm:pt modelId="{FC0B016C-8F35-4F67-8E60-997473B367CB}" type="pres">
      <dgm:prSet presAssocID="{CEA275EC-19D8-4E47-9069-8AC51D05091A}" presName="Name64" presStyleLbl="parChTrans1D2" presStyleIdx="2" presStyleCnt="4"/>
      <dgm:spPr/>
    </dgm:pt>
    <dgm:pt modelId="{89ACCD89-DBDF-48BD-B4F4-D22E4C4AE418}" type="pres">
      <dgm:prSet presAssocID="{FB2DABAF-F1AE-4A73-B750-8F16C3097D93}" presName="hierRoot2" presStyleCnt="0">
        <dgm:presLayoutVars>
          <dgm:hierBranch val="init"/>
        </dgm:presLayoutVars>
      </dgm:prSet>
      <dgm:spPr/>
    </dgm:pt>
    <dgm:pt modelId="{056217EC-9D13-4EB3-840B-FA27FC3D8B8A}" type="pres">
      <dgm:prSet presAssocID="{FB2DABAF-F1AE-4A73-B750-8F16C3097D93}" presName="rootComposite" presStyleCnt="0"/>
      <dgm:spPr/>
    </dgm:pt>
    <dgm:pt modelId="{68526C2B-4D9A-4A70-AF18-81C4E8DD80E8}" type="pres">
      <dgm:prSet presAssocID="{FB2DABAF-F1AE-4A73-B750-8F16C3097D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5211-F177-4F22-8686-C28F4CCB26B0}" type="pres">
      <dgm:prSet presAssocID="{FB2DABAF-F1AE-4A73-B750-8F16C3097D93}" presName="rootConnector" presStyleLbl="node2" presStyleIdx="2" presStyleCnt="3"/>
      <dgm:spPr/>
    </dgm:pt>
    <dgm:pt modelId="{7362C7DD-80C8-428A-96BE-6F3DF99D7448}" type="pres">
      <dgm:prSet presAssocID="{FB2DABAF-F1AE-4A73-B750-8F16C3097D93}" presName="hierChild4" presStyleCnt="0"/>
      <dgm:spPr/>
    </dgm:pt>
    <dgm:pt modelId="{1BFFA381-7F2C-4372-B402-1308C7AE6281}" type="pres">
      <dgm:prSet presAssocID="{FB2DABAF-F1AE-4A73-B750-8F16C3097D93}" presName="hierChild5" presStyleCnt="0"/>
      <dgm:spPr/>
    </dgm:pt>
    <dgm:pt modelId="{3A3F7164-139D-4510-BB96-184152B4F646}" type="pres">
      <dgm:prSet presAssocID="{4B36F52A-92DF-42DC-8540-342BA9B86E22}" presName="hierChild3" presStyleCnt="0"/>
      <dgm:spPr/>
    </dgm:pt>
    <dgm:pt modelId="{ED2CEDB9-665C-47E9-9859-597D431B49F2}" type="pres">
      <dgm:prSet presAssocID="{24D18715-9F91-4F91-9CE1-554F58208143}" presName="Name115" presStyleLbl="parChTrans1D2" presStyleIdx="3" presStyleCnt="4"/>
      <dgm:spPr/>
    </dgm:pt>
    <dgm:pt modelId="{4613C339-3FE8-4878-A605-A73CC109E786}" type="pres">
      <dgm:prSet presAssocID="{5643A3D0-8B17-4087-B3EF-9600D3CE3AC6}" presName="hierRoot3" presStyleCnt="0">
        <dgm:presLayoutVars>
          <dgm:hierBranch val="init"/>
        </dgm:presLayoutVars>
      </dgm:prSet>
      <dgm:spPr/>
    </dgm:pt>
    <dgm:pt modelId="{BC58E4C2-4554-4487-B587-B20BBD726C1D}" type="pres">
      <dgm:prSet presAssocID="{5643A3D0-8B17-4087-B3EF-9600D3CE3AC6}" presName="rootComposite3" presStyleCnt="0"/>
      <dgm:spPr/>
    </dgm:pt>
    <dgm:pt modelId="{3D504091-C191-46B1-9901-0F2E7CDC1A97}" type="pres">
      <dgm:prSet presAssocID="{5643A3D0-8B17-4087-B3EF-9600D3CE3AC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7338E-D31E-4636-B175-74DB9EE96F90}" type="pres">
      <dgm:prSet presAssocID="{5643A3D0-8B17-4087-B3EF-9600D3CE3AC6}" presName="rootConnector3" presStyleLbl="asst1" presStyleIdx="0" presStyleCnt="1"/>
      <dgm:spPr/>
    </dgm:pt>
    <dgm:pt modelId="{BEC64190-F017-498A-B607-8B1B9485DAE1}" type="pres">
      <dgm:prSet presAssocID="{5643A3D0-8B17-4087-B3EF-9600D3CE3AC6}" presName="hierChild6" presStyleCnt="0"/>
      <dgm:spPr/>
    </dgm:pt>
    <dgm:pt modelId="{6F145E33-CE9B-46F3-9B24-176E4F9B93D9}" type="pres">
      <dgm:prSet presAssocID="{5643A3D0-8B17-4087-B3EF-9600D3CE3AC6}" presName="hierChild7" presStyleCnt="0"/>
      <dgm:spPr/>
    </dgm:pt>
  </dgm:ptLst>
  <dgm:cxnLst>
    <dgm:cxn modelId="{E7521598-BCF4-4369-8AF1-C5AB51EEFCD4}" type="presOf" srcId="{B5911936-60E2-44A5-8ADE-08BD93AE4700}" destId="{29040D6E-E001-4D2D-A931-4480F8E330FA}" srcOrd="1" destOrd="0" presId="urn:microsoft.com/office/officeart/2009/3/layout/HorizontalOrganizationChart"/>
    <dgm:cxn modelId="{EF0507EF-1BAA-4D7A-85D8-D93F48982259}" type="presOf" srcId="{1729FDD3-A4D9-49DD-A0BC-6530B270B7BC}" destId="{4EB2508A-97F5-4860-A5F7-AAD244D93A44}" srcOrd="0" destOrd="0" presId="urn:microsoft.com/office/officeart/2009/3/layout/HorizontalOrganizationChart"/>
    <dgm:cxn modelId="{BEF80FA2-5CD7-4F71-940D-C1AE9A86C3E4}" type="presOf" srcId="{FB2DABAF-F1AE-4A73-B750-8F16C3097D93}" destId="{68526C2B-4D9A-4A70-AF18-81C4E8DD80E8}" srcOrd="0" destOrd="0" presId="urn:microsoft.com/office/officeart/2009/3/layout/HorizontalOrganizationChart"/>
    <dgm:cxn modelId="{464BA03B-019C-46AE-B22F-4AC4431EEAEE}" type="presOf" srcId="{FB2DABAF-F1AE-4A73-B750-8F16C3097D93}" destId="{5C225211-F177-4F22-8686-C28F4CCB26B0}" srcOrd="1" destOrd="0" presId="urn:microsoft.com/office/officeart/2009/3/layout/HorizontalOrganizationChart"/>
    <dgm:cxn modelId="{A544FF47-12BD-471F-AA24-45675EC04AC1}" type="presOf" srcId="{4B36F52A-92DF-42DC-8540-342BA9B86E22}" destId="{17E81C06-5E2C-47B0-8D8F-B9D3F9CB8DE6}" srcOrd="1" destOrd="0" presId="urn:microsoft.com/office/officeart/2009/3/layout/HorizontalOrganizationChart"/>
    <dgm:cxn modelId="{0B662FA7-D279-4B34-AE40-C2166E0F6317}" srcId="{4B36F52A-92DF-42DC-8540-342BA9B86E22}" destId="{FB2DABAF-F1AE-4A73-B750-8F16C3097D93}" srcOrd="3" destOrd="0" parTransId="{CEA275EC-19D8-4E47-9069-8AC51D05091A}" sibTransId="{EB2E9C62-9628-4362-BE78-9E5D22B5E42A}"/>
    <dgm:cxn modelId="{144247DE-6DFC-4A39-8305-7D788DEBA682}" srcId="{1A02EDC7-3E73-4934-97E3-0FB0945C3612}" destId="{4B36F52A-92DF-42DC-8540-342BA9B86E22}" srcOrd="0" destOrd="0" parTransId="{42766F61-CAB8-4B98-A492-D6CA01326188}" sibTransId="{F19EA45B-9C71-4A98-AA00-48EAD6A28A00}"/>
    <dgm:cxn modelId="{6A017A38-CF37-4D94-A101-77F92883A64C}" type="presOf" srcId="{24D18715-9F91-4F91-9CE1-554F58208143}" destId="{ED2CEDB9-665C-47E9-9859-597D431B49F2}" srcOrd="0" destOrd="0" presId="urn:microsoft.com/office/officeart/2009/3/layout/HorizontalOrganizationChart"/>
    <dgm:cxn modelId="{0EB4DE3E-9201-4DC1-9447-4EDB2C25A4BD}" type="presOf" srcId="{B5911936-60E2-44A5-8ADE-08BD93AE4700}" destId="{467D1BCA-5502-45E9-8B95-3FC6D1F8E87F}" srcOrd="0" destOrd="0" presId="urn:microsoft.com/office/officeart/2009/3/layout/HorizontalOrganizationChart"/>
    <dgm:cxn modelId="{5300DE51-FE5D-466E-884F-2AA40A37E255}" type="presOf" srcId="{CEA275EC-19D8-4E47-9069-8AC51D05091A}" destId="{FC0B016C-8F35-4F67-8E60-997473B367CB}" srcOrd="0" destOrd="0" presId="urn:microsoft.com/office/officeart/2009/3/layout/HorizontalOrganizationChart"/>
    <dgm:cxn modelId="{2C9924E2-3757-44AB-AE50-0F666C91E01F}" type="presOf" srcId="{4B36F52A-92DF-42DC-8540-342BA9B86E22}" destId="{F1BC3958-8C67-4C3A-ADC9-F73BB35A3046}" srcOrd="0" destOrd="0" presId="urn:microsoft.com/office/officeart/2009/3/layout/HorizontalOrganizationChart"/>
    <dgm:cxn modelId="{FD2F2797-360F-4CF7-9F92-21B3A7E9E59F}" srcId="{4B36F52A-92DF-42DC-8540-342BA9B86E22}" destId="{698AFC6E-6DD7-4A58-855E-BA1D02E0A7F4}" srcOrd="1" destOrd="0" parTransId="{6C3A09EA-2548-4EE3-9E4E-B886CB1A6142}" sibTransId="{ECFBD6C6-FB56-4962-B0D2-5EDAA620E341}"/>
    <dgm:cxn modelId="{923CE6A6-16EB-4FB0-BCE5-84F8D909DB19}" type="presOf" srcId="{1A02EDC7-3E73-4934-97E3-0FB0945C3612}" destId="{6C8EE1FD-9B44-47E8-A371-DAF9686ECCB6}" srcOrd="0" destOrd="0" presId="urn:microsoft.com/office/officeart/2009/3/layout/HorizontalOrganizationChart"/>
    <dgm:cxn modelId="{045AFFD5-3CBF-4CB5-AB88-B65B608286D6}" type="presOf" srcId="{5643A3D0-8B17-4087-B3EF-9600D3CE3AC6}" destId="{3D504091-C191-46B1-9901-0F2E7CDC1A97}" srcOrd="0" destOrd="0" presId="urn:microsoft.com/office/officeart/2009/3/layout/HorizontalOrganizationChart"/>
    <dgm:cxn modelId="{9734F264-84A5-4CAC-9292-B6E1D0D5FF78}" srcId="{4B36F52A-92DF-42DC-8540-342BA9B86E22}" destId="{5643A3D0-8B17-4087-B3EF-9600D3CE3AC6}" srcOrd="0" destOrd="0" parTransId="{24D18715-9F91-4F91-9CE1-554F58208143}" sibTransId="{01673FB8-DD2D-4B93-8605-20F612FD5E25}"/>
    <dgm:cxn modelId="{C4039E72-0B32-4147-A1F5-7D3319209099}" type="presOf" srcId="{698AFC6E-6DD7-4A58-855E-BA1D02E0A7F4}" destId="{E5174898-9A2B-40FD-92BC-D55E15D7227B}" srcOrd="0" destOrd="0" presId="urn:microsoft.com/office/officeart/2009/3/layout/HorizontalOrganizationChart"/>
    <dgm:cxn modelId="{3BA7C623-F870-48F5-8869-DEE899239658}" type="presOf" srcId="{5643A3D0-8B17-4087-B3EF-9600D3CE3AC6}" destId="{4877338E-D31E-4636-B175-74DB9EE96F90}" srcOrd="1" destOrd="0" presId="urn:microsoft.com/office/officeart/2009/3/layout/HorizontalOrganizationChart"/>
    <dgm:cxn modelId="{BD0912D6-0B63-4C98-BBE9-5F0D90BF559C}" type="presOf" srcId="{6C3A09EA-2548-4EE3-9E4E-B886CB1A6142}" destId="{E68A14E6-36FC-4EBA-875E-9010932368F8}" srcOrd="0" destOrd="0" presId="urn:microsoft.com/office/officeart/2009/3/layout/HorizontalOrganizationChart"/>
    <dgm:cxn modelId="{435F5450-BD4A-4C3E-8E40-C323F26D9B20}" srcId="{4B36F52A-92DF-42DC-8540-342BA9B86E22}" destId="{B5911936-60E2-44A5-8ADE-08BD93AE4700}" srcOrd="2" destOrd="0" parTransId="{1729FDD3-A4D9-49DD-A0BC-6530B270B7BC}" sibTransId="{403CC2E0-4600-4F18-810A-D4AC5810E4AF}"/>
    <dgm:cxn modelId="{15A143EC-E51D-47D1-AA81-5F00083B63DC}" type="presOf" srcId="{698AFC6E-6DD7-4A58-855E-BA1D02E0A7F4}" destId="{6EAEB64A-4A53-42AC-92C6-90DF388135CF}" srcOrd="1" destOrd="0" presId="urn:microsoft.com/office/officeart/2009/3/layout/HorizontalOrganizationChart"/>
    <dgm:cxn modelId="{3D373EDC-1338-49F9-9D51-CF44D92A0413}" type="presParOf" srcId="{6C8EE1FD-9B44-47E8-A371-DAF9686ECCB6}" destId="{C14FC918-C74A-4943-A3CF-8A532914D07C}" srcOrd="0" destOrd="0" presId="urn:microsoft.com/office/officeart/2009/3/layout/HorizontalOrganizationChart"/>
    <dgm:cxn modelId="{6241EDA8-ED33-4605-85C1-72C9AE1E5EA4}" type="presParOf" srcId="{C14FC918-C74A-4943-A3CF-8A532914D07C}" destId="{E3D216CD-6C7E-4F4D-875C-79521CA9E004}" srcOrd="0" destOrd="0" presId="urn:microsoft.com/office/officeart/2009/3/layout/HorizontalOrganizationChart"/>
    <dgm:cxn modelId="{C78A72DD-7E0E-4394-8526-1D4B8F53088B}" type="presParOf" srcId="{E3D216CD-6C7E-4F4D-875C-79521CA9E004}" destId="{F1BC3958-8C67-4C3A-ADC9-F73BB35A3046}" srcOrd="0" destOrd="0" presId="urn:microsoft.com/office/officeart/2009/3/layout/HorizontalOrganizationChart"/>
    <dgm:cxn modelId="{90258B94-7E6F-4A6F-B1F4-A7B324C31230}" type="presParOf" srcId="{E3D216CD-6C7E-4F4D-875C-79521CA9E004}" destId="{17E81C06-5E2C-47B0-8D8F-B9D3F9CB8DE6}" srcOrd="1" destOrd="0" presId="urn:microsoft.com/office/officeart/2009/3/layout/HorizontalOrganizationChart"/>
    <dgm:cxn modelId="{E03F8BEC-B1B9-4DF4-8A7C-773760843F93}" type="presParOf" srcId="{C14FC918-C74A-4943-A3CF-8A532914D07C}" destId="{36B187C8-C4FB-4E65-9B96-CB1C49085BEE}" srcOrd="1" destOrd="0" presId="urn:microsoft.com/office/officeart/2009/3/layout/HorizontalOrganizationChart"/>
    <dgm:cxn modelId="{3916FE50-68B7-4D07-A068-2BD9BDFEBEB1}" type="presParOf" srcId="{36B187C8-C4FB-4E65-9B96-CB1C49085BEE}" destId="{E68A14E6-36FC-4EBA-875E-9010932368F8}" srcOrd="0" destOrd="0" presId="urn:microsoft.com/office/officeart/2009/3/layout/HorizontalOrganizationChart"/>
    <dgm:cxn modelId="{968C39DA-127C-4B62-91FF-98176163141F}" type="presParOf" srcId="{36B187C8-C4FB-4E65-9B96-CB1C49085BEE}" destId="{032CD6D1-4677-4891-8ADE-471D453D8714}" srcOrd="1" destOrd="0" presId="urn:microsoft.com/office/officeart/2009/3/layout/HorizontalOrganizationChart"/>
    <dgm:cxn modelId="{87C72129-134A-4D1C-A2C7-D212A3181B31}" type="presParOf" srcId="{032CD6D1-4677-4891-8ADE-471D453D8714}" destId="{7E7D9DF9-4A91-40F8-8989-7CDB69184FB1}" srcOrd="0" destOrd="0" presId="urn:microsoft.com/office/officeart/2009/3/layout/HorizontalOrganizationChart"/>
    <dgm:cxn modelId="{31FA706B-332A-42A0-B8B9-542823D8367D}" type="presParOf" srcId="{7E7D9DF9-4A91-40F8-8989-7CDB69184FB1}" destId="{E5174898-9A2B-40FD-92BC-D55E15D7227B}" srcOrd="0" destOrd="0" presId="urn:microsoft.com/office/officeart/2009/3/layout/HorizontalOrganizationChart"/>
    <dgm:cxn modelId="{928A6DD7-9417-4C71-9F64-442371286F4E}" type="presParOf" srcId="{7E7D9DF9-4A91-40F8-8989-7CDB69184FB1}" destId="{6EAEB64A-4A53-42AC-92C6-90DF388135CF}" srcOrd="1" destOrd="0" presId="urn:microsoft.com/office/officeart/2009/3/layout/HorizontalOrganizationChart"/>
    <dgm:cxn modelId="{88F5D8F2-0203-4FEC-9905-60B65D83194C}" type="presParOf" srcId="{032CD6D1-4677-4891-8ADE-471D453D8714}" destId="{97EF962C-55FA-48B0-BCAC-C0C82F8A5F45}" srcOrd="1" destOrd="0" presId="urn:microsoft.com/office/officeart/2009/3/layout/HorizontalOrganizationChart"/>
    <dgm:cxn modelId="{32CD4439-9603-4561-B464-63705E71FEB0}" type="presParOf" srcId="{032CD6D1-4677-4891-8ADE-471D453D8714}" destId="{FDDACC12-17B4-4B03-B318-30F5406CD00F}" srcOrd="2" destOrd="0" presId="urn:microsoft.com/office/officeart/2009/3/layout/HorizontalOrganizationChart"/>
    <dgm:cxn modelId="{72F3FA7A-379C-40A2-B460-EAACADEB5993}" type="presParOf" srcId="{36B187C8-C4FB-4E65-9B96-CB1C49085BEE}" destId="{4EB2508A-97F5-4860-A5F7-AAD244D93A44}" srcOrd="2" destOrd="0" presId="urn:microsoft.com/office/officeart/2009/3/layout/HorizontalOrganizationChart"/>
    <dgm:cxn modelId="{896BCEAD-CB66-4A8B-86E2-558C6A90BF46}" type="presParOf" srcId="{36B187C8-C4FB-4E65-9B96-CB1C49085BEE}" destId="{47BC26BF-0468-4250-B7F2-CD4C455E9CCA}" srcOrd="3" destOrd="0" presId="urn:microsoft.com/office/officeart/2009/3/layout/HorizontalOrganizationChart"/>
    <dgm:cxn modelId="{CCA3D44E-F5EA-471C-B3DB-1E14390D83F8}" type="presParOf" srcId="{47BC26BF-0468-4250-B7F2-CD4C455E9CCA}" destId="{4FEBF59B-71C7-4600-B7E4-121F942AEB0E}" srcOrd="0" destOrd="0" presId="urn:microsoft.com/office/officeart/2009/3/layout/HorizontalOrganizationChart"/>
    <dgm:cxn modelId="{556F6AEC-8B77-42D3-806E-FDF974D344A5}" type="presParOf" srcId="{4FEBF59B-71C7-4600-B7E4-121F942AEB0E}" destId="{467D1BCA-5502-45E9-8B95-3FC6D1F8E87F}" srcOrd="0" destOrd="0" presId="urn:microsoft.com/office/officeart/2009/3/layout/HorizontalOrganizationChart"/>
    <dgm:cxn modelId="{EC35039F-783C-4C9E-BEB2-EE09650D0339}" type="presParOf" srcId="{4FEBF59B-71C7-4600-B7E4-121F942AEB0E}" destId="{29040D6E-E001-4D2D-A931-4480F8E330FA}" srcOrd="1" destOrd="0" presId="urn:microsoft.com/office/officeart/2009/3/layout/HorizontalOrganizationChart"/>
    <dgm:cxn modelId="{CA2E727E-837B-4012-94B1-157B539148D8}" type="presParOf" srcId="{47BC26BF-0468-4250-B7F2-CD4C455E9CCA}" destId="{D7B9ECA7-371A-4117-B578-B6A4F207B058}" srcOrd="1" destOrd="0" presId="urn:microsoft.com/office/officeart/2009/3/layout/HorizontalOrganizationChart"/>
    <dgm:cxn modelId="{DE0905E7-9107-42FB-93DE-F2609D0499A3}" type="presParOf" srcId="{47BC26BF-0468-4250-B7F2-CD4C455E9CCA}" destId="{A0078984-F3B1-45F6-ADA6-C65D7A814AA5}" srcOrd="2" destOrd="0" presId="urn:microsoft.com/office/officeart/2009/3/layout/HorizontalOrganizationChart"/>
    <dgm:cxn modelId="{E27CF81A-A059-4697-A5DA-A44FDAA13A90}" type="presParOf" srcId="{36B187C8-C4FB-4E65-9B96-CB1C49085BEE}" destId="{FC0B016C-8F35-4F67-8E60-997473B367CB}" srcOrd="4" destOrd="0" presId="urn:microsoft.com/office/officeart/2009/3/layout/HorizontalOrganizationChart"/>
    <dgm:cxn modelId="{B8396B18-54BD-42A4-9BBF-BA0BEF2D158C}" type="presParOf" srcId="{36B187C8-C4FB-4E65-9B96-CB1C49085BEE}" destId="{89ACCD89-DBDF-48BD-B4F4-D22E4C4AE418}" srcOrd="5" destOrd="0" presId="urn:microsoft.com/office/officeart/2009/3/layout/HorizontalOrganizationChart"/>
    <dgm:cxn modelId="{508F22EC-3527-4244-A629-97DF7F476A4D}" type="presParOf" srcId="{89ACCD89-DBDF-48BD-B4F4-D22E4C4AE418}" destId="{056217EC-9D13-4EB3-840B-FA27FC3D8B8A}" srcOrd="0" destOrd="0" presId="urn:microsoft.com/office/officeart/2009/3/layout/HorizontalOrganizationChart"/>
    <dgm:cxn modelId="{63A711CB-920A-4E96-96CF-4547CAB7A743}" type="presParOf" srcId="{056217EC-9D13-4EB3-840B-FA27FC3D8B8A}" destId="{68526C2B-4D9A-4A70-AF18-81C4E8DD80E8}" srcOrd="0" destOrd="0" presId="urn:microsoft.com/office/officeart/2009/3/layout/HorizontalOrganizationChart"/>
    <dgm:cxn modelId="{D6E7C6CB-D9D7-4653-B8A9-381A8B2A9FAC}" type="presParOf" srcId="{056217EC-9D13-4EB3-840B-FA27FC3D8B8A}" destId="{5C225211-F177-4F22-8686-C28F4CCB26B0}" srcOrd="1" destOrd="0" presId="urn:microsoft.com/office/officeart/2009/3/layout/HorizontalOrganizationChart"/>
    <dgm:cxn modelId="{7DBAA5FC-575C-47F2-91D3-6102668444EA}" type="presParOf" srcId="{89ACCD89-DBDF-48BD-B4F4-D22E4C4AE418}" destId="{7362C7DD-80C8-428A-96BE-6F3DF99D7448}" srcOrd="1" destOrd="0" presId="urn:microsoft.com/office/officeart/2009/3/layout/HorizontalOrganizationChart"/>
    <dgm:cxn modelId="{95D0DD25-3ADA-40BF-B074-84831E68B512}" type="presParOf" srcId="{89ACCD89-DBDF-48BD-B4F4-D22E4C4AE418}" destId="{1BFFA381-7F2C-4372-B402-1308C7AE6281}" srcOrd="2" destOrd="0" presId="urn:microsoft.com/office/officeart/2009/3/layout/HorizontalOrganizationChart"/>
    <dgm:cxn modelId="{F575B330-06AE-489A-A63D-B4965239E768}" type="presParOf" srcId="{C14FC918-C74A-4943-A3CF-8A532914D07C}" destId="{3A3F7164-139D-4510-BB96-184152B4F646}" srcOrd="2" destOrd="0" presId="urn:microsoft.com/office/officeart/2009/3/layout/HorizontalOrganizationChart"/>
    <dgm:cxn modelId="{7F79D879-1E3F-4B41-A605-2B12D25EF95F}" type="presParOf" srcId="{3A3F7164-139D-4510-BB96-184152B4F646}" destId="{ED2CEDB9-665C-47E9-9859-597D431B49F2}" srcOrd="0" destOrd="0" presId="urn:microsoft.com/office/officeart/2009/3/layout/HorizontalOrganizationChart"/>
    <dgm:cxn modelId="{2BCCFE85-E8F1-4C56-87DE-6F1D0E2BD0FF}" type="presParOf" srcId="{3A3F7164-139D-4510-BB96-184152B4F646}" destId="{4613C339-3FE8-4878-A605-A73CC109E786}" srcOrd="1" destOrd="0" presId="urn:microsoft.com/office/officeart/2009/3/layout/HorizontalOrganizationChart"/>
    <dgm:cxn modelId="{8CE4BEEB-1A72-45DF-88A9-B7DBA917349C}" type="presParOf" srcId="{4613C339-3FE8-4878-A605-A73CC109E786}" destId="{BC58E4C2-4554-4487-B587-B20BBD726C1D}" srcOrd="0" destOrd="0" presId="urn:microsoft.com/office/officeart/2009/3/layout/HorizontalOrganizationChart"/>
    <dgm:cxn modelId="{CF1527F9-5AF5-482E-8F30-AC3A0DE49D46}" type="presParOf" srcId="{BC58E4C2-4554-4487-B587-B20BBD726C1D}" destId="{3D504091-C191-46B1-9901-0F2E7CDC1A97}" srcOrd="0" destOrd="0" presId="urn:microsoft.com/office/officeart/2009/3/layout/HorizontalOrganizationChart"/>
    <dgm:cxn modelId="{15A129FF-C86C-4311-AC84-281BB99CA796}" type="presParOf" srcId="{BC58E4C2-4554-4487-B587-B20BBD726C1D}" destId="{4877338E-D31E-4636-B175-74DB9EE96F90}" srcOrd="1" destOrd="0" presId="urn:microsoft.com/office/officeart/2009/3/layout/HorizontalOrganizationChart"/>
    <dgm:cxn modelId="{5610663C-CD5C-4160-989A-42FDBB2EB106}" type="presParOf" srcId="{4613C339-3FE8-4878-A605-A73CC109E786}" destId="{BEC64190-F017-498A-B607-8B1B9485DAE1}" srcOrd="1" destOrd="0" presId="urn:microsoft.com/office/officeart/2009/3/layout/HorizontalOrganizationChart"/>
    <dgm:cxn modelId="{EE1D6AD2-C246-4749-8E75-66C60A1EA1A9}" type="presParOf" srcId="{4613C339-3FE8-4878-A605-A73CC109E786}" destId="{6F145E33-CE9B-46F3-9B24-176E4F9B93D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710B-22A5-413E-933A-AC5F4E1CABF4}">
      <dsp:nvSpPr>
        <dsp:cNvPr id="0" name=""/>
        <dsp:cNvSpPr/>
      </dsp:nvSpPr>
      <dsp:spPr>
        <a:xfrm rot="5524409">
          <a:off x="-373120" y="1448168"/>
          <a:ext cx="1752115" cy="203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238F-A33B-4513-9E3E-338305362E31}">
      <dsp:nvSpPr>
        <dsp:cNvPr id="0" name=""/>
        <dsp:cNvSpPr/>
      </dsp:nvSpPr>
      <dsp:spPr>
        <a:xfrm>
          <a:off x="77983" y="338116"/>
          <a:ext cx="2262445" cy="1357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742" y="377875"/>
        <a:ext cx="2182927" cy="1277949"/>
      </dsp:txXfrm>
    </dsp:sp>
    <dsp:sp modelId="{95AE39A6-D082-4456-AF0B-BDB744C60064}">
      <dsp:nvSpPr>
        <dsp:cNvPr id="0" name=""/>
        <dsp:cNvSpPr/>
      </dsp:nvSpPr>
      <dsp:spPr>
        <a:xfrm rot="5424656">
          <a:off x="-361180" y="3158448"/>
          <a:ext cx="1652988" cy="203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4417-233E-4AF4-85B5-4DA5FA9CFE9F}">
      <dsp:nvSpPr>
        <dsp:cNvPr id="0" name=""/>
        <dsp:cNvSpPr/>
      </dsp:nvSpPr>
      <dsp:spPr>
        <a:xfrm>
          <a:off x="14590" y="2097408"/>
          <a:ext cx="2262445" cy="1357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জন্ম-১৯১১ </a:t>
          </a: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49" y="2137167"/>
        <a:ext cx="2182927" cy="1277949"/>
      </dsp:txXfrm>
    </dsp:sp>
    <dsp:sp modelId="{58740869-3CE7-4525-8B77-09F7A44A85A2}">
      <dsp:nvSpPr>
        <dsp:cNvPr id="0" name=""/>
        <dsp:cNvSpPr/>
      </dsp:nvSpPr>
      <dsp:spPr>
        <a:xfrm rot="21593065">
          <a:off x="463543" y="3985784"/>
          <a:ext cx="3270492" cy="2036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D68C-E7D0-4873-B5A7-839706DEF747}">
      <dsp:nvSpPr>
        <dsp:cNvPr id="0" name=""/>
        <dsp:cNvSpPr/>
      </dsp:nvSpPr>
      <dsp:spPr>
        <a:xfrm>
          <a:off x="2734" y="3758676"/>
          <a:ext cx="2262445" cy="13574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জন্মস্থান-বরিশাল মামার বিড়িতে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93" y="3798435"/>
        <a:ext cx="2182927" cy="1277949"/>
      </dsp:txXfrm>
    </dsp:sp>
    <dsp:sp modelId="{7F0B457A-220B-4AFD-879C-2C8D1CA59478}">
      <dsp:nvSpPr>
        <dsp:cNvPr id="0" name=""/>
        <dsp:cNvSpPr/>
      </dsp:nvSpPr>
      <dsp:spPr>
        <a:xfrm rot="16200000">
          <a:off x="2891447" y="3130749"/>
          <a:ext cx="1695068" cy="2036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E950A-64AD-495D-A7CF-DE673687C014}">
      <dsp:nvSpPr>
        <dsp:cNvPr id="0" name=""/>
        <dsp:cNvSpPr/>
      </dsp:nvSpPr>
      <dsp:spPr>
        <a:xfrm>
          <a:off x="3068382" y="3745482"/>
          <a:ext cx="2690342" cy="13706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নিজের চেষ্টায় লেখাপড়া শিখে কবিতা চর্চা শুরু করেছিলেন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8527" y="3785627"/>
        <a:ext cx="2610052" cy="1290372"/>
      </dsp:txXfrm>
    </dsp:sp>
    <dsp:sp modelId="{D5998660-5BDF-4450-8A87-F023DBB36FED}">
      <dsp:nvSpPr>
        <dsp:cNvPr id="0" name=""/>
        <dsp:cNvSpPr/>
      </dsp:nvSpPr>
      <dsp:spPr>
        <a:xfrm rot="16151545">
          <a:off x="2900646" y="1448290"/>
          <a:ext cx="1653367" cy="2036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37C95-4B34-4495-B78F-BD67D7E7BDA1}">
      <dsp:nvSpPr>
        <dsp:cNvPr id="0" name=""/>
        <dsp:cNvSpPr/>
      </dsp:nvSpPr>
      <dsp:spPr>
        <a:xfrm>
          <a:off x="3011787" y="2048647"/>
          <a:ext cx="2803532" cy="13574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সে আমলে মেয়েদের লেখাপড়ার মোটেই সুযোগ ছিল না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1546" y="2088406"/>
        <a:ext cx="2724014" cy="1277949"/>
      </dsp:txXfrm>
    </dsp:sp>
    <dsp:sp modelId="{B26F4D03-5B08-4A27-8806-A70EC85F69A7}">
      <dsp:nvSpPr>
        <dsp:cNvPr id="0" name=""/>
        <dsp:cNvSpPr/>
      </dsp:nvSpPr>
      <dsp:spPr>
        <a:xfrm rot="21535271">
          <a:off x="3720490" y="582019"/>
          <a:ext cx="3771889" cy="203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93B4E-E1E2-4367-A193-3F81DF8C5114}">
      <dsp:nvSpPr>
        <dsp:cNvPr id="0" name=""/>
        <dsp:cNvSpPr/>
      </dsp:nvSpPr>
      <dsp:spPr>
        <a:xfrm>
          <a:off x="2991391" y="387121"/>
          <a:ext cx="2797717" cy="1357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তাঁর পৈতৃক নিবাস </a:t>
          </a: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ছিল কুমিল্লা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1150" y="426880"/>
        <a:ext cx="2718199" cy="1277949"/>
      </dsp:txXfrm>
    </dsp:sp>
    <dsp:sp modelId="{EF80DD76-B3F7-451F-8071-3AB10181BB0C}">
      <dsp:nvSpPr>
        <dsp:cNvPr id="0" name=""/>
        <dsp:cNvSpPr/>
      </dsp:nvSpPr>
      <dsp:spPr>
        <a:xfrm rot="5291325">
          <a:off x="6738420" y="1336289"/>
          <a:ext cx="1580345" cy="203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E92EA-8BEF-456F-AD8A-36D1FCA89069}">
      <dsp:nvSpPr>
        <dsp:cNvPr id="0" name=""/>
        <dsp:cNvSpPr/>
      </dsp:nvSpPr>
      <dsp:spPr>
        <a:xfrm>
          <a:off x="6599529" y="351813"/>
          <a:ext cx="3145750" cy="12860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কিছুকাল তিনি কলকাতায় একটি বিদ্যালয়ে শিক্ষকতা করেন</a:t>
          </a:r>
          <a:endParaRPr lang="as-IN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7196" y="389480"/>
        <a:ext cx="3070416" cy="1210717"/>
      </dsp:txXfrm>
    </dsp:sp>
    <dsp:sp modelId="{5EB9B8FD-9720-4A19-B044-B3B5DCD458FE}">
      <dsp:nvSpPr>
        <dsp:cNvPr id="0" name=""/>
        <dsp:cNvSpPr/>
      </dsp:nvSpPr>
      <dsp:spPr>
        <a:xfrm rot="5518545">
          <a:off x="6637435" y="3020852"/>
          <a:ext cx="1782238" cy="2036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8497-1E19-4FB6-94D3-70EA3F4786C1}">
      <dsp:nvSpPr>
        <dsp:cNvPr id="0" name=""/>
        <dsp:cNvSpPr/>
      </dsp:nvSpPr>
      <dsp:spPr>
        <a:xfrm>
          <a:off x="6682083" y="1890095"/>
          <a:ext cx="3103532" cy="13685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সমাজসেবা ও নারীকল্যাণ মূলক নানা কাজের সংগে তিনি জড়িত ছিলেন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2168" y="1930180"/>
        <a:ext cx="3023362" cy="1288428"/>
      </dsp:txXfrm>
    </dsp:sp>
    <dsp:sp modelId="{F3DEA0B4-516A-45AD-847D-3DD21C47D34F}">
      <dsp:nvSpPr>
        <dsp:cNvPr id="0" name=""/>
        <dsp:cNvSpPr/>
      </dsp:nvSpPr>
      <dsp:spPr>
        <a:xfrm>
          <a:off x="6561927" y="3685197"/>
          <a:ext cx="3220953" cy="13574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</a:t>
          </a: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 তিনি </a:t>
          </a: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ঢাকায় </a:t>
          </a: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মৃত্যুবরণ করেন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1686" y="3724956"/>
        <a:ext cx="3141435" cy="127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5BBE6-DF36-446E-85DC-E4D159CA4319}">
      <dsp:nvSpPr>
        <dsp:cNvPr id="0" name=""/>
        <dsp:cNvSpPr/>
      </dsp:nvSpPr>
      <dsp:spPr>
        <a:xfrm>
          <a:off x="4413133" y="2319532"/>
          <a:ext cx="1886732" cy="1351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 রচিত গ্রেন্থ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9439" y="2517452"/>
        <a:ext cx="1334120" cy="955639"/>
      </dsp:txXfrm>
    </dsp:sp>
    <dsp:sp modelId="{03169F5E-875E-45D8-879E-3D89E41690AB}">
      <dsp:nvSpPr>
        <dsp:cNvPr id="0" name=""/>
        <dsp:cNvSpPr/>
      </dsp:nvSpPr>
      <dsp:spPr>
        <a:xfrm rot="15975529">
          <a:off x="5095513" y="1696336"/>
          <a:ext cx="387430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157419" y="1862389"/>
        <a:ext cx="271201" cy="324188"/>
      </dsp:txXfrm>
    </dsp:sp>
    <dsp:sp modelId="{13A51127-8E87-420E-8507-F1DB30A7863F}">
      <dsp:nvSpPr>
        <dsp:cNvPr id="0" name=""/>
        <dsp:cNvSpPr/>
      </dsp:nvSpPr>
      <dsp:spPr>
        <a:xfrm>
          <a:off x="4418242" y="3369"/>
          <a:ext cx="1589153" cy="1589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‘সাঁঝের মায়া’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0968" y="236095"/>
        <a:ext cx="1123701" cy="1123701"/>
      </dsp:txXfrm>
    </dsp:sp>
    <dsp:sp modelId="{E18D60C1-18FC-4CAC-B4D4-676CA417A38B}">
      <dsp:nvSpPr>
        <dsp:cNvPr id="0" name=""/>
        <dsp:cNvSpPr/>
      </dsp:nvSpPr>
      <dsp:spPr>
        <a:xfrm rot="19831389">
          <a:off x="6268722" y="2045947"/>
          <a:ext cx="578671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9213" y="2193890"/>
        <a:ext cx="416577" cy="324188"/>
      </dsp:txXfrm>
    </dsp:sp>
    <dsp:sp modelId="{C619E3C0-E17B-4468-8D19-4C59E1BADF0E}">
      <dsp:nvSpPr>
        <dsp:cNvPr id="0" name=""/>
        <dsp:cNvSpPr/>
      </dsp:nvSpPr>
      <dsp:spPr>
        <a:xfrm>
          <a:off x="6944712" y="853849"/>
          <a:ext cx="1589153" cy="15891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‘মায়া কাজল’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77438" y="1086575"/>
        <a:ext cx="1123701" cy="1123701"/>
      </dsp:txXfrm>
    </dsp:sp>
    <dsp:sp modelId="{6D646FF3-3F45-4826-A358-EE6FEC1961A2}">
      <dsp:nvSpPr>
        <dsp:cNvPr id="0" name=""/>
        <dsp:cNvSpPr/>
      </dsp:nvSpPr>
      <dsp:spPr>
        <a:xfrm rot="1884655">
          <a:off x="6256453" y="3472517"/>
          <a:ext cx="647920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8330" y="3538340"/>
        <a:ext cx="485826" cy="324188"/>
      </dsp:txXfrm>
    </dsp:sp>
    <dsp:sp modelId="{81806EB9-5880-449B-945C-E6E9DDCA3FB2}">
      <dsp:nvSpPr>
        <dsp:cNvPr id="0" name=""/>
        <dsp:cNvSpPr/>
      </dsp:nvSpPr>
      <dsp:spPr>
        <a:xfrm>
          <a:off x="6936781" y="3743536"/>
          <a:ext cx="1892427" cy="15891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মোর যাদুদের সমাধি পরে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3921" y="3976262"/>
        <a:ext cx="1338147" cy="1123701"/>
      </dsp:txXfrm>
    </dsp:sp>
    <dsp:sp modelId="{F4C09413-FA98-4A82-A848-AF4023E5D0E6}">
      <dsp:nvSpPr>
        <dsp:cNvPr id="0" name=""/>
        <dsp:cNvSpPr/>
      </dsp:nvSpPr>
      <dsp:spPr>
        <a:xfrm rot="5619267">
          <a:off x="5081675" y="3779149"/>
          <a:ext cx="415008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147894" y="3825087"/>
        <a:ext cx="290506" cy="324188"/>
      </dsp:txXfrm>
    </dsp:sp>
    <dsp:sp modelId="{4022F802-943D-4122-ABAC-7B6DAC0CCF99}">
      <dsp:nvSpPr>
        <dsp:cNvPr id="0" name=""/>
        <dsp:cNvSpPr/>
      </dsp:nvSpPr>
      <dsp:spPr>
        <a:xfrm>
          <a:off x="4368144" y="4450318"/>
          <a:ext cx="1689349" cy="15891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একাত্তরের ডাইরি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5543" y="4683044"/>
        <a:ext cx="1194551" cy="1123701"/>
      </dsp:txXfrm>
    </dsp:sp>
    <dsp:sp modelId="{592D051C-3929-49F3-A039-0125D14123D4}">
      <dsp:nvSpPr>
        <dsp:cNvPr id="0" name=""/>
        <dsp:cNvSpPr/>
      </dsp:nvSpPr>
      <dsp:spPr>
        <a:xfrm rot="8981845">
          <a:off x="3798621" y="3448258"/>
          <a:ext cx="640993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49642" y="3515426"/>
        <a:ext cx="478899" cy="324188"/>
      </dsp:txXfrm>
    </dsp:sp>
    <dsp:sp modelId="{FA8F40BB-1EA7-41EB-B904-6B581A7EC4AE}">
      <dsp:nvSpPr>
        <dsp:cNvPr id="0" name=""/>
        <dsp:cNvSpPr/>
      </dsp:nvSpPr>
      <dsp:spPr>
        <a:xfrm>
          <a:off x="2100772" y="3639025"/>
          <a:ext cx="1589153" cy="15891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ইতল বিতল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3498" y="3871751"/>
        <a:ext cx="1123701" cy="1123701"/>
      </dsp:txXfrm>
    </dsp:sp>
    <dsp:sp modelId="{9B3A9042-1D26-47D3-915B-A90EF3F21263}">
      <dsp:nvSpPr>
        <dsp:cNvPr id="0" name=""/>
        <dsp:cNvSpPr/>
      </dsp:nvSpPr>
      <dsp:spPr>
        <a:xfrm rot="12496973">
          <a:off x="3747837" y="2035580"/>
          <a:ext cx="654277" cy="540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00256" y="2182044"/>
        <a:ext cx="492183" cy="324188"/>
      </dsp:txXfrm>
    </dsp:sp>
    <dsp:sp modelId="{50EB8081-0276-40FD-9508-A7723CE82F61}">
      <dsp:nvSpPr>
        <dsp:cNvPr id="0" name=""/>
        <dsp:cNvSpPr/>
      </dsp:nvSpPr>
      <dsp:spPr>
        <a:xfrm>
          <a:off x="1808223" y="788541"/>
          <a:ext cx="1847486" cy="1589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নওল কিশোরের দরবারে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8781" y="1021267"/>
        <a:ext cx="1306370" cy="1123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EDB9-665C-47E9-9859-597D431B49F2}">
      <dsp:nvSpPr>
        <dsp:cNvPr id="0" name=""/>
        <dsp:cNvSpPr/>
      </dsp:nvSpPr>
      <dsp:spPr>
        <a:xfrm>
          <a:off x="2998437" y="2633822"/>
          <a:ext cx="2096076" cy="187149"/>
        </a:xfrm>
        <a:custGeom>
          <a:avLst/>
          <a:gdLst/>
          <a:ahLst/>
          <a:cxnLst/>
          <a:rect l="0" t="0" r="0" b="0"/>
          <a:pathLst>
            <a:path>
              <a:moveTo>
                <a:pt x="0" y="187149"/>
              </a:moveTo>
              <a:lnTo>
                <a:pt x="2096076" y="187149"/>
              </a:lnTo>
              <a:lnTo>
                <a:pt x="20960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B016C-8F35-4F67-8E60-997473B367CB}">
      <dsp:nvSpPr>
        <dsp:cNvPr id="0" name=""/>
        <dsp:cNvSpPr/>
      </dsp:nvSpPr>
      <dsp:spPr>
        <a:xfrm>
          <a:off x="2998437" y="2820971"/>
          <a:ext cx="4192153" cy="1287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2714" y="0"/>
              </a:lnTo>
              <a:lnTo>
                <a:pt x="3892714" y="1287590"/>
              </a:lnTo>
              <a:lnTo>
                <a:pt x="4192153" y="12875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2508A-97F5-4860-A5F7-AAD244D93A44}">
      <dsp:nvSpPr>
        <dsp:cNvPr id="0" name=""/>
        <dsp:cNvSpPr/>
      </dsp:nvSpPr>
      <dsp:spPr>
        <a:xfrm>
          <a:off x="2998437" y="2775251"/>
          <a:ext cx="4192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15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14E6-36FC-4EBA-875E-9010932368F8}">
      <dsp:nvSpPr>
        <dsp:cNvPr id="0" name=""/>
        <dsp:cNvSpPr/>
      </dsp:nvSpPr>
      <dsp:spPr>
        <a:xfrm>
          <a:off x="2998437" y="1533381"/>
          <a:ext cx="4192153" cy="1287590"/>
        </a:xfrm>
        <a:custGeom>
          <a:avLst/>
          <a:gdLst/>
          <a:ahLst/>
          <a:cxnLst/>
          <a:rect l="0" t="0" r="0" b="0"/>
          <a:pathLst>
            <a:path>
              <a:moveTo>
                <a:pt x="0" y="1287590"/>
              </a:moveTo>
              <a:lnTo>
                <a:pt x="3892714" y="1287590"/>
              </a:lnTo>
              <a:lnTo>
                <a:pt x="3892714" y="0"/>
              </a:lnTo>
              <a:lnTo>
                <a:pt x="419215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C3958-8C67-4C3A-ADC9-F73BB35A3046}">
      <dsp:nvSpPr>
        <dsp:cNvPr id="0" name=""/>
        <dsp:cNvSpPr/>
      </dsp:nvSpPr>
      <dsp:spPr>
        <a:xfrm>
          <a:off x="4042" y="2364326"/>
          <a:ext cx="2994395" cy="9132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2" y="2364326"/>
        <a:ext cx="2994395" cy="913290"/>
      </dsp:txXfrm>
    </dsp:sp>
    <dsp:sp modelId="{E5174898-9A2B-40FD-92BC-D55E15D7227B}">
      <dsp:nvSpPr>
        <dsp:cNvPr id="0" name=""/>
        <dsp:cNvSpPr/>
      </dsp:nvSpPr>
      <dsp:spPr>
        <a:xfrm>
          <a:off x="7190591" y="1076736"/>
          <a:ext cx="2994395" cy="9132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মোহাম্মদ নাসিরউদ্দিন স্বর্ণপদক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0591" y="1076736"/>
        <a:ext cx="2994395" cy="913290"/>
      </dsp:txXfrm>
    </dsp:sp>
    <dsp:sp modelId="{467D1BCA-5502-45E9-8B95-3FC6D1F8E87F}">
      <dsp:nvSpPr>
        <dsp:cNvPr id="0" name=""/>
        <dsp:cNvSpPr/>
      </dsp:nvSpPr>
      <dsp:spPr>
        <a:xfrm>
          <a:off x="7190591" y="2364326"/>
          <a:ext cx="2994395" cy="9132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0591" y="2364326"/>
        <a:ext cx="2994395" cy="913290"/>
      </dsp:txXfrm>
    </dsp:sp>
    <dsp:sp modelId="{68526C2B-4D9A-4A70-AF18-81C4E8DD80E8}">
      <dsp:nvSpPr>
        <dsp:cNvPr id="0" name=""/>
        <dsp:cNvSpPr/>
      </dsp:nvSpPr>
      <dsp:spPr>
        <a:xfrm>
          <a:off x="7190591" y="3651916"/>
          <a:ext cx="2994395" cy="9132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 পুরষ্কার ইত্যাদি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0591" y="3651916"/>
        <a:ext cx="2994395" cy="913290"/>
      </dsp:txXfrm>
    </dsp:sp>
    <dsp:sp modelId="{3D504091-C191-46B1-9901-0F2E7CDC1A97}">
      <dsp:nvSpPr>
        <dsp:cNvPr id="0" name=""/>
        <dsp:cNvSpPr/>
      </dsp:nvSpPr>
      <dsp:spPr>
        <a:xfrm>
          <a:off x="3597316" y="1720531"/>
          <a:ext cx="2994395" cy="9132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7316" y="1720531"/>
        <a:ext cx="2994395" cy="913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DC17-8F82-405E-AF3E-FF1A628F423E}" type="datetimeFigureOut">
              <a:rPr lang="en-SG" smtClean="0"/>
              <a:t>16/11/2020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8B73-C9C6-4F52-B85A-A7ED973A9E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74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D51D3A-771B-424B-BDD1-4ACBBEED26DD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8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F42103-005D-4296-B438-DC1B5BEB29B8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0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7221CC-D5D7-4FBB-A7C1-BF775BE08734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622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D6AA1-ED86-4A8C-B233-08BF1F3A7B10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9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983D8D-EFAB-440B-B39C-062D7058C559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B8049-57D5-4E05-93BF-B8BBFD5EEE29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36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3401C-0262-4981-9A4F-DAEFE8CD662A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54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9BC39-6D60-4E8B-975E-DC1953E2D18A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46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953C4-A1ED-4F7B-8E58-ACD04A2C364F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611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0EB90-DB8B-494F-9DC0-111A9AA1A698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20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77AEE-96C5-4594-9F51-EF38ED6816A6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BF9C5-D916-45EF-947A-E3DBEF7DCE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88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1999" cy="6858000"/>
          </a:xfrm>
          <a:prstGeom prst="frame">
            <a:avLst>
              <a:gd name="adj1" fmla="val 1262"/>
            </a:avLst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04503" y="104504"/>
            <a:ext cx="11991703" cy="6662056"/>
          </a:xfrm>
          <a:prstGeom prst="frame">
            <a:avLst>
              <a:gd name="adj1" fmla="val 931"/>
            </a:avLst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04503" y="104504"/>
            <a:ext cx="11991703" cy="6662055"/>
          </a:xfrm>
          <a:prstGeom prst="frame">
            <a:avLst>
              <a:gd name="adj1" fmla="val 15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9070" y="0"/>
            <a:ext cx="12191999" cy="6858000"/>
            <a:chOff x="-149070" y="0"/>
            <a:chExt cx="12191999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149070" y="0"/>
              <a:ext cx="12191999" cy="6858000"/>
              <a:chOff x="0" y="0"/>
              <a:chExt cx="12191999" cy="6858000"/>
            </a:xfrm>
          </p:grpSpPr>
          <p:sp>
            <p:nvSpPr>
              <p:cNvPr id="4" name="Frame 3"/>
              <p:cNvSpPr/>
              <p:nvPr/>
            </p:nvSpPr>
            <p:spPr>
              <a:xfrm>
                <a:off x="0" y="0"/>
                <a:ext cx="12191999" cy="6858000"/>
              </a:xfrm>
              <a:prstGeom prst="frame">
                <a:avLst>
                  <a:gd name="adj1" fmla="val 1262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04503" y="104504"/>
                <a:ext cx="11991703" cy="6662056"/>
              </a:xfrm>
              <a:prstGeom prst="frame">
                <a:avLst>
                  <a:gd name="adj1" fmla="val 931"/>
                </a:avLst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104503" y="104504"/>
                <a:ext cx="11991703" cy="6662055"/>
              </a:xfrm>
              <a:prstGeom prst="frame">
                <a:avLst>
                  <a:gd name="adj1" fmla="val 152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283028" y="242814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2" name="Sun 11"/>
              <p:cNvSpPr/>
              <p:nvPr/>
            </p:nvSpPr>
            <p:spPr>
              <a:xfrm>
                <a:off x="11011989" y="242047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1011989" y="5720763"/>
                <a:ext cx="914400" cy="927846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283028" y="5720763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851" y="1107268"/>
                <a:ext cx="1114698" cy="468226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7302" y="1058091"/>
                <a:ext cx="988424" cy="473144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003635" y="2967335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" y="5789533"/>
              <a:ext cx="11784874" cy="8456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931592" y="2259853"/>
              <a:ext cx="8185254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as-IN" sz="7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ক্লাসে</a:t>
              </a:r>
            </a:p>
            <a:p>
              <a:pPr algn="ctr"/>
              <a:r>
                <a:rPr lang="as-IN" sz="72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 স্বাগতম</a:t>
              </a:r>
              <a:endPara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" y="94511"/>
              <a:ext cx="11784874" cy="1012756"/>
            </a:xfrm>
            <a:prstGeom prst="rect">
              <a:avLst/>
            </a:prstGeom>
          </p:spPr>
        </p:pic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6589-3E7B-4967-9129-0EC73FB8541F}" type="datetime3">
              <a:rPr lang="en-SG" smtClean="0"/>
              <a:t>16 November 2020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42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A091-42CA-4B80-8B60-6A34EBE1E68C}" type="datetime3">
              <a:rPr lang="en-SG" smtClean="0"/>
              <a:t>16 November 2020</a:t>
            </a:fld>
            <a:endParaRPr lang="en-SG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7592054"/>
              </p:ext>
            </p:extLst>
          </p:nvPr>
        </p:nvGraphicFramePr>
        <p:xfrm>
          <a:off x="1058091" y="496390"/>
          <a:ext cx="10189029" cy="564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12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BC3958-8C67-4C3A-ADC9-F73BB35A3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1BC3958-8C67-4C3A-ADC9-F73BB35A3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2CEDB9-665C-47E9-9859-597D431B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D2CEDB9-665C-47E9-9859-597D431B4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04091-C191-46B1-9901-0F2E7CDC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D504091-C191-46B1-9901-0F2E7CDC1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A14E6-36FC-4EBA-875E-90109323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68A14E6-36FC-4EBA-875E-901093236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74898-9A2B-40FD-92BC-D55E15D72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5174898-9A2B-40FD-92BC-D55E15D72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2508A-97F5-4860-A5F7-AAD244D93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4EB2508A-97F5-4860-A5F7-AAD244D93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7D1BCA-5502-45E9-8B95-3FC6D1F8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467D1BCA-5502-45E9-8B95-3FC6D1F8E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B016C-8F35-4F67-8E60-997473B36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C0B016C-8F35-4F67-8E60-997473B36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526C2B-4D9A-4A70-AF18-81C4E8DD8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8526C2B-4D9A-4A70-AF18-81C4E8DD8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C22F-5950-4F51-B61C-BD549F7EC60C}" type="datetime3">
              <a:rPr lang="en-SG" smtClean="0"/>
              <a:t>16 November 2020</a:t>
            </a:fld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656386" y="1710974"/>
            <a:ext cx="1700214" cy="3033388"/>
            <a:chOff x="1371600" y="1499073"/>
            <a:chExt cx="1700214" cy="30333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7" name="Group 26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Notched Right Arrow 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374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" name="Pentagon 2"/>
          <p:cNvSpPr/>
          <p:nvPr/>
        </p:nvSpPr>
        <p:spPr>
          <a:xfrm>
            <a:off x="2546876" y="2951629"/>
            <a:ext cx="7876903" cy="680866"/>
          </a:xfrm>
          <a:prstGeom prst="homePlat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/>
          <p:cNvSpPr/>
          <p:nvPr/>
        </p:nvSpPr>
        <p:spPr>
          <a:xfrm>
            <a:off x="3635166" y="3019997"/>
            <a:ext cx="473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 এর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79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276A-23B4-4DAB-8428-CCB61D703995}" type="datetime3">
              <a:rPr lang="en-SG" smtClean="0"/>
              <a:t>16 November 2020</a:t>
            </a:fld>
            <a:endParaRPr lang="en-SG"/>
          </a:p>
        </p:txBody>
      </p:sp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862" y="2215337"/>
            <a:ext cx="7615451" cy="4323575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20365" y="232012"/>
            <a:ext cx="1214446" cy="207170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1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BE7-76A4-4FFC-9174-891B01803D91}" type="datetime3">
              <a:rPr lang="en-SG" smtClean="0"/>
              <a:t>16 November 2020</a:t>
            </a:fld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2218267"/>
            <a:ext cx="8188657" cy="3923226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299718" y="257581"/>
            <a:ext cx="1214446" cy="2000264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2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7C15C8-8EA2-4CFB-9292-B24B04A38940}" type="datetime4">
              <a:rPr lang="en-SG" smtClean="0"/>
              <a:pPr/>
              <a:t>16 November 2020</a:t>
            </a:fld>
            <a:endParaRPr lang="en-SG" dirty="0"/>
          </a:p>
        </p:txBody>
      </p:sp>
      <p:sp>
        <p:nvSpPr>
          <p:cNvPr id="6" name="Rounded Rectangle 5"/>
          <p:cNvSpPr/>
          <p:nvPr/>
        </p:nvSpPr>
        <p:spPr>
          <a:xfrm>
            <a:off x="7733210" y="1683897"/>
            <a:ext cx="3500847" cy="17646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 প্রায়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1267" y="1683897"/>
            <a:ext cx="2140131" cy="17646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মুমূর্ষু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70760" y="326571"/>
            <a:ext cx="7010400" cy="60239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1268" y="4180114"/>
            <a:ext cx="2281646" cy="20639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মেলি লেলিহান শিখা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733210" y="4180114"/>
            <a:ext cx="3500847" cy="20639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তরুকণ্যাকে আহ্বান জানাচ্ছেন তার শাখায় শাখায় আগুন রঙা ফুল ফুটিয়ে আকাশে শাখা বিস্তার করতে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1E8A-A7D7-40AC-9FA9-5470EE4CD82D}" type="datetime3">
              <a:rPr lang="en-SG" smtClean="0"/>
              <a:t>16 November 2020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17" y="1759202"/>
            <a:ext cx="2876550" cy="1689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17" y="4180113"/>
            <a:ext cx="2828925" cy="2063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92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7C15C8-8EA2-4CFB-9292-B24B04A38940}" type="datetime4">
              <a:rPr lang="en-SG" smtClean="0"/>
              <a:pPr/>
              <a:t>16 November 2020</a:t>
            </a:fld>
            <a:endParaRPr lang="en-SG" dirty="0"/>
          </a:p>
        </p:txBody>
      </p:sp>
      <p:sp>
        <p:nvSpPr>
          <p:cNvPr id="4" name="Rounded Rectangle 3"/>
          <p:cNvSpPr/>
          <p:nvPr/>
        </p:nvSpPr>
        <p:spPr>
          <a:xfrm>
            <a:off x="7489372" y="1685735"/>
            <a:ext cx="3583576" cy="99403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alt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alt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নতুন পাতা</a:t>
            </a:r>
            <a:endParaRPr lang="en-US" alt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1269" y="1658983"/>
            <a:ext cx="1981200" cy="9940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0760" y="326571"/>
            <a:ext cx="7010400" cy="60239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1269" y="5048645"/>
            <a:ext cx="1981200" cy="95493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s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89372" y="5048645"/>
            <a:ext cx="3583576" cy="95493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466C3C-50DE-4D4A-9948-4D2CFFA67B12}" type="datetime3">
              <a:rPr lang="en-SG" smtClean="0"/>
              <a:pPr/>
              <a:t>16 November 2020</a:t>
            </a:fld>
            <a:endParaRPr lang="en-SG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B19D-0C71-4D72-A5C8-39C212C10197}" type="datetime3">
              <a:rPr lang="en-SG" smtClean="0"/>
              <a:t>16 November 2020</a:t>
            </a:fld>
            <a:endParaRPr lang="en-SG"/>
          </a:p>
        </p:txBody>
      </p:sp>
      <p:pic>
        <p:nvPicPr>
          <p:cNvPr id="18" name="Picture 7" descr="http://www.sbd24.com/assets/images/photo_gallery/2016/03/11/image_9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675" y="1213096"/>
            <a:ext cx="3062490" cy="1939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2" y="4493623"/>
            <a:ext cx="2955233" cy="1862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60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8D6-31F0-4032-9D28-C889A020825A}" type="datetime3">
              <a:rPr lang="en-SG" smtClean="0"/>
              <a:t>16 November 2020</a:t>
            </a:fld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360361" y="1446109"/>
            <a:ext cx="1700214" cy="3033388"/>
            <a:chOff x="1371600" y="1499073"/>
            <a:chExt cx="1700214" cy="30333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Notched Right Arrow 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59"/>
                <a:ext cx="1811372" cy="133167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94594"/>
              </p:ext>
            </p:extLst>
          </p:nvPr>
        </p:nvGraphicFramePr>
        <p:xfrm>
          <a:off x="2441788" y="2742696"/>
          <a:ext cx="86877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s-IN" sz="32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পল্লব,নয়ন</a:t>
                      </a:r>
                      <a:r>
                        <a:rPr lang="as-IN" sz="32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মুমূর্ষু </a:t>
                      </a:r>
                      <a:r>
                        <a:rPr lang="as-IN" sz="32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 দিয়ে ২টি করে বাক্য লেখ।</a:t>
                      </a:r>
                      <a:endParaRPr lang="en-SG" sz="32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8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5351" y="6254750"/>
            <a:ext cx="2743200" cy="365125"/>
          </a:xfrm>
        </p:spPr>
        <p:txBody>
          <a:bodyPr/>
          <a:lstStyle/>
          <a:p>
            <a:fld id="{2247A983-4C58-4118-8E99-5CE25FBEBA79}" type="datetime3">
              <a:rPr lang="en-SG" smtClean="0"/>
              <a:t>16 November 2020</a:t>
            </a:fld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304902" y="4723549"/>
            <a:ext cx="6439989" cy="107721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মৌসুমি  ফুলের গান মোর কণ্ঠে জাগে নাকো 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চারদিকে শুনি হাহাকার।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97279" y="613954"/>
            <a:ext cx="9873591" cy="3696789"/>
            <a:chOff x="1162594" y="966651"/>
            <a:chExt cx="9873591" cy="33819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94" y="1059163"/>
              <a:ext cx="4937760" cy="328940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354" y="966651"/>
              <a:ext cx="4935831" cy="338191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40580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5351" y="6254750"/>
            <a:ext cx="2743200" cy="365125"/>
          </a:xfrm>
        </p:spPr>
        <p:txBody>
          <a:bodyPr/>
          <a:lstStyle/>
          <a:p>
            <a:fld id="{574E7872-63DC-4F7B-8FCB-2EFA1C76FE71}" type="datetime3">
              <a:rPr lang="en-SG" smtClean="0"/>
              <a:t>16 November 2020</a:t>
            </a:fld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128542" y="4407894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4372" y="4682214"/>
            <a:ext cx="4828264" cy="138499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ফুলের ফসল নেই,নেই কারও কন্ঠে আর গান</a:t>
            </a: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ক্ষুধার্ত ভয়ার্ত দৃষ্টি প্রাণহীন সব মখ ম্লান।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6996" y="655976"/>
            <a:ext cx="8115300" cy="3351248"/>
            <a:chOff x="1128542" y="669422"/>
            <a:chExt cx="8115300" cy="24819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867" y="669422"/>
              <a:ext cx="2466975" cy="24819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42" y="669422"/>
              <a:ext cx="3028950" cy="244025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492" y="669422"/>
              <a:ext cx="2619375" cy="24819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91716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8FD1-FD87-4EA6-9EB0-5B072B662282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114800" y="4894729"/>
            <a:ext cx="4975412" cy="95410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মাটি অরণ্যের পানে চায়।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সেখানে ক্ষরিছে স্নেহ পল্লবের নিবিড় ছায়ায়।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92623" y="1465729"/>
            <a:ext cx="9991165" cy="3092824"/>
            <a:chOff x="1492623" y="1465729"/>
            <a:chExt cx="9991165" cy="3092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7" y="1465729"/>
              <a:ext cx="4668371" cy="309282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623" y="1465729"/>
              <a:ext cx="5322794" cy="30928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708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917" y="608588"/>
            <a:ext cx="3899647" cy="8082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SG" sz="3200" b="1" i="1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938815" y="2258792"/>
            <a:ext cx="5094514" cy="3199083"/>
          </a:xfrm>
          <a:prstGeom prst="frame">
            <a:avLst>
              <a:gd name="adj1" fmla="val 456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6079" y="2504236"/>
            <a:ext cx="4707250" cy="270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s-IN" sz="1100" dirty="0" smtClean="0"/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মো.খলিলুর রহমান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বাগমারা উচ্চ বিদ্যালয়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লালমাই,কুমিল্লা।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মোবাইল-০১৭১০৩৪০২২৬</a:t>
            </a:r>
            <a:endParaRPr lang="en-SG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E-mail, khalil</a:t>
            </a:r>
            <a:r>
              <a:rPr lang="en-S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1062590@gmail.com</a:t>
            </a:r>
            <a:endParaRPr lang="en-SG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885828_929330987220567_108049021001524893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533" y="608588"/>
            <a:ext cx="3070105" cy="251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68" y="3027364"/>
            <a:ext cx="3250700" cy="257245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727" y="6299829"/>
            <a:ext cx="2743200" cy="365125"/>
          </a:xfrm>
        </p:spPr>
        <p:txBody>
          <a:bodyPr/>
          <a:lstStyle/>
          <a:p>
            <a:fld id="{2CA431EC-65D4-4167-9D96-0D75614C2807}" type="datetime3">
              <a:rPr lang="en-SG" smtClean="0"/>
              <a:t>16 November 2020</a:t>
            </a:fld>
            <a:endParaRPr lang="en-S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4550">
            <a:off x="9803567" y="4445298"/>
            <a:ext cx="2152650" cy="2298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9614">
            <a:off x="284796" y="12395"/>
            <a:ext cx="2152650" cy="22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53A-8C15-47FA-B94C-E9B93A65F7C5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749040" y="5225143"/>
            <a:ext cx="4715691" cy="95410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জাগো তবে অরণ্য কণ্যারা! জাগো আজি,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মর্মরে মর্মরে ওঠে বাজি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593669"/>
            <a:ext cx="10630989" cy="2847702"/>
            <a:chOff x="838200" y="1593669"/>
            <a:chExt cx="10630989" cy="28477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851" y="1593669"/>
              <a:ext cx="3876612" cy="284770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56" y="1593669"/>
              <a:ext cx="4304833" cy="284770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93669"/>
              <a:ext cx="3107327" cy="284770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656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B5DC-76BD-4074-8FC6-F09B3EAC2700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581400" y="4446031"/>
            <a:ext cx="5967549" cy="209288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বৃক্ষের বক্ষের বহ্নিজ্বালা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মেলি লেলিহান শিখা তোমরা জাগিয়া ওঠো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বালা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!</a:t>
            </a:r>
            <a:endParaRPr lang="as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কঙ্কণে তুলিয়া ছন্দ তান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জাগাও মুমূর্ষু ধরা-প্রাণ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437" y="640743"/>
            <a:ext cx="11229233" cy="3094850"/>
            <a:chOff x="195943" y="654190"/>
            <a:chExt cx="11229233" cy="2246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36" y="692330"/>
              <a:ext cx="2828925" cy="220835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3" y="654190"/>
              <a:ext cx="2560593" cy="224649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461" y="722307"/>
              <a:ext cx="2957648" cy="21783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109" y="722307"/>
              <a:ext cx="2882067" cy="21783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4602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3450-93D0-48C3-9F10-4607AC3630F5}" type="datetime3">
              <a:rPr lang="en-SG" smtClean="0"/>
              <a:t>16 November 2020</a:t>
            </a:fld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410235" y="1905868"/>
            <a:ext cx="1799565" cy="3033388"/>
            <a:chOff x="1321922" y="1539240"/>
            <a:chExt cx="1799565" cy="3033388"/>
          </a:xfrm>
        </p:grpSpPr>
        <p:grpSp>
          <p:nvGrpSpPr>
            <p:cNvPr id="5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8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Notched Right Arrow 9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0649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20137" y="3064584"/>
            <a:ext cx="7947124" cy="107721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দূষণমুক্ত প্রকৃতি রক্ষায় পোস্টার প্লাকার্ড তৈরি কর।</a:t>
            </a:r>
            <a:endParaRPr lang="en-SG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FFDE-D254-42EA-9485-0681AEE65209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4" name="Rounded Rectangle 3"/>
          <p:cNvSpPr/>
          <p:nvPr/>
        </p:nvSpPr>
        <p:spPr>
          <a:xfrm>
            <a:off x="4317999" y="217714"/>
            <a:ext cx="3265715" cy="107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SG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53029" y="1465943"/>
            <a:ext cx="9811657" cy="4644571"/>
          </a:xfrm>
          <a:prstGeom prst="frame">
            <a:avLst>
              <a:gd name="adj1" fmla="val 2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‘মুমূর্ষু’শব্দের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কী?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মৌসুমে ফুলের গান কার কন্ঠে আর জাগে না?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 নতুন পাতাকে কী বলে?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‘জাগো তবে অরণ্য কন্যারা’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 কামাল কত খ্রিষ্টাব্দে মৃত্যু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বরণ করেন?</a:t>
            </a:r>
          </a:p>
          <a:p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CF1E-E171-4BF9-9D04-E954F47C1696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4" name="Rounded Rectangle 3"/>
          <p:cNvSpPr/>
          <p:nvPr/>
        </p:nvSpPr>
        <p:spPr>
          <a:xfrm>
            <a:off x="4223656" y="290287"/>
            <a:ext cx="3875315" cy="10450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SG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SG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1567543"/>
            <a:ext cx="5791199" cy="3009716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603067" y="4924696"/>
            <a:ext cx="11116491" cy="1084217"/>
          </a:xfrm>
          <a:prstGeom prst="homePlat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চারপাশের পরিবেশ, বিশেষ করে গাছ রক্ষায় তুমি কী ভূমিকা রাখতে পার সে বিষইয়ে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একটি প্রবন্ধ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97DA-E7BA-44A0-831C-7FF78C139591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086992" y="744666"/>
            <a:ext cx="365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9" y="2017620"/>
            <a:ext cx="8108576" cy="41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6C2A-8CB6-46DD-A9BD-AD4C501E7B65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4788381" y="789269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8147" y="2217035"/>
            <a:ext cx="5691674" cy="2859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অরণ্য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কন্যারা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26" y="2458231"/>
            <a:ext cx="2638696" cy="2377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093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94B5-3369-4383-B64E-3EF459B879E2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15" name="Rectangle 14"/>
          <p:cNvSpPr/>
          <p:nvPr/>
        </p:nvSpPr>
        <p:spPr>
          <a:xfrm>
            <a:off x="391886" y="708377"/>
            <a:ext cx="5447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প্রথম চিত্রে তোমরা কী দেখতে পাচ্ছ?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5892" y="646822"/>
            <a:ext cx="5401491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চিত্রে তোমরা কী দেখতে পাচ্ছ?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9675" y="2020435"/>
            <a:ext cx="4911634" cy="3452901"/>
            <a:chOff x="659675" y="2020436"/>
            <a:chExt cx="4911634" cy="30044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5" y="2020436"/>
              <a:ext cx="4911634" cy="300445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387238" y="3071995"/>
              <a:ext cx="1456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চিত্র</a:t>
              </a:r>
              <a:endParaRPr lang="en-SG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18366" y="2020435"/>
            <a:ext cx="4996542" cy="3452900"/>
            <a:chOff x="6315892" y="2020436"/>
            <a:chExt cx="4715691" cy="3069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892" y="2020436"/>
              <a:ext cx="4715691" cy="306977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903028" y="3199499"/>
              <a:ext cx="154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চিত্র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8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2713" y="6335486"/>
            <a:ext cx="2743200" cy="365125"/>
          </a:xfrm>
        </p:spPr>
        <p:txBody>
          <a:bodyPr/>
          <a:lstStyle/>
          <a:p>
            <a:fld id="{72066866-7CFC-4BBD-95D1-1FB1AB85FDF4}" type="datetime3">
              <a:rPr lang="en-SG" smtClean="0"/>
              <a:t>16 November 2020</a:t>
            </a:fld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669095" y="4429938"/>
            <a:ext cx="2152650" cy="229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40"/>
            <a:ext cx="2152650" cy="22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6439" y="304759"/>
            <a:ext cx="3786214" cy="1071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73502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Explosion 1 7"/>
          <p:cNvSpPr/>
          <p:nvPr/>
        </p:nvSpPr>
        <p:spPr>
          <a:xfrm>
            <a:off x="11099409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" name="Group 13"/>
          <p:cNvGrpSpPr/>
          <p:nvPr/>
        </p:nvGrpSpPr>
        <p:grpSpPr>
          <a:xfrm>
            <a:off x="4172685" y="1738095"/>
            <a:ext cx="3754554" cy="4138269"/>
            <a:chOff x="4208929" y="1778437"/>
            <a:chExt cx="3754554" cy="4015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929" y="1778437"/>
              <a:ext cx="3728564" cy="401566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4208929" y="1778437"/>
              <a:ext cx="375455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s-IN" sz="3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জাগো তবে অরণ্য কন্যারা</a:t>
              </a:r>
              <a:endPara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86999" y="4970947"/>
              <a:ext cx="2398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s-IN" sz="40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সুফিয়া কামাল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692" y="2594191"/>
              <a:ext cx="2105025" cy="21717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378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BED1-DAB2-4DE3-B02C-16F60790BFAB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014064" y="1184719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SG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84548"/>
              </p:ext>
            </p:extLst>
          </p:nvPr>
        </p:nvGraphicFramePr>
        <p:xfrm>
          <a:off x="3174275" y="2051161"/>
          <a:ext cx="7014754" cy="325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28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28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as-IN" sz="2800" b="1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লিখতে</a:t>
                      </a:r>
                      <a:r>
                        <a:rPr lang="en-US" sz="28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উচ্চারণে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727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শব্দগুলোর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অর্থসহ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840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কবিতাংশের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চরণসমূহের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ভাবার্থ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বিশ্লেষণ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as-IN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bn-BD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-Point Star 6"/>
          <p:cNvSpPr/>
          <p:nvPr/>
        </p:nvSpPr>
        <p:spPr>
          <a:xfrm>
            <a:off x="10775757" y="5427248"/>
            <a:ext cx="1195754" cy="1294227"/>
          </a:xfrm>
          <a:prstGeom prst="star6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6-Point Star 7"/>
          <p:cNvSpPr/>
          <p:nvPr/>
        </p:nvSpPr>
        <p:spPr>
          <a:xfrm>
            <a:off x="240323" y="182880"/>
            <a:ext cx="1195754" cy="1294227"/>
          </a:xfrm>
          <a:prstGeom prst="star6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Up Arrow 2"/>
          <p:cNvSpPr/>
          <p:nvPr/>
        </p:nvSpPr>
        <p:spPr>
          <a:xfrm>
            <a:off x="1278200" y="2178472"/>
            <a:ext cx="1410787" cy="2956710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s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D2A8-C87F-4E68-9C30-BB2406BE2FAB}" type="datetime3">
              <a:rPr lang="en-SG" smtClean="0"/>
              <a:t>16 November 2020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9" y="2087656"/>
            <a:ext cx="4141693" cy="342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549211" y="909935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2767435"/>
              </p:ext>
            </p:extLst>
          </p:nvPr>
        </p:nvGraphicFramePr>
        <p:xfrm>
          <a:off x="1240972" y="888392"/>
          <a:ext cx="9785616" cy="546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5583-0A8F-4CD7-B420-E13AB76FFB5E}" type="datetime3">
              <a:rPr lang="en-SG" smtClean="0"/>
              <a:t>16 November 2020</a:t>
            </a:fld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4642181" y="239887"/>
            <a:ext cx="2752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6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8238F-A33B-4513-9E3E-33830536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C2E8238F-A33B-4513-9E3E-338305362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64710B-22A5-413E-933A-AC5F4E1C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9064710B-22A5-413E-933A-AC5F4E1CA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E4417-233E-4AF4-85B5-4DA5FA9C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583E4417-233E-4AF4-85B5-4DA5FA9C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AE39A6-D082-4456-AF0B-BDB744C60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95AE39A6-D082-4456-AF0B-BDB744C60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9D68C-E7D0-4873-B5A7-839706DEF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D59D68C-E7D0-4873-B5A7-839706DEF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40869-3CE7-4525-8B77-09F7A44A8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58740869-3CE7-4525-8B77-09F7A44A8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E950A-64AD-495D-A7CF-DE673687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FDDE950A-64AD-495D-A7CF-DE673687C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B457A-220B-4AFD-879C-2C8D1CA5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7F0B457A-220B-4AFD-879C-2C8D1CA59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37C95-4B34-4495-B78F-BD67D7E7B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A437C95-4B34-4495-B78F-BD67D7E7B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98660-5BDF-4450-8A87-F023DBB3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D5998660-5BDF-4450-8A87-F023DBB36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93B4E-E1E2-4367-A193-3F81DF8C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3AC93B4E-E1E2-4367-A193-3F81DF8C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F4D03-5B08-4A27-8806-A70EC85F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B26F4D03-5B08-4A27-8806-A70EC85F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E92EA-8BEF-456F-AD8A-36D1FCA8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63FE92EA-8BEF-456F-AD8A-36D1FCA89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80DD76-B3F7-451F-8071-3AB10181B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EF80DD76-B3F7-451F-8071-3AB10181B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E8497-1E19-4FB6-94D3-70EA3F47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BD4E8497-1E19-4FB6-94D3-70EA3F478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B9B8FD-9720-4A19-B044-B3B5DCD4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5EB9B8FD-9720-4A19-B044-B3B5DCD45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EA0B4-516A-45AD-847D-3DD21C47D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">
                                            <p:graphicEl>
                                              <a:dgm id="{F3DEA0B4-516A-45AD-847D-3DD21C47D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FE19-BA4A-4F69-ACCF-E4173DFBB3C7}" type="datetime3">
              <a:rPr lang="en-SG" smtClean="0"/>
              <a:t>16 November 2020</a:t>
            </a:fld>
            <a:endParaRPr lang="en-SG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4720654"/>
              </p:ext>
            </p:extLst>
          </p:nvPr>
        </p:nvGraphicFramePr>
        <p:xfrm>
          <a:off x="838199" y="313509"/>
          <a:ext cx="10448109" cy="604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1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15BBE6-DF36-446E-85DC-E4D159CA4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015BBE6-DF36-446E-85DC-E4D159CA4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169F5E-875E-45D8-879E-3D89E4169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3169F5E-875E-45D8-879E-3D89E4169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51127-8E87-420E-8507-F1DB30A78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3A51127-8E87-420E-8507-F1DB30A78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D60C1-18FC-4CAC-B4D4-676CA417A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18D60C1-18FC-4CAC-B4D4-676CA417A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9E3C0-E17B-4468-8D19-4C59E1BAD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619E3C0-E17B-4468-8D19-4C59E1BAD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46FF3-3F45-4826-A358-EE6FEC196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D646FF3-3F45-4826-A358-EE6FEC196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806EB9-5880-449B-945C-E6E9DDCA3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81806EB9-5880-449B-945C-E6E9DDCA3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09413-FA98-4A82-A848-AF4023E5D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4C09413-FA98-4A82-A848-AF4023E5D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22F802-943D-4122-ABAC-7B6DAC0CC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022F802-943D-4122-ABAC-7B6DAC0CC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2D051C-3929-49F3-A039-0125D141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592D051C-3929-49F3-A039-0125D1412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F40BB-1EA7-41EB-B904-6B581A7EC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A8F40BB-1EA7-41EB-B904-6B581A7EC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3A9042-1D26-47D3-915B-A90EF3F21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9B3A9042-1D26-47D3-915B-A90EF3F21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B8081-0276-40FD-9508-A7723CE82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50EB8081-0276-40FD-9508-A7723CE82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448</Words>
  <Application>Microsoft Office PowerPoint</Application>
  <PresentationFormat>Widescreen</PresentationFormat>
  <Paragraphs>124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102</cp:revision>
  <dcterms:created xsi:type="dcterms:W3CDTF">2020-10-25T11:58:32Z</dcterms:created>
  <dcterms:modified xsi:type="dcterms:W3CDTF">2020-11-16T13:59:40Z</dcterms:modified>
</cp:coreProperties>
</file>