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8" r:id="rId3"/>
    <p:sldId id="259" r:id="rId4"/>
    <p:sldId id="27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35762-2452-44B9-B7C4-F6FB96C59F89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8027A-D190-47CE-A9FC-84A20E5E1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6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96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9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51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9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75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4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ACB0-2D01-4EEA-951E-55B54E5CB6ED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57D-8D0B-4842-8442-140E04F84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3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ACB0-2D01-4EEA-951E-55B54E5CB6ED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57D-8D0B-4842-8442-140E04F84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0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ACB0-2D01-4EEA-951E-55B54E5CB6ED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57D-8D0B-4842-8442-140E04F84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ACB0-2D01-4EEA-951E-55B54E5CB6ED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57D-8D0B-4842-8442-140E04F84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3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ACB0-2D01-4EEA-951E-55B54E5CB6ED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57D-8D0B-4842-8442-140E04F84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7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ACB0-2D01-4EEA-951E-55B54E5CB6ED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57D-8D0B-4842-8442-140E04F84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1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ACB0-2D01-4EEA-951E-55B54E5CB6ED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57D-8D0B-4842-8442-140E04F84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5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ACB0-2D01-4EEA-951E-55B54E5CB6ED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57D-8D0B-4842-8442-140E04F84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ACB0-2D01-4EEA-951E-55B54E5CB6ED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57D-8D0B-4842-8442-140E04F84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4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ACB0-2D01-4EEA-951E-55B54E5CB6ED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57D-8D0B-4842-8442-140E04F84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4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ACB0-2D01-4EEA-951E-55B54E5CB6ED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457D-8D0B-4842-8442-140E04F84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1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CB0-2D01-4EEA-951E-55B54E5CB6ED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457D-8D0B-4842-8442-140E04F84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3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8.wdp"/><Relationship Id="rId18" Type="http://schemas.microsoft.com/office/2007/relationships/hdphoto" Target="../media/hdphoto9.wdp"/><Relationship Id="rId3" Type="http://schemas.openxmlformats.org/officeDocument/2006/relationships/image" Target="../media/image27.png"/><Relationship Id="rId7" Type="http://schemas.microsoft.com/office/2007/relationships/hdphoto" Target="../media/hdphoto5.wdp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image" Target="../media/image26.jpeg"/><Relationship Id="rId16" Type="http://schemas.openxmlformats.org/officeDocument/2006/relationships/image" Target="../media/image35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microsoft.com/office/2007/relationships/hdphoto" Target="../media/hdphoto7.wdp"/><Relationship Id="rId5" Type="http://schemas.openxmlformats.org/officeDocument/2006/relationships/image" Target="../media/image28.jpeg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19" Type="http://schemas.openxmlformats.org/officeDocument/2006/relationships/image" Target="../media/image37.png"/><Relationship Id="rId4" Type="http://schemas.microsoft.com/office/2007/relationships/hdphoto" Target="../media/hdphoto4.wdp"/><Relationship Id="rId9" Type="http://schemas.microsoft.com/office/2007/relationships/hdphoto" Target="../media/hdphoto6.wdp"/><Relationship Id="rId1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jpg"/><Relationship Id="rId7" Type="http://schemas.microsoft.com/office/2007/relationships/hdphoto" Target="../media/hdphoto11.wdp"/><Relationship Id="rId12" Type="http://schemas.microsoft.com/office/2007/relationships/hdphoto" Target="../media/hdphoto13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microsoft.com/office/2007/relationships/hdphoto" Target="../media/hdphoto10.wdp"/><Relationship Id="rId10" Type="http://schemas.microsoft.com/office/2007/relationships/hdphoto" Target="../media/hdphoto12.wdp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microsoft.com/office/2007/relationships/hdphoto" Target="../media/hdphoto10.wdp"/><Relationship Id="rId7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microsoft.com/office/2007/relationships/hdphoto" Target="../media/hdphoto14.wdp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mailto:kowsarahmed1980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7931" y="1664838"/>
            <a:ext cx="61169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</a:p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</a:p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 জানাচ্ছি।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" b="100000" l="0" r="100000">
                        <a14:foregroundMark x1="9583" y1="22078" x2="32222" y2="17208"/>
                        <a14:foregroundMark x1="20139" y1="30195" x2="31667" y2="30195"/>
                        <a14:foregroundMark x1="42361" y1="25000" x2="68889" y2="14935"/>
                        <a14:foregroundMark x1="68056" y1="37500" x2="93056" y2="11851"/>
                        <a14:foregroundMark x1="72222" y1="67532" x2="93611" y2="43669"/>
                        <a14:foregroundMark x1="70278" y1="89610" x2="97778" y2="81331"/>
                        <a14:foregroundMark x1="41389" y1="63961" x2="61944" y2="38149"/>
                        <a14:foregroundMark x1="4722" y1="61688" x2="31667" y2="51948"/>
                        <a14:foregroundMark x1="2500" y1="89610" x2="32500" y2="85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1531937"/>
            <a:ext cx="4533900" cy="3876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96537" y="5835176"/>
            <a:ext cx="4616785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পশুপাখি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9776" y="5845623"/>
            <a:ext cx="4616785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590692" y="1238658"/>
            <a:ext cx="5190646" cy="4466801"/>
          </a:xfrm>
          <a:prstGeom prst="frame">
            <a:avLst>
              <a:gd name="adj1" fmla="val 86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333311" y="1227194"/>
            <a:ext cx="5190646" cy="4460664"/>
          </a:xfrm>
          <a:prstGeom prst="frame">
            <a:avLst>
              <a:gd name="adj1" fmla="val 86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2375" y="384184"/>
            <a:ext cx="62272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এগুলো হচ্ছে প্রাকৃতিক সম্পদ।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6" descr="Image result for 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89" y="1420795"/>
            <a:ext cx="4953451" cy="4167203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4" descr="Image result for 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09" y="1317150"/>
            <a:ext cx="4992927" cy="4270848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9345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96537" y="5835176"/>
            <a:ext cx="4616785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জীবাশ্ম জ্বালানি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9776" y="5845623"/>
            <a:ext cx="4616785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খনিজ সম্পদ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2375" y="384184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এগুলো হচ্ছে প্রাকৃতিক সম্পদ।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1" y="1271816"/>
            <a:ext cx="5103249" cy="44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/>
          <p:cNvSpPr/>
          <p:nvPr/>
        </p:nvSpPr>
        <p:spPr>
          <a:xfrm>
            <a:off x="590692" y="1238658"/>
            <a:ext cx="5190646" cy="4466801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333311" y="1227194"/>
            <a:ext cx="5190646" cy="4460664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Image result for কয়ল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7500" l="1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207" y="1527566"/>
            <a:ext cx="2362018" cy="1574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গ্যা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00" b="96800" l="0" r="23750">
                        <a14:foregroundMark x1="10000" y1="13600" x2="13750" y2="26400"/>
                        <a14:foregroundMark x1="12500" y1="16800" x2="14792" y2="17200"/>
                        <a14:foregroundMark x1="7708" y1="24800" x2="12292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438"/>
          <a:stretch/>
        </p:blipFill>
        <p:spPr bwMode="auto">
          <a:xfrm>
            <a:off x="9311225" y="2197899"/>
            <a:ext cx="1705739" cy="347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জীবাশ্ম জালানি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0" t="34991" r="35307" b="10542"/>
          <a:stretch/>
        </p:blipFill>
        <p:spPr bwMode="auto">
          <a:xfrm>
            <a:off x="6796537" y="3457526"/>
            <a:ext cx="1436914" cy="2015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20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113234" y="206365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ভালভাবে পর্যবেক্ষণ করোঃ-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33583" y="2674898"/>
            <a:ext cx="2352292" cy="304698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কোনগুলো প্রাকৃতিক সম্পদ তা খুঁজে বের করে একটি তালিকা তৈরি করো।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433584" y="1832479"/>
            <a:ext cx="2352292" cy="7078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13" y="323954"/>
            <a:ext cx="2272522" cy="1343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" name="Group 22"/>
          <p:cNvGrpSpPr/>
          <p:nvPr/>
        </p:nvGrpSpPr>
        <p:grpSpPr>
          <a:xfrm>
            <a:off x="366670" y="820271"/>
            <a:ext cx="8925248" cy="5647764"/>
            <a:chOff x="366670" y="820271"/>
            <a:chExt cx="8925248" cy="5647764"/>
          </a:xfrm>
        </p:grpSpPr>
        <p:pic>
          <p:nvPicPr>
            <p:cNvPr id="4" name="Picture 6" descr="Image result for wood piec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8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76" y="852696"/>
              <a:ext cx="1884848" cy="18848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85" t="27925" r="23130" b="25634"/>
            <a:stretch/>
          </p:blipFill>
          <p:spPr bwMode="auto">
            <a:xfrm>
              <a:off x="2647179" y="955532"/>
              <a:ext cx="2328233" cy="1625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46563" y1="35083" x2="64250" y2="67083"/>
                          <a14:foregroundMark x1="39563" y1="51833" x2="51750" y2="68000"/>
                          <a14:foregroundMark x1="11563" y1="79333" x2="17438" y2="7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516" y="955532"/>
              <a:ext cx="1902819" cy="1584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58" b="77632" l="0" r="98828">
                          <a14:foregroundMark x1="66016" y1="23026" x2="66016" y2="23026"/>
                          <a14:foregroundMark x1="70703" y1="15789" x2="84375" y2="9868"/>
                          <a14:foregroundMark x1="84375" y1="9868" x2="84375" y2="9868"/>
                          <a14:foregroundMark x1="88672" y1="13158" x2="92188" y2="15789"/>
                          <a14:foregroundMark x1="95313" y1="21053" x2="95313" y2="21053"/>
                          <a14:foregroundMark x1="94531" y1="26974" x2="89453" y2="32895"/>
                          <a14:foregroundMark x1="72656" y1="34868" x2="72656" y2="34868"/>
                          <a14:foregroundMark x1="75000" y1="32237" x2="75000" y2="32237"/>
                          <a14:foregroundMark x1="62500" y1="61842" x2="62500" y2="61842"/>
                          <a14:foregroundMark x1="67188" y1="69079" x2="67188" y2="69079"/>
                          <a14:foregroundMark x1="75781" y1="69079" x2="75781" y2="69079"/>
                          <a14:foregroundMark x1="83984" y1="65789" x2="83984" y2="65789"/>
                          <a14:foregroundMark x1="89844" y1="63816" x2="89844" y2="63816"/>
                          <a14:foregroundMark x1="96484" y1="57237" x2="67969" y2="50000"/>
                          <a14:foregroundMark x1="67969" y1="50000" x2="67969" y2="50000"/>
                          <a14:foregroundMark x1="67969" y1="51974" x2="58203" y2="65132"/>
                          <a14:foregroundMark x1="58203" y1="65132" x2="58203" y2="65132"/>
                          <a14:foregroundMark x1="64453" y1="67763" x2="75781" y2="69737"/>
                          <a14:foregroundMark x1="76172" y1="71053" x2="76172" y2="71053"/>
                          <a14:foregroundMark x1="75781" y1="69079" x2="75781" y2="69079"/>
                          <a14:foregroundMark x1="75000" y1="67763" x2="75000" y2="67763"/>
                          <a14:foregroundMark x1="66797" y1="23026" x2="78125" y2="9211"/>
                          <a14:foregroundMark x1="67969" y1="23684" x2="83984" y2="13158"/>
                          <a14:foregroundMark x1="83984" y1="13158" x2="82031" y2="9211"/>
                          <a14:foregroundMark x1="81641" y1="9211" x2="79688" y2="65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281"/>
            <a:stretch/>
          </p:blipFill>
          <p:spPr bwMode="auto">
            <a:xfrm>
              <a:off x="7216940" y="1048871"/>
              <a:ext cx="1941608" cy="1491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73600" l="8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72" b="23657"/>
            <a:stretch/>
          </p:blipFill>
          <p:spPr bwMode="auto">
            <a:xfrm>
              <a:off x="569241" y="3037453"/>
              <a:ext cx="1946328" cy="13795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2647178" y="2913694"/>
              <a:ext cx="2182115" cy="1503334"/>
              <a:chOff x="5836024" y="1925241"/>
              <a:chExt cx="4981575" cy="3876676"/>
            </a:xfrm>
          </p:grpSpPr>
          <p:pic>
            <p:nvPicPr>
              <p:cNvPr id="1030" name="Picture 6" descr="Related image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536" b="100000" l="1750" r="100000">
                            <a14:foregroundMark x1="96500" y1="26581" x2="66250" y2="48446"/>
                            <a14:foregroundMark x1="83000" y1="7181" x2="82417" y2="33548"/>
                            <a14:foregroundMark x1="34667" y1="15863" x2="32500" y2="27974"/>
                            <a14:foregroundMark x1="47917" y1="18542" x2="46250" y2="300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6024" y="1925241"/>
                <a:ext cx="4981575" cy="38766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7673788" y="4555139"/>
                <a:ext cx="2003612" cy="662747"/>
              </a:xfrm>
              <a:prstGeom prst="rect">
                <a:avLst/>
              </a:prstGeom>
              <a:solidFill>
                <a:srgbClr val="50F8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032" name="Picture 8" descr="Related image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3" b="23017"/>
            <a:stretch/>
          </p:blipFill>
          <p:spPr bwMode="auto">
            <a:xfrm>
              <a:off x="5241629" y="2865157"/>
              <a:ext cx="1843047" cy="1551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515" y="2776028"/>
              <a:ext cx="1667913" cy="1641000"/>
            </a:xfrm>
            <a:prstGeom prst="rect">
              <a:avLst/>
            </a:prstGeom>
          </p:spPr>
        </p:pic>
        <p:pic>
          <p:nvPicPr>
            <p:cNvPr id="19" name="Picture 2" descr="Image result for glass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83" y="4804332"/>
              <a:ext cx="2046786" cy="1486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Image result for paper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329" y="4619220"/>
              <a:ext cx="1991964" cy="1671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Image result for stone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416" y="4804332"/>
              <a:ext cx="1804495" cy="148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Image result for brick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8" t="3531" r="22573" b="4682"/>
            <a:stretch/>
          </p:blipFill>
          <p:spPr bwMode="auto">
            <a:xfrm>
              <a:off x="7415515" y="4908176"/>
              <a:ext cx="1743033" cy="127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366670" y="820271"/>
              <a:ext cx="8925248" cy="5647764"/>
              <a:chOff x="366670" y="820271"/>
              <a:chExt cx="8925248" cy="564776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87706" y="820271"/>
                <a:ext cx="8904212" cy="5647764"/>
              </a:xfrm>
              <a:prstGeom prst="rect">
                <a:avLst/>
              </a:prstGeom>
              <a:noFill/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366670" y="2674898"/>
                <a:ext cx="8925248" cy="53790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366670" y="4592324"/>
                <a:ext cx="8925248" cy="26896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094511" y="836483"/>
                <a:ext cx="65028" cy="5615339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7151911" y="836483"/>
                <a:ext cx="65028" cy="5615339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515569" y="821032"/>
                <a:ext cx="65028" cy="5615339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8356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962" y="314813"/>
            <a:ext cx="712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সম্পদ থেকে আমরা কি কি পেয়ে থাকি?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7" y="1390981"/>
            <a:ext cx="3547544" cy="432402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3887865" y="3754067"/>
            <a:ext cx="2042287" cy="20170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 rot="1695010">
            <a:off x="3836059" y="4965605"/>
            <a:ext cx="1610059" cy="2201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 rot="20179454">
            <a:off x="3600754" y="2621730"/>
            <a:ext cx="1882084" cy="22925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69327" y="5342668"/>
            <a:ext cx="3740067" cy="646331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খাদ্য 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03" y="4825601"/>
            <a:ext cx="3699626" cy="1644329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059948" y="1655887"/>
            <a:ext cx="3740067" cy="646331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ফলমূল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89" y="1183118"/>
            <a:ext cx="3678643" cy="160346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851298" y="3511583"/>
            <a:ext cx="3740067" cy="646331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কাঠ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34580" y="3053185"/>
            <a:ext cx="3678643" cy="1603468"/>
            <a:chOff x="8541751" y="1643791"/>
            <a:chExt cx="2407171" cy="1603468"/>
          </a:xfrm>
        </p:grpSpPr>
        <p:sp>
          <p:nvSpPr>
            <p:cNvPr id="3" name="Oval 2"/>
            <p:cNvSpPr/>
            <p:nvPr/>
          </p:nvSpPr>
          <p:spPr>
            <a:xfrm>
              <a:off x="8541751" y="1643791"/>
              <a:ext cx="2407171" cy="16034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9" name="Picture 6" descr="Image result for wood piec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28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6361" y="1935923"/>
              <a:ext cx="2185073" cy="1031699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Oval 33"/>
          <p:cNvSpPr/>
          <p:nvPr/>
        </p:nvSpPr>
        <p:spPr>
          <a:xfrm>
            <a:off x="5387888" y="1178134"/>
            <a:ext cx="3678643" cy="160346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34580" y="3045577"/>
            <a:ext cx="3678643" cy="160346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373884" y="4825601"/>
            <a:ext cx="3716845" cy="1623898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43964" y="5739617"/>
            <a:ext cx="1378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60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9" grpId="0" animBg="1"/>
      <p:bldP spid="22" grpId="0" animBg="1"/>
      <p:bldP spid="21" grpId="0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130" y="314813"/>
            <a:ext cx="712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সম্পদ থেকে আমরা কি কি পেয়ে থাকি?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312420" y="3660822"/>
            <a:ext cx="1021144" cy="31260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 rot="1695010">
            <a:off x="5151397" y="4433869"/>
            <a:ext cx="1258615" cy="25225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 rot="19396910">
            <a:off x="5128860" y="2864903"/>
            <a:ext cx="1223986" cy="24386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24822" y="5330105"/>
            <a:ext cx="374006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দুধ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7450" y="4817537"/>
            <a:ext cx="3111136" cy="1644329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315443" y="1643324"/>
            <a:ext cx="374006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মাংস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4753" y="1222006"/>
            <a:ext cx="3106458" cy="160346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8106793" y="3499020"/>
            <a:ext cx="374006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ডিম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92936" y="1213513"/>
            <a:ext cx="3093761" cy="1597447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92937" y="4814552"/>
            <a:ext cx="3227248" cy="1623898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71807" y="5981663"/>
            <a:ext cx="1330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পশুপাখি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utoShape 6" descr="Image result for duck"/>
          <p:cNvSpPr>
            <a:spLocks noChangeAspect="1" noChangeArrowheads="1"/>
          </p:cNvSpPr>
          <p:nvPr/>
        </p:nvSpPr>
        <p:spPr bwMode="auto">
          <a:xfrm>
            <a:off x="155575" y="-1858963"/>
            <a:ext cx="41814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8224" y="1170555"/>
            <a:ext cx="4586279" cy="4805881"/>
            <a:chOff x="578224" y="1170555"/>
            <a:chExt cx="4586279" cy="4805881"/>
          </a:xfrm>
        </p:grpSpPr>
        <p:pic>
          <p:nvPicPr>
            <p:cNvPr id="1026" name="Picture 2" descr="Image result for cow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03" b="96410" l="9653" r="938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t="5452" r="8032"/>
            <a:stretch/>
          </p:blipFill>
          <p:spPr bwMode="auto">
            <a:xfrm>
              <a:off x="2367162" y="1356640"/>
              <a:ext cx="2647133" cy="23848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61" b="97439" l="27200" r="72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9" r="28161"/>
            <a:stretch/>
          </p:blipFill>
          <p:spPr bwMode="auto">
            <a:xfrm>
              <a:off x="943158" y="2163970"/>
              <a:ext cx="985208" cy="13350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du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188" y="4296188"/>
              <a:ext cx="1519815" cy="14090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cock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62" b="100000" l="10077" r="753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2" r="22248"/>
            <a:stretch/>
          </p:blipFill>
          <p:spPr bwMode="auto">
            <a:xfrm>
              <a:off x="946031" y="4054105"/>
              <a:ext cx="1194929" cy="1766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578224" y="1170555"/>
              <a:ext cx="4586279" cy="4805881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30305" y="3040622"/>
            <a:ext cx="3111136" cy="1603468"/>
            <a:chOff x="6390075" y="3040622"/>
            <a:chExt cx="3678643" cy="1603468"/>
          </a:xfrm>
        </p:grpSpPr>
        <p:sp>
          <p:nvSpPr>
            <p:cNvPr id="3" name="Oval 2"/>
            <p:cNvSpPr/>
            <p:nvPr/>
          </p:nvSpPr>
          <p:spPr>
            <a:xfrm>
              <a:off x="6390075" y="3040622"/>
              <a:ext cx="3678643" cy="16034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619" b="97921" l="2462" r="97538">
                          <a14:backgroundMark x1="7692" y1="86374" x2="13538" y2="92379"/>
                          <a14:backgroundMark x1="17231" y1="90993" x2="29538" y2="95612"/>
                          <a14:backgroundMark x1="52769" y1="74134" x2="54154" y2="94688"/>
                          <a14:backgroundMark x1="54769" y1="80600" x2="76000" y2="96998"/>
                          <a14:backgroundMark x1="69385" y1="91455" x2="80154" y2="939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082" y="3067516"/>
              <a:ext cx="2263054" cy="15075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6" name="Oval 35"/>
          <p:cNvSpPr/>
          <p:nvPr/>
        </p:nvSpPr>
        <p:spPr>
          <a:xfrm>
            <a:off x="7130305" y="3040622"/>
            <a:ext cx="3111135" cy="1603468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9" grpId="0" animBg="1"/>
      <p:bldP spid="22" grpId="0" animBg="1"/>
      <p:bldP spid="21" grpId="0" animBg="1"/>
      <p:bldP spid="34" grpId="0" animBg="1"/>
      <p:bldP spid="34" grpId="1" animBg="1"/>
      <p:bldP spid="37" grpId="0" animBg="1"/>
      <p:bldP spid="37" grpId="1" animBg="1"/>
      <p:bldP spid="36" grpId="0" animBg="1"/>
      <p:bldP spid="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162" y="314813"/>
            <a:ext cx="712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সম্পদ থেকে আমরা কি কি পেয়ে থাকি?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685339" y="3733894"/>
            <a:ext cx="1277470" cy="201705"/>
          </a:xfrm>
          <a:prstGeom prst="rightArrow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94998" y="3506567"/>
            <a:ext cx="1013654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99457" y="5430336"/>
            <a:ext cx="627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9" y="1942585"/>
            <a:ext cx="3393839" cy="339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5190564" y="1799293"/>
            <a:ext cx="5604434" cy="3843896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190564" y="1652365"/>
            <a:ext cx="5674659" cy="4467667"/>
            <a:chOff x="5365376" y="1918281"/>
            <a:chExt cx="5433084" cy="3821336"/>
          </a:xfrm>
        </p:grpSpPr>
        <p:grpSp>
          <p:nvGrpSpPr>
            <p:cNvPr id="10" name="Group 9"/>
            <p:cNvGrpSpPr/>
            <p:nvPr/>
          </p:nvGrpSpPr>
          <p:grpSpPr>
            <a:xfrm>
              <a:off x="5469197" y="1918281"/>
              <a:ext cx="5329263" cy="3821336"/>
              <a:chOff x="5469197" y="1918281"/>
              <a:chExt cx="5329263" cy="3821336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469197" y="1918281"/>
                <a:ext cx="5329263" cy="3821336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5661212" y="5082988"/>
                <a:ext cx="1250576" cy="49754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911788" y="5000248"/>
                <a:ext cx="1250576" cy="49754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001000" y="4838884"/>
                <a:ext cx="1250576" cy="49754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480649" y="4751477"/>
                <a:ext cx="1250576" cy="49754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5365376" y="2043953"/>
              <a:ext cx="5365849" cy="3287805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5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59909" y="268860"/>
            <a:ext cx="3125782" cy="70788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13923" y="1356247"/>
            <a:ext cx="10164154" cy="2430744"/>
            <a:chOff x="1420601" y="1356247"/>
            <a:chExt cx="10164154" cy="2430744"/>
          </a:xfrm>
        </p:grpSpPr>
        <p:sp>
          <p:nvSpPr>
            <p:cNvPr id="15" name="Rectangle 14"/>
            <p:cNvSpPr/>
            <p:nvPr/>
          </p:nvSpPr>
          <p:spPr>
            <a:xfrm>
              <a:off x="1420601" y="2097620"/>
              <a:ext cx="1562891" cy="120032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bn-IN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দল-১</a:t>
              </a:r>
            </a:p>
            <a:p>
              <a:pPr algn="ctr"/>
              <a:r>
                <a:rPr lang="bn-IN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চিত্র-ক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983492" y="1356247"/>
              <a:ext cx="8601263" cy="2430744"/>
              <a:chOff x="2983492" y="1356247"/>
              <a:chExt cx="8601263" cy="243074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7370695" y="1356247"/>
                <a:ext cx="2638469" cy="2389039"/>
                <a:chOff x="1571644" y="1170555"/>
                <a:chExt cx="4586279" cy="4805881"/>
              </a:xfrm>
            </p:grpSpPr>
            <p:pic>
              <p:nvPicPr>
                <p:cNvPr id="8" name="Picture 2" descr="Image result for cow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103" b="96410" l="9653" r="93822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9" t="5452" r="8032"/>
                <a:stretch/>
              </p:blipFill>
              <p:spPr bwMode="auto">
                <a:xfrm>
                  <a:off x="3316430" y="1356640"/>
                  <a:ext cx="2647134" cy="238486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4" descr="Related image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561" b="97439" l="27200" r="72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349" r="28161"/>
                <a:stretch/>
              </p:blipFill>
              <p:spPr bwMode="auto">
                <a:xfrm>
                  <a:off x="1892425" y="2163970"/>
                  <a:ext cx="985207" cy="133505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8" descr="Image result for duck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3455" y="4296187"/>
                  <a:ext cx="1519815" cy="1409032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10" descr="Image result for cock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5462" b="100000" l="10077" r="7530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112" r="22248"/>
                <a:stretch/>
              </p:blipFill>
              <p:spPr bwMode="auto">
                <a:xfrm>
                  <a:off x="1895298" y="4054105"/>
                  <a:ext cx="1194929" cy="1766604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Rounded Rectangle 11"/>
                <p:cNvSpPr/>
                <p:nvPr/>
              </p:nvSpPr>
              <p:spPr>
                <a:xfrm>
                  <a:off x="1571644" y="1170555"/>
                  <a:ext cx="4586279" cy="4805881"/>
                </a:xfrm>
                <a:prstGeom prst="roundRect">
                  <a:avLst/>
                </a:prstGeom>
                <a:no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983492" y="1385251"/>
                <a:ext cx="2642258" cy="2401740"/>
                <a:chOff x="904830" y="1390980"/>
                <a:chExt cx="4340269" cy="4832019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4497" y="1390980"/>
                  <a:ext cx="3547544" cy="432402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3" name="Rounded Rectangle 12"/>
                <p:cNvSpPr/>
                <p:nvPr/>
              </p:nvSpPr>
              <p:spPr>
                <a:xfrm>
                  <a:off x="904830" y="1408260"/>
                  <a:ext cx="4340269" cy="4814739"/>
                </a:xfrm>
                <a:prstGeom prst="roundRect">
                  <a:avLst/>
                </a:prstGeom>
                <a:no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10021864" y="2064171"/>
                <a:ext cx="1562891" cy="1200329"/>
              </a:xfrm>
              <a:prstGeom prst="rect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দল-১</a:t>
                </a:r>
              </a:p>
              <a:p>
                <a:pPr algn="ctr"/>
                <a:r>
                  <a:rPr lang="bn-IN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চিত্র-খ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576814" y="3993634"/>
            <a:ext cx="7886396" cy="1779726"/>
            <a:chOff x="2983492" y="3993634"/>
            <a:chExt cx="7886396" cy="1779726"/>
          </a:xfrm>
        </p:grpSpPr>
        <p:sp>
          <p:nvSpPr>
            <p:cNvPr id="4" name="Rectangle 3"/>
            <p:cNvSpPr/>
            <p:nvPr/>
          </p:nvSpPr>
          <p:spPr>
            <a:xfrm>
              <a:off x="2983492" y="4019034"/>
              <a:ext cx="346796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ক-চিত্রে প্রদর্শিত প্রাকৃতিক সম্পদটির তিনটি গুরুত্ব লিখ।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01925" y="3993634"/>
              <a:ext cx="346796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খ-চিত্রে প্রদর্শিত প্রাকৃতিক সম্পদটির তিনটি গুরুত্ব লিখ।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6044777" y="914400"/>
            <a:ext cx="76411" cy="49530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91872" y="268209"/>
            <a:ext cx="2323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সময়ঃ৪মিনিট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1679" r="6565" b="-1679"/>
          <a:stretch/>
        </p:blipFill>
        <p:spPr>
          <a:xfrm>
            <a:off x="6259349" y="391886"/>
            <a:ext cx="5069790" cy="629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1" y="2714807"/>
            <a:ext cx="3937739" cy="37730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54" y="464456"/>
            <a:ext cx="3637590" cy="41907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Pentagon 8"/>
          <p:cNvSpPr/>
          <p:nvPr/>
        </p:nvSpPr>
        <p:spPr>
          <a:xfrm flipH="1">
            <a:off x="862861" y="464456"/>
            <a:ext cx="3571991" cy="1944915"/>
          </a:xfrm>
          <a:prstGeom prst="homePlate">
            <a:avLst>
              <a:gd name="adj" fmla="val 0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৮৯ ও ৯০  নং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7657" y="1814287"/>
            <a:ext cx="11074399" cy="1163306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১)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লিমনদের কেনা গাড়িটি চালাতে এক ধরনের প্রাকৃতিক সম্পদ দরকার হয়।</a:t>
            </a:r>
          </a:p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যার পরিমাণ সীমিত এটা কী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4953" y="3058606"/>
            <a:ext cx="3746865" cy="4222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তেল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55536" y="3749830"/>
            <a:ext cx="3829337" cy="46876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বায়ু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80886" y="3727060"/>
            <a:ext cx="3760932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আলো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1324" y="3063145"/>
            <a:ext cx="3803549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কয়লা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0509" y="877314"/>
            <a:ext cx="5430982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লিখঃ-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009" y="4282990"/>
            <a:ext cx="10378373" cy="1043834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slop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২) উদ্ভিদ ও প্রাণীর জীবনধারনের জন্য সুর্যের আলোর গুরুত্ব অনেক বেশি।</a:t>
            </a:r>
          </a:p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সুর্যের আলো কোন ধরনের সম্পদ থেকে আসে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37937" y="5351313"/>
            <a:ext cx="3803881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কৃত্রিম সম্পদ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24308" y="6019767"/>
            <a:ext cx="3844149" cy="4687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প্রাকৃতিক সম্পদ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23870" y="6019767"/>
            <a:ext cx="3817948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অনবায়নযোগ্য সম্পদ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24308" y="5355852"/>
            <a:ext cx="3860565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মানব সৃষ্ট সম্পদ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9325" y="338159"/>
            <a:ext cx="1930400" cy="5207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0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  <p:bldP spid="7" grpId="0"/>
      <p:bldP spid="8" grpId="0"/>
      <p:bldP spid="9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1" y="406899"/>
            <a:ext cx="4319964" cy="606646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9" name="Oval 8"/>
          <p:cNvSpPr/>
          <p:nvPr/>
        </p:nvSpPr>
        <p:spPr>
          <a:xfrm>
            <a:off x="7554825" y="502245"/>
            <a:ext cx="1930400" cy="5207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81451" y="2261324"/>
            <a:ext cx="4798355" cy="341632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মানচিত্রে নির্দেশিত জেলাটিতে একধরনের প্রাকৃতিক সম্পদ পাওয়া যায় যা রান্না ও শিল্প কারখানায় ব্যবহৃত হয়। এই প্রাকৃতিক সম্পদ সম্পর্কে ৩ টি বাক্য লিখ।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59123" y="502245"/>
            <a:ext cx="1957587" cy="3093443"/>
            <a:chOff x="2559123" y="502245"/>
            <a:chExt cx="1957587" cy="3093443"/>
          </a:xfrm>
        </p:grpSpPr>
        <p:sp>
          <p:nvSpPr>
            <p:cNvPr id="4" name="Rectangle 3"/>
            <p:cNvSpPr/>
            <p:nvPr/>
          </p:nvSpPr>
          <p:spPr>
            <a:xfrm>
              <a:off x="2559123" y="502245"/>
              <a:ext cx="1957587" cy="1200329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bn-IN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ব্রাহ্মণবাড়িয়া</a:t>
              </a:r>
            </a:p>
            <a:p>
              <a:pPr algn="ctr"/>
              <a:r>
                <a:rPr lang="bn-IN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জেলা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2776538" y="2795588"/>
              <a:ext cx="666750" cy="800100"/>
            </a:xfrm>
            <a:custGeom>
              <a:avLst/>
              <a:gdLst>
                <a:gd name="connsiteX0" fmla="*/ 285750 w 666750"/>
                <a:gd name="connsiteY0" fmla="*/ 409575 h 800100"/>
                <a:gd name="connsiteX1" fmla="*/ 285750 w 666750"/>
                <a:gd name="connsiteY1" fmla="*/ 409575 h 800100"/>
                <a:gd name="connsiteX2" fmla="*/ 319087 w 666750"/>
                <a:gd name="connsiteY2" fmla="*/ 361950 h 800100"/>
                <a:gd name="connsiteX3" fmla="*/ 323850 w 666750"/>
                <a:gd name="connsiteY3" fmla="*/ 338137 h 800100"/>
                <a:gd name="connsiteX4" fmla="*/ 347662 w 666750"/>
                <a:gd name="connsiteY4" fmla="*/ 309562 h 800100"/>
                <a:gd name="connsiteX5" fmla="*/ 357187 w 666750"/>
                <a:gd name="connsiteY5" fmla="*/ 276225 h 800100"/>
                <a:gd name="connsiteX6" fmla="*/ 366712 w 666750"/>
                <a:gd name="connsiteY6" fmla="*/ 247650 h 800100"/>
                <a:gd name="connsiteX7" fmla="*/ 381000 w 666750"/>
                <a:gd name="connsiteY7" fmla="*/ 238125 h 800100"/>
                <a:gd name="connsiteX8" fmla="*/ 390525 w 666750"/>
                <a:gd name="connsiteY8" fmla="*/ 200025 h 800100"/>
                <a:gd name="connsiteX9" fmla="*/ 385762 w 666750"/>
                <a:gd name="connsiteY9" fmla="*/ 180975 h 800100"/>
                <a:gd name="connsiteX10" fmla="*/ 376237 w 666750"/>
                <a:gd name="connsiteY10" fmla="*/ 176212 h 800100"/>
                <a:gd name="connsiteX11" fmla="*/ 371475 w 666750"/>
                <a:gd name="connsiteY11" fmla="*/ 171450 h 800100"/>
                <a:gd name="connsiteX12" fmla="*/ 361950 w 666750"/>
                <a:gd name="connsiteY12" fmla="*/ 114300 h 800100"/>
                <a:gd name="connsiteX13" fmla="*/ 381000 w 666750"/>
                <a:gd name="connsiteY13" fmla="*/ 109537 h 800100"/>
                <a:gd name="connsiteX14" fmla="*/ 395287 w 666750"/>
                <a:gd name="connsiteY14" fmla="*/ 95250 h 800100"/>
                <a:gd name="connsiteX15" fmla="*/ 404812 w 666750"/>
                <a:gd name="connsiteY15" fmla="*/ 80962 h 800100"/>
                <a:gd name="connsiteX16" fmla="*/ 409575 w 666750"/>
                <a:gd name="connsiteY16" fmla="*/ 80962 h 800100"/>
                <a:gd name="connsiteX17" fmla="*/ 447675 w 666750"/>
                <a:gd name="connsiteY17" fmla="*/ 61912 h 800100"/>
                <a:gd name="connsiteX18" fmla="*/ 461962 w 666750"/>
                <a:gd name="connsiteY18" fmla="*/ 57150 h 800100"/>
                <a:gd name="connsiteX19" fmla="*/ 490537 w 666750"/>
                <a:gd name="connsiteY19" fmla="*/ 33337 h 800100"/>
                <a:gd name="connsiteX20" fmla="*/ 504825 w 666750"/>
                <a:gd name="connsiteY20" fmla="*/ 28575 h 800100"/>
                <a:gd name="connsiteX21" fmla="*/ 519112 w 666750"/>
                <a:gd name="connsiteY21" fmla="*/ 19050 h 800100"/>
                <a:gd name="connsiteX22" fmla="*/ 538162 w 666750"/>
                <a:gd name="connsiteY22" fmla="*/ 0 h 800100"/>
                <a:gd name="connsiteX23" fmla="*/ 566737 w 666750"/>
                <a:gd name="connsiteY23" fmla="*/ 14287 h 800100"/>
                <a:gd name="connsiteX24" fmla="*/ 590550 w 666750"/>
                <a:gd name="connsiteY24" fmla="*/ 33337 h 800100"/>
                <a:gd name="connsiteX25" fmla="*/ 647700 w 666750"/>
                <a:gd name="connsiteY25" fmla="*/ 28575 h 800100"/>
                <a:gd name="connsiteX26" fmla="*/ 657225 w 666750"/>
                <a:gd name="connsiteY26" fmla="*/ 14287 h 800100"/>
                <a:gd name="connsiteX27" fmla="*/ 666750 w 666750"/>
                <a:gd name="connsiteY27" fmla="*/ 42862 h 800100"/>
                <a:gd name="connsiteX28" fmla="*/ 661987 w 666750"/>
                <a:gd name="connsiteY28" fmla="*/ 61912 h 800100"/>
                <a:gd name="connsiteX29" fmla="*/ 647700 w 666750"/>
                <a:gd name="connsiteY29" fmla="*/ 71437 h 800100"/>
                <a:gd name="connsiteX30" fmla="*/ 633412 w 666750"/>
                <a:gd name="connsiteY30" fmla="*/ 85725 h 800100"/>
                <a:gd name="connsiteX31" fmla="*/ 614362 w 666750"/>
                <a:gd name="connsiteY31" fmla="*/ 114300 h 800100"/>
                <a:gd name="connsiteX32" fmla="*/ 609600 w 666750"/>
                <a:gd name="connsiteY32" fmla="*/ 128587 h 800100"/>
                <a:gd name="connsiteX33" fmla="*/ 623887 w 666750"/>
                <a:gd name="connsiteY33" fmla="*/ 185737 h 800100"/>
                <a:gd name="connsiteX34" fmla="*/ 633412 w 666750"/>
                <a:gd name="connsiteY34" fmla="*/ 228600 h 800100"/>
                <a:gd name="connsiteX35" fmla="*/ 619125 w 666750"/>
                <a:gd name="connsiteY35" fmla="*/ 371475 h 800100"/>
                <a:gd name="connsiteX36" fmla="*/ 604837 w 666750"/>
                <a:gd name="connsiteY36" fmla="*/ 385762 h 800100"/>
                <a:gd name="connsiteX37" fmla="*/ 600075 w 666750"/>
                <a:gd name="connsiteY37" fmla="*/ 400050 h 800100"/>
                <a:gd name="connsiteX38" fmla="*/ 590550 w 666750"/>
                <a:gd name="connsiteY38" fmla="*/ 423862 h 800100"/>
                <a:gd name="connsiteX39" fmla="*/ 581025 w 666750"/>
                <a:gd name="connsiteY39" fmla="*/ 471487 h 800100"/>
                <a:gd name="connsiteX40" fmla="*/ 566737 w 666750"/>
                <a:gd name="connsiteY40" fmla="*/ 523875 h 800100"/>
                <a:gd name="connsiteX41" fmla="*/ 557212 w 666750"/>
                <a:gd name="connsiteY41" fmla="*/ 538162 h 800100"/>
                <a:gd name="connsiteX42" fmla="*/ 528637 w 666750"/>
                <a:gd name="connsiteY42" fmla="*/ 557212 h 800100"/>
                <a:gd name="connsiteX43" fmla="*/ 528637 w 666750"/>
                <a:gd name="connsiteY43" fmla="*/ 604837 h 800100"/>
                <a:gd name="connsiteX44" fmla="*/ 542925 w 666750"/>
                <a:gd name="connsiteY44" fmla="*/ 614362 h 800100"/>
                <a:gd name="connsiteX45" fmla="*/ 528637 w 666750"/>
                <a:gd name="connsiteY45" fmla="*/ 661987 h 800100"/>
                <a:gd name="connsiteX46" fmla="*/ 514350 w 666750"/>
                <a:gd name="connsiteY46" fmla="*/ 666750 h 800100"/>
                <a:gd name="connsiteX47" fmla="*/ 481012 w 666750"/>
                <a:gd name="connsiteY47" fmla="*/ 661987 h 800100"/>
                <a:gd name="connsiteX48" fmla="*/ 476250 w 666750"/>
                <a:gd name="connsiteY48" fmla="*/ 633412 h 800100"/>
                <a:gd name="connsiteX49" fmla="*/ 466725 w 666750"/>
                <a:gd name="connsiteY49" fmla="*/ 619125 h 800100"/>
                <a:gd name="connsiteX50" fmla="*/ 438150 w 666750"/>
                <a:gd name="connsiteY50" fmla="*/ 595312 h 800100"/>
                <a:gd name="connsiteX51" fmla="*/ 423862 w 666750"/>
                <a:gd name="connsiteY51" fmla="*/ 566737 h 800100"/>
                <a:gd name="connsiteX52" fmla="*/ 409575 w 666750"/>
                <a:gd name="connsiteY52" fmla="*/ 557212 h 800100"/>
                <a:gd name="connsiteX53" fmla="*/ 381000 w 666750"/>
                <a:gd name="connsiteY53" fmla="*/ 528637 h 800100"/>
                <a:gd name="connsiteX54" fmla="*/ 371475 w 666750"/>
                <a:gd name="connsiteY54" fmla="*/ 514350 h 800100"/>
                <a:gd name="connsiteX55" fmla="*/ 338137 w 666750"/>
                <a:gd name="connsiteY55" fmla="*/ 504825 h 800100"/>
                <a:gd name="connsiteX56" fmla="*/ 276225 w 666750"/>
                <a:gd name="connsiteY56" fmla="*/ 509587 h 800100"/>
                <a:gd name="connsiteX57" fmla="*/ 261937 w 666750"/>
                <a:gd name="connsiteY57" fmla="*/ 528637 h 800100"/>
                <a:gd name="connsiteX58" fmla="*/ 247650 w 666750"/>
                <a:gd name="connsiteY58" fmla="*/ 542925 h 800100"/>
                <a:gd name="connsiteX59" fmla="*/ 242887 w 666750"/>
                <a:gd name="connsiteY59" fmla="*/ 571500 h 800100"/>
                <a:gd name="connsiteX60" fmla="*/ 190500 w 666750"/>
                <a:gd name="connsiteY60" fmla="*/ 576262 h 800100"/>
                <a:gd name="connsiteX61" fmla="*/ 176212 w 666750"/>
                <a:gd name="connsiteY61" fmla="*/ 566737 h 800100"/>
                <a:gd name="connsiteX62" fmla="*/ 128587 w 666750"/>
                <a:gd name="connsiteY62" fmla="*/ 566737 h 800100"/>
                <a:gd name="connsiteX63" fmla="*/ 133350 w 666750"/>
                <a:gd name="connsiteY63" fmla="*/ 609600 h 800100"/>
                <a:gd name="connsiteX64" fmla="*/ 138112 w 666750"/>
                <a:gd name="connsiteY64" fmla="*/ 623887 h 800100"/>
                <a:gd name="connsiteX65" fmla="*/ 166687 w 666750"/>
                <a:gd name="connsiteY65" fmla="*/ 642937 h 800100"/>
                <a:gd name="connsiteX66" fmla="*/ 161925 w 666750"/>
                <a:gd name="connsiteY66" fmla="*/ 671512 h 800100"/>
                <a:gd name="connsiteX67" fmla="*/ 147637 w 666750"/>
                <a:gd name="connsiteY67" fmla="*/ 685800 h 800100"/>
                <a:gd name="connsiteX68" fmla="*/ 123825 w 666750"/>
                <a:gd name="connsiteY68" fmla="*/ 719137 h 800100"/>
                <a:gd name="connsiteX69" fmla="*/ 114300 w 666750"/>
                <a:gd name="connsiteY69" fmla="*/ 747712 h 800100"/>
                <a:gd name="connsiteX70" fmla="*/ 104775 w 666750"/>
                <a:gd name="connsiteY70" fmla="*/ 762000 h 800100"/>
                <a:gd name="connsiteX71" fmla="*/ 95250 w 666750"/>
                <a:gd name="connsiteY71" fmla="*/ 800100 h 800100"/>
                <a:gd name="connsiteX72" fmla="*/ 76200 w 666750"/>
                <a:gd name="connsiteY72" fmla="*/ 795337 h 800100"/>
                <a:gd name="connsiteX73" fmla="*/ 71437 w 666750"/>
                <a:gd name="connsiteY73" fmla="*/ 781050 h 800100"/>
                <a:gd name="connsiteX74" fmla="*/ 57150 w 666750"/>
                <a:gd name="connsiteY74" fmla="*/ 723900 h 800100"/>
                <a:gd name="connsiteX75" fmla="*/ 28575 w 666750"/>
                <a:gd name="connsiteY75" fmla="*/ 714375 h 800100"/>
                <a:gd name="connsiteX76" fmla="*/ 14287 w 666750"/>
                <a:gd name="connsiteY76" fmla="*/ 709612 h 800100"/>
                <a:gd name="connsiteX77" fmla="*/ 0 w 666750"/>
                <a:gd name="connsiteY77" fmla="*/ 700087 h 800100"/>
                <a:gd name="connsiteX78" fmla="*/ 4762 w 666750"/>
                <a:gd name="connsiteY78" fmla="*/ 671512 h 800100"/>
                <a:gd name="connsiteX79" fmla="*/ 33337 w 666750"/>
                <a:gd name="connsiteY79" fmla="*/ 661987 h 800100"/>
                <a:gd name="connsiteX80" fmla="*/ 42862 w 666750"/>
                <a:gd name="connsiteY80" fmla="*/ 647700 h 800100"/>
                <a:gd name="connsiteX81" fmla="*/ 57150 w 666750"/>
                <a:gd name="connsiteY81" fmla="*/ 642937 h 800100"/>
                <a:gd name="connsiteX82" fmla="*/ 76200 w 666750"/>
                <a:gd name="connsiteY82" fmla="*/ 614362 h 800100"/>
                <a:gd name="connsiteX83" fmla="*/ 100012 w 666750"/>
                <a:gd name="connsiteY83" fmla="*/ 571500 h 800100"/>
                <a:gd name="connsiteX84" fmla="*/ 109537 w 666750"/>
                <a:gd name="connsiteY84" fmla="*/ 552450 h 800100"/>
                <a:gd name="connsiteX85" fmla="*/ 119062 w 666750"/>
                <a:gd name="connsiteY85" fmla="*/ 538162 h 800100"/>
                <a:gd name="connsiteX86" fmla="*/ 133350 w 666750"/>
                <a:gd name="connsiteY86" fmla="*/ 485775 h 800100"/>
                <a:gd name="connsiteX87" fmla="*/ 138112 w 666750"/>
                <a:gd name="connsiteY87" fmla="*/ 466725 h 800100"/>
                <a:gd name="connsiteX88" fmla="*/ 152400 w 666750"/>
                <a:gd name="connsiteY88" fmla="*/ 457200 h 800100"/>
                <a:gd name="connsiteX89" fmla="*/ 171450 w 666750"/>
                <a:gd name="connsiteY89" fmla="*/ 428625 h 800100"/>
                <a:gd name="connsiteX90" fmla="*/ 185737 w 666750"/>
                <a:gd name="connsiteY90" fmla="*/ 423862 h 800100"/>
                <a:gd name="connsiteX91" fmla="*/ 200025 w 666750"/>
                <a:gd name="connsiteY91" fmla="*/ 414337 h 800100"/>
                <a:gd name="connsiteX92" fmla="*/ 285750 w 666750"/>
                <a:gd name="connsiteY92" fmla="*/ 409575 h 800100"/>
                <a:gd name="connsiteX93" fmla="*/ 300037 w 666750"/>
                <a:gd name="connsiteY93" fmla="*/ 404812 h 800100"/>
                <a:gd name="connsiteX94" fmla="*/ 304800 w 666750"/>
                <a:gd name="connsiteY94" fmla="*/ 390525 h 800100"/>
                <a:gd name="connsiteX95" fmla="*/ 314325 w 666750"/>
                <a:gd name="connsiteY95" fmla="*/ 376237 h 800100"/>
                <a:gd name="connsiteX96" fmla="*/ 323850 w 666750"/>
                <a:gd name="connsiteY96" fmla="*/ 338137 h 800100"/>
                <a:gd name="connsiteX97" fmla="*/ 333375 w 666750"/>
                <a:gd name="connsiteY97" fmla="*/ 309562 h 800100"/>
                <a:gd name="connsiteX98" fmla="*/ 347662 w 666750"/>
                <a:gd name="connsiteY98" fmla="*/ 285750 h 800100"/>
                <a:gd name="connsiteX99" fmla="*/ 361950 w 666750"/>
                <a:gd name="connsiteY99" fmla="*/ 280987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66750" h="800100">
                  <a:moveTo>
                    <a:pt x="285750" y="409575"/>
                  </a:moveTo>
                  <a:lnTo>
                    <a:pt x="285750" y="409575"/>
                  </a:lnTo>
                  <a:cubicBezTo>
                    <a:pt x="296862" y="393700"/>
                    <a:pt x="315286" y="380951"/>
                    <a:pt x="319087" y="361950"/>
                  </a:cubicBezTo>
                  <a:cubicBezTo>
                    <a:pt x="320675" y="354012"/>
                    <a:pt x="321008" y="345716"/>
                    <a:pt x="323850" y="338137"/>
                  </a:cubicBezTo>
                  <a:cubicBezTo>
                    <a:pt x="327828" y="327530"/>
                    <a:pt x="340252" y="316973"/>
                    <a:pt x="347662" y="309562"/>
                  </a:cubicBezTo>
                  <a:cubicBezTo>
                    <a:pt x="363656" y="261586"/>
                    <a:pt x="339263" y="335975"/>
                    <a:pt x="357187" y="276225"/>
                  </a:cubicBezTo>
                  <a:cubicBezTo>
                    <a:pt x="360072" y="266608"/>
                    <a:pt x="358358" y="253219"/>
                    <a:pt x="366712" y="247650"/>
                  </a:cubicBezTo>
                  <a:lnTo>
                    <a:pt x="381000" y="238125"/>
                  </a:lnTo>
                  <a:cubicBezTo>
                    <a:pt x="384757" y="226853"/>
                    <a:pt x="390525" y="211514"/>
                    <a:pt x="390525" y="200025"/>
                  </a:cubicBezTo>
                  <a:cubicBezTo>
                    <a:pt x="390525" y="193480"/>
                    <a:pt x="389130" y="186588"/>
                    <a:pt x="385762" y="180975"/>
                  </a:cubicBezTo>
                  <a:cubicBezTo>
                    <a:pt x="383936" y="177931"/>
                    <a:pt x="379412" y="177800"/>
                    <a:pt x="376237" y="176212"/>
                  </a:cubicBezTo>
                  <a:lnTo>
                    <a:pt x="371475" y="171450"/>
                  </a:lnTo>
                  <a:cubicBezTo>
                    <a:pt x="368541" y="163625"/>
                    <a:pt x="347309" y="128941"/>
                    <a:pt x="361950" y="114300"/>
                  </a:cubicBezTo>
                  <a:cubicBezTo>
                    <a:pt x="366578" y="109672"/>
                    <a:pt x="374650" y="111125"/>
                    <a:pt x="381000" y="109537"/>
                  </a:cubicBezTo>
                  <a:cubicBezTo>
                    <a:pt x="385762" y="104775"/>
                    <a:pt x="390975" y="100424"/>
                    <a:pt x="395287" y="95250"/>
                  </a:cubicBezTo>
                  <a:cubicBezTo>
                    <a:pt x="398951" y="90853"/>
                    <a:pt x="404812" y="80962"/>
                    <a:pt x="404812" y="80962"/>
                  </a:cubicBezTo>
                  <a:lnTo>
                    <a:pt x="409575" y="80962"/>
                  </a:lnTo>
                  <a:cubicBezTo>
                    <a:pt x="422275" y="74612"/>
                    <a:pt x="434749" y="67788"/>
                    <a:pt x="447675" y="61912"/>
                  </a:cubicBezTo>
                  <a:cubicBezTo>
                    <a:pt x="452245" y="59835"/>
                    <a:pt x="457472" y="59395"/>
                    <a:pt x="461962" y="57150"/>
                  </a:cubicBezTo>
                  <a:cubicBezTo>
                    <a:pt x="493131" y="41566"/>
                    <a:pt x="458933" y="54406"/>
                    <a:pt x="490537" y="33337"/>
                  </a:cubicBezTo>
                  <a:cubicBezTo>
                    <a:pt x="494714" y="30552"/>
                    <a:pt x="500062" y="30162"/>
                    <a:pt x="504825" y="28575"/>
                  </a:cubicBezTo>
                  <a:cubicBezTo>
                    <a:pt x="509587" y="25400"/>
                    <a:pt x="515536" y="23519"/>
                    <a:pt x="519112" y="19050"/>
                  </a:cubicBezTo>
                  <a:cubicBezTo>
                    <a:pt x="537584" y="-4040"/>
                    <a:pt x="506992" y="10389"/>
                    <a:pt x="538162" y="0"/>
                  </a:cubicBezTo>
                  <a:cubicBezTo>
                    <a:pt x="549783" y="3873"/>
                    <a:pt x="557504" y="5054"/>
                    <a:pt x="566737" y="14287"/>
                  </a:cubicBezTo>
                  <a:cubicBezTo>
                    <a:pt x="588278" y="35829"/>
                    <a:pt x="562735" y="24067"/>
                    <a:pt x="590550" y="33337"/>
                  </a:cubicBezTo>
                  <a:cubicBezTo>
                    <a:pt x="609600" y="31750"/>
                    <a:pt x="629319" y="33827"/>
                    <a:pt x="647700" y="28575"/>
                  </a:cubicBezTo>
                  <a:cubicBezTo>
                    <a:pt x="653204" y="27003"/>
                    <a:pt x="652646" y="10853"/>
                    <a:pt x="657225" y="14287"/>
                  </a:cubicBezTo>
                  <a:cubicBezTo>
                    <a:pt x="665257" y="20311"/>
                    <a:pt x="666750" y="42862"/>
                    <a:pt x="666750" y="42862"/>
                  </a:cubicBezTo>
                  <a:cubicBezTo>
                    <a:pt x="665162" y="49212"/>
                    <a:pt x="665618" y="56466"/>
                    <a:pt x="661987" y="61912"/>
                  </a:cubicBezTo>
                  <a:cubicBezTo>
                    <a:pt x="658812" y="66674"/>
                    <a:pt x="652097" y="67773"/>
                    <a:pt x="647700" y="71437"/>
                  </a:cubicBezTo>
                  <a:cubicBezTo>
                    <a:pt x="642526" y="75749"/>
                    <a:pt x="637547" y="80408"/>
                    <a:pt x="633412" y="85725"/>
                  </a:cubicBezTo>
                  <a:cubicBezTo>
                    <a:pt x="626384" y="94761"/>
                    <a:pt x="614362" y="114300"/>
                    <a:pt x="614362" y="114300"/>
                  </a:cubicBezTo>
                  <a:cubicBezTo>
                    <a:pt x="612775" y="119062"/>
                    <a:pt x="609600" y="123567"/>
                    <a:pt x="609600" y="128587"/>
                  </a:cubicBezTo>
                  <a:cubicBezTo>
                    <a:pt x="609600" y="164881"/>
                    <a:pt x="617976" y="150273"/>
                    <a:pt x="623887" y="185737"/>
                  </a:cubicBezTo>
                  <a:cubicBezTo>
                    <a:pt x="629475" y="219264"/>
                    <a:pt x="625597" y="205151"/>
                    <a:pt x="633412" y="228600"/>
                  </a:cubicBezTo>
                  <a:cubicBezTo>
                    <a:pt x="631342" y="284508"/>
                    <a:pt x="652054" y="331961"/>
                    <a:pt x="619125" y="371475"/>
                  </a:cubicBezTo>
                  <a:cubicBezTo>
                    <a:pt x="614813" y="376649"/>
                    <a:pt x="609600" y="381000"/>
                    <a:pt x="604837" y="385762"/>
                  </a:cubicBezTo>
                  <a:cubicBezTo>
                    <a:pt x="603250" y="390525"/>
                    <a:pt x="601838" y="395349"/>
                    <a:pt x="600075" y="400050"/>
                  </a:cubicBezTo>
                  <a:cubicBezTo>
                    <a:pt x="597073" y="408055"/>
                    <a:pt x="592753" y="415602"/>
                    <a:pt x="590550" y="423862"/>
                  </a:cubicBezTo>
                  <a:cubicBezTo>
                    <a:pt x="586379" y="439505"/>
                    <a:pt x="584200" y="455612"/>
                    <a:pt x="581025" y="471487"/>
                  </a:cubicBezTo>
                  <a:cubicBezTo>
                    <a:pt x="578469" y="484265"/>
                    <a:pt x="573642" y="513518"/>
                    <a:pt x="566737" y="523875"/>
                  </a:cubicBezTo>
                  <a:cubicBezTo>
                    <a:pt x="563562" y="528637"/>
                    <a:pt x="561520" y="534393"/>
                    <a:pt x="557212" y="538162"/>
                  </a:cubicBezTo>
                  <a:cubicBezTo>
                    <a:pt x="548597" y="545700"/>
                    <a:pt x="528637" y="557212"/>
                    <a:pt x="528637" y="557212"/>
                  </a:cubicBezTo>
                  <a:cubicBezTo>
                    <a:pt x="522540" y="575505"/>
                    <a:pt x="518214" y="581386"/>
                    <a:pt x="528637" y="604837"/>
                  </a:cubicBezTo>
                  <a:cubicBezTo>
                    <a:pt x="530962" y="610068"/>
                    <a:pt x="538162" y="611187"/>
                    <a:pt x="542925" y="614362"/>
                  </a:cubicBezTo>
                  <a:cubicBezTo>
                    <a:pt x="540840" y="628952"/>
                    <a:pt x="542610" y="650808"/>
                    <a:pt x="528637" y="661987"/>
                  </a:cubicBezTo>
                  <a:cubicBezTo>
                    <a:pt x="524717" y="665123"/>
                    <a:pt x="519112" y="665162"/>
                    <a:pt x="514350" y="666750"/>
                  </a:cubicBezTo>
                  <a:cubicBezTo>
                    <a:pt x="503237" y="665162"/>
                    <a:pt x="489460" y="669379"/>
                    <a:pt x="481012" y="661987"/>
                  </a:cubicBezTo>
                  <a:cubicBezTo>
                    <a:pt x="473745" y="655628"/>
                    <a:pt x="479304" y="642573"/>
                    <a:pt x="476250" y="633412"/>
                  </a:cubicBezTo>
                  <a:cubicBezTo>
                    <a:pt x="474440" y="627982"/>
                    <a:pt x="470389" y="623522"/>
                    <a:pt x="466725" y="619125"/>
                  </a:cubicBezTo>
                  <a:cubicBezTo>
                    <a:pt x="455265" y="605374"/>
                    <a:pt x="452198" y="604678"/>
                    <a:pt x="438150" y="595312"/>
                  </a:cubicBezTo>
                  <a:cubicBezTo>
                    <a:pt x="434276" y="583693"/>
                    <a:pt x="433093" y="575969"/>
                    <a:pt x="423862" y="566737"/>
                  </a:cubicBezTo>
                  <a:cubicBezTo>
                    <a:pt x="419815" y="562690"/>
                    <a:pt x="413853" y="561015"/>
                    <a:pt x="409575" y="557212"/>
                  </a:cubicBezTo>
                  <a:cubicBezTo>
                    <a:pt x="399507" y="548263"/>
                    <a:pt x="388472" y="539845"/>
                    <a:pt x="381000" y="528637"/>
                  </a:cubicBezTo>
                  <a:cubicBezTo>
                    <a:pt x="377825" y="523875"/>
                    <a:pt x="375944" y="517926"/>
                    <a:pt x="371475" y="514350"/>
                  </a:cubicBezTo>
                  <a:cubicBezTo>
                    <a:pt x="368368" y="511864"/>
                    <a:pt x="339385" y="505137"/>
                    <a:pt x="338137" y="504825"/>
                  </a:cubicBezTo>
                  <a:cubicBezTo>
                    <a:pt x="317500" y="506412"/>
                    <a:pt x="295981" y="503413"/>
                    <a:pt x="276225" y="509587"/>
                  </a:cubicBezTo>
                  <a:cubicBezTo>
                    <a:pt x="268649" y="511955"/>
                    <a:pt x="267103" y="522610"/>
                    <a:pt x="261937" y="528637"/>
                  </a:cubicBezTo>
                  <a:cubicBezTo>
                    <a:pt x="257554" y="533751"/>
                    <a:pt x="252412" y="538162"/>
                    <a:pt x="247650" y="542925"/>
                  </a:cubicBezTo>
                  <a:cubicBezTo>
                    <a:pt x="246062" y="552450"/>
                    <a:pt x="247205" y="562863"/>
                    <a:pt x="242887" y="571500"/>
                  </a:cubicBezTo>
                  <a:cubicBezTo>
                    <a:pt x="233597" y="590081"/>
                    <a:pt x="199293" y="577361"/>
                    <a:pt x="190500" y="576262"/>
                  </a:cubicBezTo>
                  <a:cubicBezTo>
                    <a:pt x="185737" y="573087"/>
                    <a:pt x="181332" y="569297"/>
                    <a:pt x="176212" y="566737"/>
                  </a:cubicBezTo>
                  <a:cubicBezTo>
                    <a:pt x="157741" y="557502"/>
                    <a:pt x="152436" y="563330"/>
                    <a:pt x="128587" y="566737"/>
                  </a:cubicBezTo>
                  <a:cubicBezTo>
                    <a:pt x="130175" y="581025"/>
                    <a:pt x="130987" y="595420"/>
                    <a:pt x="133350" y="609600"/>
                  </a:cubicBezTo>
                  <a:cubicBezTo>
                    <a:pt x="134175" y="614552"/>
                    <a:pt x="134562" y="620337"/>
                    <a:pt x="138112" y="623887"/>
                  </a:cubicBezTo>
                  <a:cubicBezTo>
                    <a:pt x="146207" y="631982"/>
                    <a:pt x="166687" y="642937"/>
                    <a:pt x="166687" y="642937"/>
                  </a:cubicBezTo>
                  <a:cubicBezTo>
                    <a:pt x="165100" y="652462"/>
                    <a:pt x="165847" y="662688"/>
                    <a:pt x="161925" y="671512"/>
                  </a:cubicBezTo>
                  <a:cubicBezTo>
                    <a:pt x="159190" y="677667"/>
                    <a:pt x="151552" y="680319"/>
                    <a:pt x="147637" y="685800"/>
                  </a:cubicBezTo>
                  <a:cubicBezTo>
                    <a:pt x="116294" y="729680"/>
                    <a:pt x="160973" y="681989"/>
                    <a:pt x="123825" y="719137"/>
                  </a:cubicBezTo>
                  <a:cubicBezTo>
                    <a:pt x="120650" y="728662"/>
                    <a:pt x="119869" y="739358"/>
                    <a:pt x="114300" y="747712"/>
                  </a:cubicBezTo>
                  <a:cubicBezTo>
                    <a:pt x="111125" y="752475"/>
                    <a:pt x="107335" y="756880"/>
                    <a:pt x="104775" y="762000"/>
                  </a:cubicBezTo>
                  <a:cubicBezTo>
                    <a:pt x="99891" y="771767"/>
                    <a:pt x="97062" y="791037"/>
                    <a:pt x="95250" y="800100"/>
                  </a:cubicBezTo>
                  <a:cubicBezTo>
                    <a:pt x="88900" y="798512"/>
                    <a:pt x="81311" y="799426"/>
                    <a:pt x="76200" y="795337"/>
                  </a:cubicBezTo>
                  <a:cubicBezTo>
                    <a:pt x="72280" y="792201"/>
                    <a:pt x="72262" y="786002"/>
                    <a:pt x="71437" y="781050"/>
                  </a:cubicBezTo>
                  <a:cubicBezTo>
                    <a:pt x="70186" y="773543"/>
                    <a:pt x="73000" y="733806"/>
                    <a:pt x="57150" y="723900"/>
                  </a:cubicBezTo>
                  <a:cubicBezTo>
                    <a:pt x="48636" y="718579"/>
                    <a:pt x="38100" y="717550"/>
                    <a:pt x="28575" y="714375"/>
                  </a:cubicBezTo>
                  <a:cubicBezTo>
                    <a:pt x="23812" y="712787"/>
                    <a:pt x="18464" y="712397"/>
                    <a:pt x="14287" y="709612"/>
                  </a:cubicBezTo>
                  <a:lnTo>
                    <a:pt x="0" y="700087"/>
                  </a:lnTo>
                  <a:cubicBezTo>
                    <a:pt x="1587" y="690562"/>
                    <a:pt x="-1597" y="678779"/>
                    <a:pt x="4762" y="671512"/>
                  </a:cubicBezTo>
                  <a:cubicBezTo>
                    <a:pt x="11373" y="663956"/>
                    <a:pt x="33337" y="661987"/>
                    <a:pt x="33337" y="661987"/>
                  </a:cubicBezTo>
                  <a:cubicBezTo>
                    <a:pt x="36512" y="657225"/>
                    <a:pt x="38393" y="651276"/>
                    <a:pt x="42862" y="647700"/>
                  </a:cubicBezTo>
                  <a:cubicBezTo>
                    <a:pt x="46782" y="644564"/>
                    <a:pt x="53600" y="646487"/>
                    <a:pt x="57150" y="642937"/>
                  </a:cubicBezTo>
                  <a:cubicBezTo>
                    <a:pt x="65245" y="634842"/>
                    <a:pt x="76200" y="614362"/>
                    <a:pt x="76200" y="614362"/>
                  </a:cubicBezTo>
                  <a:cubicBezTo>
                    <a:pt x="89368" y="574855"/>
                    <a:pt x="67262" y="636999"/>
                    <a:pt x="100012" y="571500"/>
                  </a:cubicBezTo>
                  <a:cubicBezTo>
                    <a:pt x="103187" y="565150"/>
                    <a:pt x="106015" y="558614"/>
                    <a:pt x="109537" y="552450"/>
                  </a:cubicBezTo>
                  <a:cubicBezTo>
                    <a:pt x="112377" y="547480"/>
                    <a:pt x="116737" y="543393"/>
                    <a:pt x="119062" y="538162"/>
                  </a:cubicBezTo>
                  <a:cubicBezTo>
                    <a:pt x="128972" y="515864"/>
                    <a:pt x="128371" y="508181"/>
                    <a:pt x="133350" y="485775"/>
                  </a:cubicBezTo>
                  <a:cubicBezTo>
                    <a:pt x="134770" y="479385"/>
                    <a:pt x="134481" y="472171"/>
                    <a:pt x="138112" y="466725"/>
                  </a:cubicBezTo>
                  <a:cubicBezTo>
                    <a:pt x="141287" y="461962"/>
                    <a:pt x="147637" y="460375"/>
                    <a:pt x="152400" y="457200"/>
                  </a:cubicBezTo>
                  <a:cubicBezTo>
                    <a:pt x="157393" y="442219"/>
                    <a:pt x="156159" y="438819"/>
                    <a:pt x="171450" y="428625"/>
                  </a:cubicBezTo>
                  <a:cubicBezTo>
                    <a:pt x="175627" y="425840"/>
                    <a:pt x="181247" y="426107"/>
                    <a:pt x="185737" y="423862"/>
                  </a:cubicBezTo>
                  <a:cubicBezTo>
                    <a:pt x="190857" y="421302"/>
                    <a:pt x="194359" y="415146"/>
                    <a:pt x="200025" y="414337"/>
                  </a:cubicBezTo>
                  <a:cubicBezTo>
                    <a:pt x="228356" y="410290"/>
                    <a:pt x="257175" y="411162"/>
                    <a:pt x="285750" y="409575"/>
                  </a:cubicBezTo>
                  <a:cubicBezTo>
                    <a:pt x="290512" y="407987"/>
                    <a:pt x="296487" y="408362"/>
                    <a:pt x="300037" y="404812"/>
                  </a:cubicBezTo>
                  <a:cubicBezTo>
                    <a:pt x="303587" y="401262"/>
                    <a:pt x="302555" y="395015"/>
                    <a:pt x="304800" y="390525"/>
                  </a:cubicBezTo>
                  <a:cubicBezTo>
                    <a:pt x="307360" y="385405"/>
                    <a:pt x="311150" y="381000"/>
                    <a:pt x="314325" y="376237"/>
                  </a:cubicBezTo>
                  <a:cubicBezTo>
                    <a:pt x="328777" y="332879"/>
                    <a:pt x="306605" y="401367"/>
                    <a:pt x="323850" y="338137"/>
                  </a:cubicBezTo>
                  <a:cubicBezTo>
                    <a:pt x="326492" y="328451"/>
                    <a:pt x="327806" y="317916"/>
                    <a:pt x="333375" y="309562"/>
                  </a:cubicBezTo>
                  <a:cubicBezTo>
                    <a:pt x="344869" y="292322"/>
                    <a:pt x="340341" y="300395"/>
                    <a:pt x="347662" y="285750"/>
                  </a:cubicBezTo>
                  <a:lnTo>
                    <a:pt x="361950" y="280987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3340100" y="1485900"/>
              <a:ext cx="103188" cy="130968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entagon 15"/>
          <p:cNvSpPr/>
          <p:nvPr/>
        </p:nvSpPr>
        <p:spPr>
          <a:xfrm flipH="1">
            <a:off x="4914900" y="1358900"/>
            <a:ext cx="5964906" cy="558800"/>
          </a:xfrm>
          <a:prstGeom prst="homePlat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মানচিত্রটি ভালভাবে লক্ষ করোঃ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327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73856" y="350130"/>
            <a:ext cx="5634445" cy="84863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bn-BD" sz="4400" b="1" dirty="0">
                <a:ln/>
                <a:solidFill>
                  <a:sysClr val="windowText" lastClr="0000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/>
              <a:solidFill>
                <a:sysClr val="windowText" lastClr="00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51798" y="1414978"/>
            <a:ext cx="1793631" cy="4419600"/>
            <a:chOff x="5151798" y="1414978"/>
            <a:chExt cx="1793631" cy="4419600"/>
          </a:xfrm>
        </p:grpSpPr>
        <p:sp>
          <p:nvSpPr>
            <p:cNvPr id="4" name="Oval 3"/>
            <p:cNvSpPr/>
            <p:nvPr/>
          </p:nvSpPr>
          <p:spPr>
            <a:xfrm>
              <a:off x="5151798" y="2647569"/>
              <a:ext cx="1793631" cy="1783078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059842" y="1414978"/>
              <a:ext cx="0" cy="44196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212242" y="2329378"/>
              <a:ext cx="0" cy="2895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07442" y="2329378"/>
              <a:ext cx="0" cy="2895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91547" y="1198768"/>
            <a:ext cx="4607284" cy="4586872"/>
            <a:chOff x="415480" y="1247706"/>
            <a:chExt cx="4607284" cy="4586872"/>
          </a:xfrm>
          <a:noFill/>
        </p:grpSpPr>
        <p:sp>
          <p:nvSpPr>
            <p:cNvPr id="9" name="Flowchart: Delay 8"/>
            <p:cNvSpPr/>
            <p:nvPr/>
          </p:nvSpPr>
          <p:spPr>
            <a:xfrm rot="16200000">
              <a:off x="425686" y="1237500"/>
              <a:ext cx="4586872" cy="4607284"/>
            </a:xfrm>
            <a:prstGeom prst="flowChartDelay">
              <a:avLst/>
            </a:prstGeom>
            <a:grpFill/>
            <a:ln w="1905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6"/>
            <a:stretch/>
          </p:blipFill>
          <p:spPr>
            <a:xfrm>
              <a:off x="2002387" y="1570349"/>
              <a:ext cx="1394721" cy="1708880"/>
            </a:xfrm>
            <a:prstGeom prst="rect">
              <a:avLst/>
            </a:prstGeom>
            <a:grpFill/>
          </p:spPr>
        </p:pic>
        <p:sp>
          <p:nvSpPr>
            <p:cNvPr id="11" name="TextBox 25"/>
            <p:cNvSpPr txBox="1"/>
            <p:nvPr/>
          </p:nvSpPr>
          <p:spPr>
            <a:xfrm>
              <a:off x="415480" y="3570046"/>
              <a:ext cx="4429716" cy="2246769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কাওছার মিয়া</a:t>
              </a: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৭৪ নং খাড়াকান্দি স</a:t>
              </a:r>
              <a:r>
                <a:rPr lang="en-US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প্রাঃ বিদ্যালয়।</a:t>
              </a: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শিবচর, মাদারিপুর।</a:t>
              </a: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>
                  <a:ln w="0"/>
                  <a:solidFill>
                    <a:schemeClr val="tx1"/>
                  </a:solidFill>
                  <a:latin typeface="+mj-lt"/>
                  <a:cs typeface="NikoshBAN" panose="02000000000000000000" pitchFamily="2" charset="0"/>
                  <a:hlinkClick r:id="rId4"/>
                </a:rPr>
                <a:t>kowsarahmed1980@gmail.com</a:t>
              </a:r>
              <a:r>
                <a:rPr lang="en-US" sz="20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20854" y="1056540"/>
            <a:ext cx="4837180" cy="4725006"/>
            <a:chOff x="7120854" y="1056540"/>
            <a:chExt cx="4837180" cy="4725006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7176941" y="1000453"/>
              <a:ext cx="4725006" cy="4837180"/>
            </a:xfrm>
            <a:prstGeom prst="flowChartDelay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4" name="Picture 13" descr="Sukesh Sutradha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17923" y="1510571"/>
              <a:ext cx="1243040" cy="16295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7609121" y="3140117"/>
              <a:ext cx="3860645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পঞ্চম,</a:t>
              </a:r>
            </a:p>
            <a:p>
              <a:pPr algn="ctr"/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বিষয়-প্রাথমিক বিজ্ঞান,</a:t>
              </a:r>
              <a:endPara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অধ্যায়-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১২,</a:t>
              </a:r>
            </a:p>
            <a:p>
              <a:pPr algn="ctr"/>
              <a:r>
                <a:rPr lang="bn-IN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৪০ মিনিট।</a:t>
              </a:r>
            </a:p>
            <a:p>
              <a:pPr algn="ctr"/>
              <a:endPara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870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0" y="2008640"/>
            <a:ext cx="573405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6560457" y="1407886"/>
            <a:ext cx="4760686" cy="4209143"/>
          </a:xfrm>
          <a:prstGeom prst="round2Diag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সুন্দর বাড়ি তৈরি করতে তোমার কোন কোন প্রাকৃতিক সম্পদ প্রয়োজন হবে তার একটি তালিকা বাড়ি থেকে লিখে নিয়ে আসবে।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266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292566"/>
            <a:ext cx="11685494" cy="628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7977" y="1699531"/>
            <a:ext cx="2467427" cy="135980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6496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28768" y="239879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 কি দেখতে </a:t>
            </a:r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পাচ্ছ?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7794173" y="927970"/>
            <a:ext cx="4034972" cy="2671478"/>
          </a:xfrm>
          <a:prstGeom prst="homePlate">
            <a:avLst>
              <a:gd name="adj" fmla="val 22131"/>
            </a:avLst>
          </a:prstGeom>
          <a:solidFill>
            <a:schemeClr val="tx1">
              <a:lumMod val="9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কয়লা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7794178" y="3801801"/>
            <a:ext cx="4034972" cy="2611633"/>
          </a:xfrm>
          <a:prstGeom prst="homePlate">
            <a:avLst>
              <a:gd name="adj" fmla="val 22131"/>
            </a:avLst>
          </a:prstGeom>
          <a:solidFill>
            <a:schemeClr val="tx1">
              <a:lumMod val="9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পাথর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Pentagon 28"/>
          <p:cNvSpPr/>
          <p:nvPr/>
        </p:nvSpPr>
        <p:spPr>
          <a:xfrm flipH="1">
            <a:off x="377364" y="915238"/>
            <a:ext cx="3541486" cy="2683368"/>
          </a:xfrm>
          <a:prstGeom prst="homePlate">
            <a:avLst>
              <a:gd name="adj" fmla="val 22131"/>
            </a:avLst>
          </a:prstGeom>
          <a:solidFill>
            <a:schemeClr val="tx1">
              <a:lumMod val="9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Pentagon 29"/>
          <p:cNvSpPr/>
          <p:nvPr/>
        </p:nvSpPr>
        <p:spPr>
          <a:xfrm flipH="1">
            <a:off x="442678" y="3801801"/>
            <a:ext cx="3541486" cy="2596149"/>
          </a:xfrm>
          <a:prstGeom prst="homePlate">
            <a:avLst>
              <a:gd name="adj" fmla="val 22131"/>
            </a:avLst>
          </a:prstGeom>
          <a:solidFill>
            <a:schemeClr val="tx1">
              <a:lumMod val="9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24486" y="250225"/>
            <a:ext cx="6143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কী আমাদের কোন উপকারে আসে?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54279" y="256016"/>
            <a:ext cx="5083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এগুলোকে আমরা কী বলতে পারি?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54205" y="927969"/>
            <a:ext cx="8883590" cy="5487345"/>
            <a:chOff x="1654205" y="927969"/>
            <a:chExt cx="8883590" cy="5487345"/>
          </a:xfrm>
        </p:grpSpPr>
        <p:grpSp>
          <p:nvGrpSpPr>
            <p:cNvPr id="6" name="Group 5"/>
            <p:cNvGrpSpPr/>
            <p:nvPr/>
          </p:nvGrpSpPr>
          <p:grpSpPr>
            <a:xfrm>
              <a:off x="1654205" y="927969"/>
              <a:ext cx="8883590" cy="5487345"/>
              <a:chOff x="2147266" y="898940"/>
              <a:chExt cx="8883590" cy="5487345"/>
            </a:xfrm>
          </p:grpSpPr>
          <p:pic>
            <p:nvPicPr>
              <p:cNvPr id="16" name="Picture 6" descr="Image result for মাটি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51"/>
              <a:stretch/>
            </p:blipFill>
            <p:spPr bwMode="auto">
              <a:xfrm>
                <a:off x="2147266" y="898941"/>
                <a:ext cx="4282555" cy="2656122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8" descr="Image result for সম্পদ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845" r="34210" b="10399"/>
              <a:stretch/>
            </p:blipFill>
            <p:spPr bwMode="auto">
              <a:xfrm>
                <a:off x="6733787" y="898940"/>
                <a:ext cx="4282556" cy="2670632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Image result for মাটি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8301" y="3787286"/>
                <a:ext cx="4282555" cy="2598999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74" name="Picture 2" descr="Image result for natural ga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27"/>
            <a:stretch/>
          </p:blipFill>
          <p:spPr bwMode="auto">
            <a:xfrm>
              <a:off x="1654205" y="3801801"/>
              <a:ext cx="4253527" cy="2598999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449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28" grpId="0" animBg="1"/>
      <p:bldP spid="29" grpId="0" animBg="1"/>
      <p:bldP spid="30" grpId="0" animBg="1"/>
      <p:bldP spid="31" grpId="0"/>
      <p:bldP spid="31" grpId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64210" y="1093265"/>
            <a:ext cx="3063580" cy="59558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34795" y="3149190"/>
            <a:ext cx="8840253" cy="595585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সম্পদ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তা বলতে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5207" y="2338140"/>
            <a:ext cx="8840253" cy="608253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পাঠশেষে শিক্ষার্থীরা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IN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26541" y="4807288"/>
            <a:ext cx="8840253" cy="595585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প্রাকৃতিক সম্পদের  গুরুত্ব ব্যাখ্যা করতে পারবে।</a:t>
            </a:r>
            <a:endParaRPr lang="bn-IN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44383" y="3965452"/>
            <a:ext cx="8840253" cy="595585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প্রাকৃতিক সম্পদগুলোর তালিকা করতে পারবে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802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11734" y="2863157"/>
            <a:ext cx="3268641" cy="125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সম্পদ</a:t>
            </a:r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858963"/>
            <a:ext cx="58197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-1706563"/>
            <a:ext cx="58197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Image result for natural 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9" y="1589405"/>
            <a:ext cx="5401738" cy="3601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127750" y="1574527"/>
            <a:ext cx="2949015" cy="59558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পড়ব</a:t>
            </a:r>
            <a:endParaRPr lang="bn-IN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5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nature"/>
          <p:cNvSpPr>
            <a:spLocks noChangeAspect="1" noChangeArrowheads="1"/>
          </p:cNvSpPr>
          <p:nvPr/>
        </p:nvSpPr>
        <p:spPr bwMode="auto">
          <a:xfrm>
            <a:off x="155575" y="-1858963"/>
            <a:ext cx="68961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utoShape 4" descr="Image result for nature"/>
          <p:cNvSpPr>
            <a:spLocks noChangeAspect="1" noChangeArrowheads="1"/>
          </p:cNvSpPr>
          <p:nvPr/>
        </p:nvSpPr>
        <p:spPr bwMode="auto">
          <a:xfrm>
            <a:off x="307975" y="-1706563"/>
            <a:ext cx="68961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65" y="2523359"/>
            <a:ext cx="2291897" cy="2168674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0" r="23310" b="10864"/>
          <a:stretch/>
        </p:blipFill>
        <p:spPr bwMode="auto">
          <a:xfrm>
            <a:off x="5085866" y="2497276"/>
            <a:ext cx="2291897" cy="2194757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sun l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66" y="2523359"/>
            <a:ext cx="2291897" cy="2168674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t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66" y="2523359"/>
            <a:ext cx="2291897" cy="2168674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84445" y="518036"/>
            <a:ext cx="3623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4547" y="5879798"/>
            <a:ext cx="2662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পরিবেশ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8947" y="534859"/>
            <a:ext cx="8212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পরিবেশ হতে আমরা কি কি সম্পদ পেয়ে থাকি?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568" y="417167"/>
            <a:ext cx="111940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প্রকৃতিতে পাওয়া যে সকল সম্পদ মানুষ তার চাহিদা পূরণের জন্য ব্যবহার করে </a:t>
            </a:r>
          </a:p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 তাই প্রাকৃতিক সম্পদ।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196317" y="2476198"/>
            <a:ext cx="1132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95349" y="2319207"/>
            <a:ext cx="1162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ফলমূল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372822" y="5879798"/>
            <a:ext cx="837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40021" y="5792048"/>
            <a:ext cx="1378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Pentagon 4"/>
          <p:cNvSpPr/>
          <p:nvPr/>
        </p:nvSpPr>
        <p:spPr>
          <a:xfrm rot="20279617">
            <a:off x="7526544" y="2746707"/>
            <a:ext cx="1937615" cy="16373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Pentagon 40"/>
          <p:cNvSpPr/>
          <p:nvPr/>
        </p:nvSpPr>
        <p:spPr>
          <a:xfrm rot="1348030">
            <a:off x="7625628" y="4534513"/>
            <a:ext cx="1937615" cy="16373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Pentagon 41"/>
          <p:cNvSpPr/>
          <p:nvPr/>
        </p:nvSpPr>
        <p:spPr>
          <a:xfrm rot="12168831">
            <a:off x="2725225" y="2642032"/>
            <a:ext cx="1937615" cy="16373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Pentagon 42"/>
          <p:cNvSpPr/>
          <p:nvPr/>
        </p:nvSpPr>
        <p:spPr>
          <a:xfrm rot="9752578">
            <a:off x="2798939" y="4733798"/>
            <a:ext cx="1937615" cy="16373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72" name="Picture 4" descr="Download Wallpaper Beautiful painting of nature - HD wallpap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66" y="1671897"/>
            <a:ext cx="5082267" cy="3991619"/>
          </a:xfrm>
          <a:prstGeom prst="roundRect">
            <a:avLst>
              <a:gd name="adj" fmla="val 11111"/>
            </a:avLst>
          </a:prstGeom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0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8.67052E-7 L 0.37135 -0.228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-1142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8.67052E-7 L -0.38321 -0.224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1121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8.67052E-7 L -0.38203 0.265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2" y="132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79191E-6 L 0.36666 0.265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1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1" grpId="1"/>
      <p:bldP spid="12" grpId="0"/>
      <p:bldP spid="53" grpId="0"/>
      <p:bldP spid="54" grpId="0"/>
      <p:bldP spid="35" grpId="0"/>
      <p:bldP spid="40" grpId="0"/>
      <p:bldP spid="5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91357" y="1266602"/>
            <a:ext cx="3274200" cy="8072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61" y="693905"/>
            <a:ext cx="2575554" cy="1931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7579242" y="1279394"/>
            <a:ext cx="3274200" cy="8072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সময়ঃ৪মিনিট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1619154" y="3570513"/>
            <a:ext cx="8953693" cy="1452435"/>
          </a:xfrm>
          <a:prstGeom prst="foldedCorner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প্রকৃতিক সম্পদ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কী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বোঝ?</a:t>
            </a:r>
          </a:p>
        </p:txBody>
      </p:sp>
    </p:spTree>
    <p:extLst>
      <p:ext uri="{BB962C8B-B14F-4D97-AF65-F5344CB8AC3E}">
        <p14:creationId xmlns:p14="http://schemas.microsoft.com/office/powerpoint/2010/main" val="23748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96537" y="5835176"/>
            <a:ext cx="4616785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9776" y="5845623"/>
            <a:ext cx="4616785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আলো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Image result for sun 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5" y="1256259"/>
            <a:ext cx="5190646" cy="44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s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11" y="1238658"/>
            <a:ext cx="5190646" cy="44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/>
          <p:cNvSpPr/>
          <p:nvPr/>
        </p:nvSpPr>
        <p:spPr>
          <a:xfrm>
            <a:off x="590692" y="1238658"/>
            <a:ext cx="5190646" cy="4466801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333311" y="1227194"/>
            <a:ext cx="5190646" cy="4460664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2375" y="384184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এগুলো হচ্ছে প্রাকৃতিক সম্পদ।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96537" y="5835176"/>
            <a:ext cx="4616785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9776" y="5845623"/>
            <a:ext cx="4616785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590692" y="1238658"/>
            <a:ext cx="5190646" cy="4466801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333311" y="1227194"/>
            <a:ext cx="5190646" cy="4460664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2375" y="384184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এগুলো হচ্ছে প্রাকৃতিক সম্পদ।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Image result for wa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4523" r="35658" b="4499"/>
          <a:stretch/>
        </p:blipFill>
        <p:spPr bwMode="auto">
          <a:xfrm>
            <a:off x="1451428" y="1372517"/>
            <a:ext cx="2917372" cy="4074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853" y="1372517"/>
            <a:ext cx="5190646" cy="43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462</Words>
  <Application>Microsoft Office PowerPoint</Application>
  <PresentationFormat>Widescreen</PresentationFormat>
  <Paragraphs>115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Kowsar Miah</dc:creator>
  <cp:lastModifiedBy>Mohammad Kowsar Miah</cp:lastModifiedBy>
  <cp:revision>4</cp:revision>
  <dcterms:created xsi:type="dcterms:W3CDTF">2020-11-15T15:17:57Z</dcterms:created>
  <dcterms:modified xsi:type="dcterms:W3CDTF">2020-11-15T15:34:24Z</dcterms:modified>
</cp:coreProperties>
</file>