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50" r:id="rId4"/>
    <p:sldId id="352" r:id="rId5"/>
    <p:sldId id="351" r:id="rId6"/>
    <p:sldId id="257" r:id="rId7"/>
    <p:sldId id="258" r:id="rId8"/>
    <p:sldId id="349" r:id="rId9"/>
    <p:sldId id="353" r:id="rId10"/>
    <p:sldId id="354" r:id="rId11"/>
    <p:sldId id="355" r:id="rId12"/>
    <p:sldId id="357" r:id="rId13"/>
    <p:sldId id="358" r:id="rId14"/>
    <p:sldId id="359" r:id="rId15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gif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3965496" y="0"/>
            <a:ext cx="4489187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4DEDE-54B8-4B2F-9C6A-C77FF0E81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69" y="981014"/>
            <a:ext cx="8590215" cy="53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FCC1B-A751-45D1-B4F8-AE5BEA876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98" y="2327846"/>
            <a:ext cx="2528670" cy="1743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4E3CB-8234-4DC4-BB72-5186713D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4" y="2001075"/>
            <a:ext cx="1445117" cy="1384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3C5CE-5CA8-436E-9823-F92A98DC2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79" y="2250923"/>
            <a:ext cx="1445117" cy="138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6E28A-20D3-401C-8D05-74F271ACA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8" y="3963704"/>
            <a:ext cx="2797335" cy="2000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372EA-AED0-4473-BD55-73A896550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09" y="301179"/>
            <a:ext cx="2488849" cy="1827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DAA846-EBCF-47B2-B1F3-5C677CE16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0" y="281169"/>
            <a:ext cx="2466975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8D50F7-3B6A-4909-8B2E-85AF28C8D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40" y="4433853"/>
            <a:ext cx="2564928" cy="18786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92DDEF-114B-4505-981D-F5E807B01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78" y="1026303"/>
            <a:ext cx="1676400" cy="2724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1139E4-5A6A-4FBF-95E7-A9FC0790B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28" y="3144554"/>
            <a:ext cx="1676400" cy="2724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59734D-CEA8-4280-915A-4A2C81111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" y="2745880"/>
            <a:ext cx="1676400" cy="2724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952995-0150-4BB3-A1A1-A4DFED61F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64" y="2919635"/>
            <a:ext cx="1676400" cy="2724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33166B-5327-4B15-ADFD-CA0ADD6A11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11" y="4754320"/>
            <a:ext cx="1676400" cy="2724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0D48FA5-39E2-4A94-9187-C882CAA3D0E7}"/>
              </a:ext>
            </a:extLst>
          </p:cNvPr>
          <p:cNvSpPr txBox="1"/>
          <p:nvPr/>
        </p:nvSpPr>
        <p:spPr>
          <a:xfrm>
            <a:off x="5715000" y="716598"/>
            <a:ext cx="5519719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ছবিতে জোড়া আছে সেগুলো পৃথক করে সাজাই।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66472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6" y="12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6625 0.0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43945 0.010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2" y="5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6653 0.004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69375 0.048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1" y="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70639 0.0273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19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60362 0.0958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81" y="479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9819 0.068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875 0.073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3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65486 0.0620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6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D6C39-92C7-4FDF-BD1F-1FC74E94781C}"/>
              </a:ext>
            </a:extLst>
          </p:cNvPr>
          <p:cNvSpPr txBox="1"/>
          <p:nvPr/>
        </p:nvSpPr>
        <p:spPr>
          <a:xfrm>
            <a:off x="4659916" y="0"/>
            <a:ext cx="24264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F73A7-2CFE-4175-A555-5B62F32F9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809476" y="1298569"/>
            <a:ext cx="890955" cy="3239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781FB-3504-4095-8C2D-88B85B7B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1104310" y="1506896"/>
            <a:ext cx="890955" cy="323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13B0E-E08B-41A7-9FE7-027B4DB15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1357526" y="1650839"/>
            <a:ext cx="890955" cy="3239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E0AD5E-70C5-4F26-B4EE-A0092A9BD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1590824" y="1785855"/>
            <a:ext cx="890955" cy="3239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E3BFE4-DE87-447F-9213-A7E1BF72D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1804765" y="1959528"/>
            <a:ext cx="890955" cy="3239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700C9-8575-4B04-9CD4-F61EB510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2079964" y="2168083"/>
            <a:ext cx="890955" cy="3239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B1457-75CC-4B47-BB3D-4FAD26488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2307100" y="2310675"/>
            <a:ext cx="890955" cy="3239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9B47D-C833-408C-AA9C-43B045B31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2557975" y="2483520"/>
            <a:ext cx="890955" cy="3239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64A576-E55D-4176-B012-E5E76AD00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r="36131"/>
          <a:stretch/>
        </p:blipFill>
        <p:spPr>
          <a:xfrm>
            <a:off x="2886220" y="2618535"/>
            <a:ext cx="890955" cy="32395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A6D2C4A-B245-4624-AECB-8A38DF2BE771}"/>
              </a:ext>
            </a:extLst>
          </p:cNvPr>
          <p:cNvGrpSpPr/>
          <p:nvPr/>
        </p:nvGrpSpPr>
        <p:grpSpPr>
          <a:xfrm>
            <a:off x="2223746" y="5901528"/>
            <a:ext cx="8315954" cy="707886"/>
            <a:chOff x="2705373" y="4416649"/>
            <a:chExt cx="5861911" cy="7740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C3E01DA-7C6B-4DB2-B25A-B99AD8A37E64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2B5311-FBD8-4246-B0FD-0B219FF44CF0}"/>
                </a:ext>
              </a:extLst>
            </p:cNvPr>
            <p:cNvSpPr txBox="1"/>
            <p:nvPr/>
          </p:nvSpPr>
          <p:spPr>
            <a:xfrm>
              <a:off x="2975443" y="4416649"/>
              <a:ext cx="5479114" cy="7740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 জোড়া কলম আছে তা জোড়ায় সাজিয়ে বল?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4CAEC7A-88C1-4C40-93DE-FCD0FDB25450}"/>
              </a:ext>
            </a:extLst>
          </p:cNvPr>
          <p:cNvSpPr txBox="1"/>
          <p:nvPr/>
        </p:nvSpPr>
        <p:spPr>
          <a:xfrm>
            <a:off x="4276205" y="4332503"/>
            <a:ext cx="15969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জোড়া  </a:t>
            </a:r>
            <a:endParaRPr lang="en-US" sz="4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5D9A2-7317-43A0-8EF7-2D481FACD65A}"/>
              </a:ext>
            </a:extLst>
          </p:cNvPr>
          <p:cNvSpPr txBox="1"/>
          <p:nvPr/>
        </p:nvSpPr>
        <p:spPr>
          <a:xfrm>
            <a:off x="5943358" y="4334980"/>
            <a:ext cx="15969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জোড়া  </a:t>
            </a:r>
            <a:endParaRPr lang="en-US" sz="4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506C79-0D30-4F4C-AAA4-0A1E405BC207}"/>
              </a:ext>
            </a:extLst>
          </p:cNvPr>
          <p:cNvSpPr txBox="1"/>
          <p:nvPr/>
        </p:nvSpPr>
        <p:spPr>
          <a:xfrm>
            <a:off x="7716925" y="4304230"/>
            <a:ext cx="170333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জোড়া  </a:t>
            </a:r>
            <a:endParaRPr lang="en-US" sz="4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C8F639-6BF5-43C7-A344-92681C31E9F2}"/>
              </a:ext>
            </a:extLst>
          </p:cNvPr>
          <p:cNvSpPr txBox="1"/>
          <p:nvPr/>
        </p:nvSpPr>
        <p:spPr>
          <a:xfrm>
            <a:off x="9527228" y="4304230"/>
            <a:ext cx="15969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জোড়া  </a:t>
            </a:r>
            <a:endParaRPr lang="en-US" sz="4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B07466-8F0D-4119-9F36-5087BB91BB22}"/>
              </a:ext>
            </a:extLst>
          </p:cNvPr>
          <p:cNvSpPr/>
          <p:nvPr/>
        </p:nvSpPr>
        <p:spPr>
          <a:xfrm>
            <a:off x="4187180" y="4273451"/>
            <a:ext cx="1644189" cy="8309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7E733E-B989-4EF0-865E-EFC835E17097}"/>
              </a:ext>
            </a:extLst>
          </p:cNvPr>
          <p:cNvSpPr/>
          <p:nvPr/>
        </p:nvSpPr>
        <p:spPr>
          <a:xfrm>
            <a:off x="7727526" y="4266903"/>
            <a:ext cx="1701196" cy="8309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CDE14C-C63B-4C53-BEF4-500829076BB7}"/>
              </a:ext>
            </a:extLst>
          </p:cNvPr>
          <p:cNvSpPr/>
          <p:nvPr/>
        </p:nvSpPr>
        <p:spPr>
          <a:xfrm>
            <a:off x="9475092" y="4273451"/>
            <a:ext cx="1701196" cy="8309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8C8C91-F6B4-42B7-AC9A-B7002CA1C7DF}"/>
              </a:ext>
            </a:extLst>
          </p:cNvPr>
          <p:cNvSpPr/>
          <p:nvPr/>
        </p:nvSpPr>
        <p:spPr>
          <a:xfrm>
            <a:off x="5910757" y="4261082"/>
            <a:ext cx="1737381" cy="8309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93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8902 -0.0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30889 -0.078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4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918 -0.112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562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42347 -0.14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7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8931 -0.1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1611 -0.19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59805 -0.216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3" y="-10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61403 -0.23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EE52FA-C96C-492D-B143-BB9A8D850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3247806" y="5011749"/>
            <a:ext cx="818417" cy="766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55150-885C-470D-8E31-559353654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2000546" y="3629461"/>
            <a:ext cx="818417" cy="766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8A7D6-5CBA-4B51-8AAC-DCC854BA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2848415" y="3137096"/>
            <a:ext cx="818417" cy="76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6B054-4F72-4074-B222-CFEFCFB38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2419572" y="4396151"/>
            <a:ext cx="818417" cy="766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4E1C6-1165-47CC-BF6A-D2C2E7254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3257624" y="4026875"/>
            <a:ext cx="818417" cy="76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23779-EE20-4E65-8910-604020A1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3837990" y="3380933"/>
            <a:ext cx="818417" cy="766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DF832B-5485-4F5F-9D1F-4D6219D4F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4094798" y="4577859"/>
            <a:ext cx="818417" cy="766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618AF-B0F7-4978-962C-3E21BF796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4656407" y="3840479"/>
            <a:ext cx="818417" cy="766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877266-5A76-42D5-B1BF-B8CD30F226F6}"/>
              </a:ext>
            </a:extLst>
          </p:cNvPr>
          <p:cNvSpPr txBox="1"/>
          <p:nvPr/>
        </p:nvSpPr>
        <p:spPr>
          <a:xfrm>
            <a:off x="4501787" y="310690"/>
            <a:ext cx="24264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632035-223D-47C5-AA59-935D70F43631}"/>
              </a:ext>
            </a:extLst>
          </p:cNvPr>
          <p:cNvGrpSpPr/>
          <p:nvPr/>
        </p:nvGrpSpPr>
        <p:grpSpPr>
          <a:xfrm>
            <a:off x="4656407" y="5678982"/>
            <a:ext cx="4704466" cy="707886"/>
            <a:chOff x="2705373" y="4416649"/>
            <a:chExt cx="5861911" cy="7740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A45FA9-637E-4E81-BFA5-D587B7CF297A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C00FFB-9D31-4C7C-A0C8-4E189A1BAB5B}"/>
                </a:ext>
              </a:extLst>
            </p:cNvPr>
            <p:cNvSpPr txBox="1"/>
            <p:nvPr/>
          </p:nvSpPr>
          <p:spPr>
            <a:xfrm>
              <a:off x="2975443" y="4416649"/>
              <a:ext cx="5479114" cy="7740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বলগুলো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সাজাও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1C86F-7ACE-4AAD-872F-6DBF06439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1386734" y="4727745"/>
            <a:ext cx="818417" cy="766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975FF3-D661-4647-A048-4D05C816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9180"/>
          <a:stretch/>
        </p:blipFill>
        <p:spPr>
          <a:xfrm>
            <a:off x="2214968" y="5343343"/>
            <a:ext cx="818417" cy="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39417 -0.31481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8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39889 -0.35602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4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6486 -0.2622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36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4348 -0.3203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7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23598 -0.1631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2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37278 -0.2659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9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42819 -0.10949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4432 -0.20185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1486 -0.0328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36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53473 -0.12754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75F6F7-DB96-473F-B737-B846DEA980B5}"/>
              </a:ext>
            </a:extLst>
          </p:cNvPr>
          <p:cNvGrpSpPr/>
          <p:nvPr/>
        </p:nvGrpSpPr>
        <p:grpSpPr>
          <a:xfrm>
            <a:off x="168812" y="1561515"/>
            <a:ext cx="6759400" cy="3319975"/>
            <a:chOff x="2354916" y="4078834"/>
            <a:chExt cx="6571350" cy="33710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5A49D65-CCD9-4142-A73F-D296E967AF36}"/>
                </a:ext>
              </a:extLst>
            </p:cNvPr>
            <p:cNvSpPr/>
            <p:nvPr/>
          </p:nvSpPr>
          <p:spPr>
            <a:xfrm>
              <a:off x="2354916" y="4078834"/>
              <a:ext cx="6571350" cy="337105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56E27E-89F1-4523-803F-622425F46440}"/>
                </a:ext>
              </a:extLst>
            </p:cNvPr>
            <p:cNvSpPr txBox="1"/>
            <p:nvPr/>
          </p:nvSpPr>
          <p:spPr>
            <a:xfrm>
              <a:off x="2975443" y="4416649"/>
              <a:ext cx="5479114" cy="27933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 বইয়ের ২০ পৃষ্ঠা বের করে যেগুলো জোড়ায় আছে সেগুলো পেনসিল দিয়ে গোল দাগ দিয়ে নিয়ে আসবে।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501787" y="310690"/>
            <a:ext cx="24264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7F618-F1C1-4253-B48A-CF116A616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12" y="1067903"/>
            <a:ext cx="3900963" cy="51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49DCC-7853-4CDF-AF9E-167A34F0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7" y="141235"/>
            <a:ext cx="11159261" cy="6569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527DB-A0CB-4C05-8880-419C5E897130}"/>
              </a:ext>
            </a:extLst>
          </p:cNvPr>
          <p:cNvSpPr txBox="1"/>
          <p:nvPr/>
        </p:nvSpPr>
        <p:spPr>
          <a:xfrm>
            <a:off x="2725677" y="253777"/>
            <a:ext cx="62318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499" y="1651337"/>
            <a:ext cx="956363" cy="4902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889" y="75109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42092" y="3269398"/>
            <a:ext cx="4946935" cy="2902751"/>
            <a:chOff x="181821" y="3280871"/>
            <a:chExt cx="5653642" cy="31495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379944" y="3380305"/>
              <a:ext cx="5455519" cy="2845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প্রতিভা রানী </a:t>
              </a: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মৌখাড়া সর</a:t>
              </a:r>
              <a:r>
                <a:rPr lang="en-US" sz="336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প্রাথ</a:t>
              </a:r>
              <a:r>
                <a:rPr lang="en-US" sz="336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মিক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</a:t>
              </a:r>
            </a:p>
            <a:p>
              <a:pPr algn="ctr">
                <a:spcBef>
                  <a:spcPts val="560"/>
                </a:spcBef>
                <a:spcAft>
                  <a:spcPts val="560"/>
                </a:spcAft>
              </a:pP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বড়াইগ্রাম,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নাটোর</a:t>
              </a:r>
              <a:r>
                <a:rPr lang="en-US" sz="336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396735" y="3171328"/>
            <a:ext cx="4505727" cy="2516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 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৪      </a:t>
            </a: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8/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F24410-2548-4872-8212-76D4D664FEAC}"/>
              </a:ext>
            </a:extLst>
          </p:cNvPr>
          <p:cNvGrpSpPr/>
          <p:nvPr/>
        </p:nvGrpSpPr>
        <p:grpSpPr>
          <a:xfrm rot="20025048">
            <a:off x="1387610" y="668144"/>
            <a:ext cx="2374453" cy="2400384"/>
            <a:chOff x="4304714" y="1406769"/>
            <a:chExt cx="3629464" cy="3305906"/>
          </a:xfrm>
          <a:blipFill dpi="0" rotWithShape="0">
            <a:blip r:embed="rId3"/>
            <a:srcRect/>
            <a:stretch>
              <a:fillRect/>
            </a:stretch>
          </a:blip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6EF696-6B3C-455E-BD18-6C33AA9D0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89" y="685851"/>
            <a:ext cx="1870724" cy="2438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DE215-F443-459C-A8CD-FA3DBF908621}"/>
              </a:ext>
            </a:extLst>
          </p:cNvPr>
          <p:cNvSpPr txBox="1"/>
          <p:nvPr/>
        </p:nvSpPr>
        <p:spPr>
          <a:xfrm>
            <a:off x="3778000" y="99256"/>
            <a:ext cx="355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jora">
            <a:hlinkClick r:id="" action="ppaction://media"/>
            <a:extLst>
              <a:ext uri="{FF2B5EF4-FFF2-40B4-BE49-F238E27FC236}">
                <a16:creationId xmlns:a16="http://schemas.microsoft.com/office/drawing/2014/main" id="{28FBBC8B-1A90-491E-879E-03F2D9407A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616" t="9556" b="10034"/>
          <a:stretch/>
        </p:blipFill>
        <p:spPr>
          <a:xfrm>
            <a:off x="938639" y="998557"/>
            <a:ext cx="9552721" cy="5092754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6341CCA-3C09-4FA3-AA65-0943E6D92BFD}"/>
              </a:ext>
            </a:extLst>
          </p:cNvPr>
          <p:cNvSpPr/>
          <p:nvPr/>
        </p:nvSpPr>
        <p:spPr>
          <a:xfrm>
            <a:off x="805374" y="872072"/>
            <a:ext cx="9819250" cy="5345724"/>
          </a:xfrm>
          <a:prstGeom prst="frame">
            <a:avLst>
              <a:gd name="adj1" fmla="val 27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F32B-AEBE-443F-A7DC-C77DC2B51517}"/>
              </a:ext>
            </a:extLst>
          </p:cNvPr>
          <p:cNvSpPr txBox="1"/>
          <p:nvPr/>
        </p:nvSpPr>
        <p:spPr>
          <a:xfrm>
            <a:off x="1929556" y="1036460"/>
            <a:ext cx="8086641" cy="646331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কিছুর দুইটা করে থাকলে তাকে আমরা কী বলি?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AC9F0-E661-4D12-BA8F-435F91CC6E52}"/>
              </a:ext>
            </a:extLst>
          </p:cNvPr>
          <p:cNvSpPr txBox="1"/>
          <p:nvPr/>
        </p:nvSpPr>
        <p:spPr>
          <a:xfrm>
            <a:off x="5958619" y="3429000"/>
            <a:ext cx="122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F24A82-5F0C-4F8B-B702-60C840EA5944}"/>
              </a:ext>
            </a:extLst>
          </p:cNvPr>
          <p:cNvSpPr/>
          <p:nvPr/>
        </p:nvSpPr>
        <p:spPr>
          <a:xfrm>
            <a:off x="5562947" y="3126793"/>
            <a:ext cx="1772530" cy="125074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7" grpId="0" animBg="1"/>
      <p:bldP spid="7" grpId="1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C63A21-F9DB-4ABD-A38A-55E61A561BB6}"/>
              </a:ext>
            </a:extLst>
          </p:cNvPr>
          <p:cNvSpPr/>
          <p:nvPr/>
        </p:nvSpPr>
        <p:spPr>
          <a:xfrm>
            <a:off x="2565540" y="1053190"/>
            <a:ext cx="5950633" cy="3235571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3893125" y="2011430"/>
            <a:ext cx="3070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সাজানো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BC790-02B6-4B82-A676-7B06142F293D}"/>
              </a:ext>
            </a:extLst>
          </p:cNvPr>
          <p:cNvGrpSpPr/>
          <p:nvPr/>
        </p:nvGrpSpPr>
        <p:grpSpPr>
          <a:xfrm>
            <a:off x="4081975" y="2905724"/>
            <a:ext cx="1633025" cy="1549332"/>
            <a:chOff x="2920265" y="1590707"/>
            <a:chExt cx="1633025" cy="154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A2A336-9B23-43C4-A63A-23201B38F9FD}"/>
                </a:ext>
              </a:extLst>
            </p:cNvPr>
            <p:cNvSpPr/>
            <p:nvPr/>
          </p:nvSpPr>
          <p:spPr>
            <a:xfrm>
              <a:off x="3399239" y="1730327"/>
              <a:ext cx="211016" cy="4077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3A50E1-8337-433A-BFF5-61AC2146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497" l="1375" r="98375">
                          <a14:backgroundMark x1="33750" y1="20949" x2="33750" y2="20949"/>
                          <a14:backgroundMark x1="38875" y1="22134" x2="38875" y2="22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65" y="1590707"/>
              <a:ext cx="1633025" cy="154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4 -0.16875 L -0.04611 -0.15486 L -0.05069 -0.11527 L -0.04791 -0.08426 L -0.04194 -0.07476 L -0.02569 -0.15972 L -0.03111 -0.12176 L -0.02389 -0.12176 L -0.02569 -0.09814 L -0.03291 -0.0956 L -0.03944 -0.1449 L -0.02041 -0.16412 L -0.00764 -0.1618 L -0.00625 -0.16412 L -0.00625 -0.11527 L -0.00583 -0.07476 L -0.00166 -0.1618 L 0.01097 -0.16412 L 0.01097 -0.1287 L 0.01695 -0.12407 L 0.01945 -0.13588 L 0.02 -0.10069 L 0.01639 -0.0824 L 0.00917 -0.09143 L 0.00556 -0.11527 L 0.00306 -0.14351 L 0.02542 -0.17013 L 0.03097 -0.1449 L 0.03153 -0.10301 L 0.03097 -0.07476 L 0.03153 -0.16666 L 0.03917 -0.16412 L 0.04695 -0.13865 L 0.04403 -0.11713 L 0.05 -0.09814 L 0.05417 -0.07222 L 0.05417 -0.11527 L 0.05542 -0.14351 L 0.05139 -0.1618 L 0.05667 -0.16412 L 0.07709 -0.17013 L 0.0807 -0.15023 L 0.0832 -0.1287 L 0.07764 -0.10301 L 0.07347 -0.11713 L 0.08667 -0.14097 L 0.09097 -0.11713 L 0.09209 -0.07222 L 0.09139 -0.14351 L 0.09097 -0.16666 L 0.09764 -0.15972 L 0.10111 -0.17013 L 0.10056 -0.11898 L 0.10056 -0.07708 L 0.10417 -0.16875 L 0.11986 -0.16412 L 0.11542 -0.14097 L 0.11542 -0.11273 L 0.12403 -0.12176 L 0.12459 -0.09814 L 0.12042 -0.09143 L 0.11431 -0.0956 L 0.11014 -0.12662 L 0.10764 -0.15023 L 0.12764 -0.16412 L 0.13667 -0.15972 L 0.13667 -0.15902 L 0.14139 -0.10578 L 0.13972 -0.07222 L 0.14209 -0.16875 L 0.1607 -0.16412 L 0.15278 -0.1449 L 0.15222 -0.0824 L 0.15889 -0.07222 L 0.1625 -0.16412 L 0.17445 -0.1618 L 0.18125 -0.16875 L 0.17931 -0.14351 L 0.1782 -0.10995 L 0.17931 -0.07708 L 0.1757 -0.10833 L 0.17042 -0.12662 L 0.1625 -0.11273 L 0.16611 -0.10069 L 0.18653 -0.15972 L 0.18778 -0.17013 L 0.18778 -0.12407 L 0.18778 -0.10069 L 0.18778 -0.06689 L 0.1907 -0.15972 L 0.20417 -0.16412 " pathEditMode="relative" rAng="0" ptsTypes="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AC641479-6878-4C63-B1A4-5BA97E7F217A}"/>
              </a:ext>
            </a:extLst>
          </p:cNvPr>
          <p:cNvSpPr/>
          <p:nvPr/>
        </p:nvSpPr>
        <p:spPr>
          <a:xfrm>
            <a:off x="1259880" y="2336936"/>
            <a:ext cx="9523827" cy="1702974"/>
          </a:xfrm>
          <a:prstGeom prst="horizontalScroll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53FDC-C508-44F7-BB78-FC7F47F87873}"/>
              </a:ext>
            </a:extLst>
          </p:cNvPr>
          <p:cNvSpPr txBox="1"/>
          <p:nvPr/>
        </p:nvSpPr>
        <p:spPr>
          <a:xfrm>
            <a:off x="4869070" y="281886"/>
            <a:ext cx="2263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E3832-F1C8-4A82-A6E0-41B2AC1F4A0C}"/>
              </a:ext>
            </a:extLst>
          </p:cNvPr>
          <p:cNvSpPr txBox="1"/>
          <p:nvPr/>
        </p:nvSpPr>
        <p:spPr>
          <a:xfrm>
            <a:off x="2251656" y="2721114"/>
            <a:ext cx="791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২.২.১ জোড়ায় জোড়ায় উপকরণ সাজাতে পারবে।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2A2E3-10C7-4644-A115-14C57103547F}"/>
              </a:ext>
            </a:extLst>
          </p:cNvPr>
          <p:cNvSpPr txBox="1"/>
          <p:nvPr/>
        </p:nvSpPr>
        <p:spPr>
          <a:xfrm>
            <a:off x="857910" y="1559504"/>
            <a:ext cx="401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341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35E282-41B4-4ACE-9798-5DE548797DF9}"/>
              </a:ext>
            </a:extLst>
          </p:cNvPr>
          <p:cNvSpPr/>
          <p:nvPr/>
        </p:nvSpPr>
        <p:spPr>
          <a:xfrm>
            <a:off x="2463599" y="1984790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4F194-C26F-40BA-9777-CC5692A609F4}"/>
              </a:ext>
            </a:extLst>
          </p:cNvPr>
          <p:cNvCxnSpPr>
            <a:cxnSpLocks/>
          </p:cNvCxnSpPr>
          <p:nvPr/>
        </p:nvCxnSpPr>
        <p:spPr>
          <a:xfrm>
            <a:off x="2644722" y="2909741"/>
            <a:ext cx="0" cy="29652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3E2A81-2F32-4626-BAAF-E20A789C0EF3}"/>
              </a:ext>
            </a:extLst>
          </p:cNvPr>
          <p:cNvSpPr/>
          <p:nvPr/>
        </p:nvSpPr>
        <p:spPr>
          <a:xfrm rot="3539269">
            <a:off x="2924669" y="3683690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EF727-4BBB-4EDE-85EC-2AA822770D47}"/>
              </a:ext>
            </a:extLst>
          </p:cNvPr>
          <p:cNvSpPr/>
          <p:nvPr/>
        </p:nvSpPr>
        <p:spPr>
          <a:xfrm rot="18312026">
            <a:off x="2020952" y="3616227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5F8A7E-7EFF-4C3A-A4C2-2E28E6F908C0}"/>
              </a:ext>
            </a:extLst>
          </p:cNvPr>
          <p:cNvSpPr/>
          <p:nvPr/>
        </p:nvSpPr>
        <p:spPr>
          <a:xfrm rot="3539269">
            <a:off x="2924671" y="2640855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CBF216-3A8C-4177-84C8-3BE1DB58EA7E}"/>
              </a:ext>
            </a:extLst>
          </p:cNvPr>
          <p:cNvSpPr/>
          <p:nvPr/>
        </p:nvSpPr>
        <p:spPr>
          <a:xfrm rot="3539269">
            <a:off x="2924670" y="3210307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EACC3C-5D8A-4C37-B21C-C78BC67A802D}"/>
              </a:ext>
            </a:extLst>
          </p:cNvPr>
          <p:cNvSpPr/>
          <p:nvPr/>
        </p:nvSpPr>
        <p:spPr>
          <a:xfrm rot="18312026">
            <a:off x="2020951" y="2600484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CDAF46-014D-443F-A17E-61E586A39459}"/>
              </a:ext>
            </a:extLst>
          </p:cNvPr>
          <p:cNvSpPr/>
          <p:nvPr/>
        </p:nvSpPr>
        <p:spPr>
          <a:xfrm rot="18312026">
            <a:off x="2033818" y="3129626"/>
            <a:ext cx="362245" cy="894688"/>
          </a:xfrm>
          <a:custGeom>
            <a:avLst/>
            <a:gdLst>
              <a:gd name="connsiteX0" fmla="*/ 181123 w 362245"/>
              <a:gd name="connsiteY0" fmla="*/ 0 h 894688"/>
              <a:gd name="connsiteX1" fmla="*/ 254131 w 362245"/>
              <a:gd name="connsiteY1" fmla="*/ 89469 h 894688"/>
              <a:gd name="connsiteX2" fmla="*/ 362245 w 362245"/>
              <a:gd name="connsiteY2" fmla="*/ 447344 h 894688"/>
              <a:gd name="connsiteX3" fmla="*/ 254131 w 362245"/>
              <a:gd name="connsiteY3" fmla="*/ 805219 h 894688"/>
              <a:gd name="connsiteX4" fmla="*/ 181123 w 362245"/>
              <a:gd name="connsiteY4" fmla="*/ 894688 h 894688"/>
              <a:gd name="connsiteX5" fmla="*/ 108115 w 362245"/>
              <a:gd name="connsiteY5" fmla="*/ 805219 h 894688"/>
              <a:gd name="connsiteX6" fmla="*/ 0 w 362245"/>
              <a:gd name="connsiteY6" fmla="*/ 447344 h 894688"/>
              <a:gd name="connsiteX7" fmla="*/ 108115 w 362245"/>
              <a:gd name="connsiteY7" fmla="*/ 89469 h 89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245" h="894688">
                <a:moveTo>
                  <a:pt x="181123" y="0"/>
                </a:moveTo>
                <a:lnTo>
                  <a:pt x="254131" y="89469"/>
                </a:lnTo>
                <a:cubicBezTo>
                  <a:pt x="322389" y="191627"/>
                  <a:pt x="362245" y="314779"/>
                  <a:pt x="362245" y="447344"/>
                </a:cubicBezTo>
                <a:cubicBezTo>
                  <a:pt x="362245" y="579909"/>
                  <a:pt x="322389" y="703061"/>
                  <a:pt x="254131" y="805219"/>
                </a:cubicBezTo>
                <a:lnTo>
                  <a:pt x="181123" y="894688"/>
                </a:lnTo>
                <a:lnTo>
                  <a:pt x="108115" y="805219"/>
                </a:lnTo>
                <a:cubicBezTo>
                  <a:pt x="39857" y="703061"/>
                  <a:pt x="0" y="579909"/>
                  <a:pt x="0" y="447344"/>
                </a:cubicBezTo>
                <a:cubicBezTo>
                  <a:pt x="0" y="314779"/>
                  <a:pt x="39857" y="191627"/>
                  <a:pt x="108115" y="894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3806B-56DA-4337-A2C1-1097DC338E47}"/>
              </a:ext>
            </a:extLst>
          </p:cNvPr>
          <p:cNvSpPr txBox="1"/>
          <p:nvPr/>
        </p:nvSpPr>
        <p:spPr>
          <a:xfrm>
            <a:off x="4151618" y="303739"/>
            <a:ext cx="43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দুইটাই এক জোড়া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374C9C-AF27-415B-8EBC-4CE1C9223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11465" r="8225" b="10625"/>
          <a:stretch/>
        </p:blipFill>
        <p:spPr>
          <a:xfrm>
            <a:off x="6597748" y="1645920"/>
            <a:ext cx="4628270" cy="47970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AD7FAF-6038-4DE8-881F-E1E08182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6" y="74301"/>
            <a:ext cx="1391616" cy="14200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1D596C-1139-4F4A-8022-FAEDB4AF4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14" y="2053896"/>
            <a:ext cx="1391616" cy="14200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491575-F869-4C43-8C9E-3AB9DB6DB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675" y="1012117"/>
            <a:ext cx="1391616" cy="142001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340E022-9B83-46FE-A617-DF5B546B3D1E}"/>
              </a:ext>
            </a:extLst>
          </p:cNvPr>
          <p:cNvSpPr/>
          <p:nvPr/>
        </p:nvSpPr>
        <p:spPr>
          <a:xfrm rot="2135050">
            <a:off x="8409933" y="2346930"/>
            <a:ext cx="2330732" cy="202447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A3C055-B5D4-4B7F-8B96-2BABCCDB6DD1}"/>
              </a:ext>
            </a:extLst>
          </p:cNvPr>
          <p:cNvSpPr/>
          <p:nvPr/>
        </p:nvSpPr>
        <p:spPr>
          <a:xfrm rot="2135050">
            <a:off x="3902524" y="2698504"/>
            <a:ext cx="2330732" cy="202447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9BDEA4-CF18-4462-92CA-7F25C14C23DA}"/>
              </a:ext>
            </a:extLst>
          </p:cNvPr>
          <p:cNvSpPr txBox="1"/>
          <p:nvPr/>
        </p:nvSpPr>
        <p:spPr>
          <a:xfrm>
            <a:off x="8911883" y="4537341"/>
            <a:ext cx="185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জোড়া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2BE006-E24F-4FE4-9050-BD464A424E43}"/>
              </a:ext>
            </a:extLst>
          </p:cNvPr>
          <p:cNvSpPr txBox="1"/>
          <p:nvPr/>
        </p:nvSpPr>
        <p:spPr>
          <a:xfrm>
            <a:off x="4863710" y="4888914"/>
            <a:ext cx="185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জোড়া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8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09722 4.81481E-6 L 0.22361 0.01226 L 0.30083 0.03726 L 0.43264 0.01226 L 0.75889 0.01226 L 1.03069 0.01226 L 1.14139 0.01643 " pathEditMode="relative" rAng="0" ptsTypes="AAAAAAAA">
                                      <p:cBhvr>
                                        <p:cTn id="6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69" y="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2543 -0.04167 L 0.54055 -0.00834 L 0.70805 0.05 L 0.89222 0.16389 L 0.89041 0.16944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11" y="6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8 -0.00301 L 0.17486 -0.15579 L 0.27305 -0.19745 L 0.36972 -0.19468 L 0.56319 -0.18634 L 0.65472 -0.16412 L 0.78819 -0.02801 L 0.90472 0.17755 L 0.90472 0.17755 L 0.90472 0.17755 " pathEditMode="relative" ptsTypes="AAAAAAAAAA">
                                      <p:cBhvr>
                                        <p:cTn id="10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5 -0.00763 L 0.02402 0.07477 L 0.02791 0.12778 L 0.03041 0.18913 L 0.0343 0.24005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3.33333E-6 L 0.02027 0.06968 L 0.03805 0.14167 L 0.05208 0.21574 L 0.04819 0.2476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 -0.00625 L -0.0225 0.09306 L -0.02375 0.15857 L -0.01875 0.22847 " pathEditMode="relative" ptsTypes="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 0.24005 L 0.15111 -0.095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6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 0.24768 L 0.20319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1" grpId="0" animBg="1"/>
      <p:bldP spid="11" grpId="1" animBg="1"/>
      <p:bldP spid="11" grpId="2" animBg="1"/>
      <p:bldP spid="17" grpId="0"/>
      <p:bldP spid="24" grpId="0" animBg="1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DE0E6-20D3-4D6F-96EE-DE00CF3D4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44" y="1166511"/>
            <a:ext cx="1096673" cy="989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52945-C8EA-42FB-B395-D99AB7F1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17" y="684262"/>
            <a:ext cx="1096673" cy="989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2EC1C-9CF2-4FA7-A690-2464EBB1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9" y="1066838"/>
            <a:ext cx="1096673" cy="989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3577C-4257-490A-93FC-72B916257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02" y="2156305"/>
            <a:ext cx="1096673" cy="989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6ADA3-4B02-487D-AF43-8053B5B7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82" y="2156305"/>
            <a:ext cx="1096673" cy="989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C826A-2276-4B44-A77B-36DE6823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42" y="2439207"/>
            <a:ext cx="1096673" cy="989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60D35A-CE55-4204-A667-77850016D6AD}"/>
              </a:ext>
            </a:extLst>
          </p:cNvPr>
          <p:cNvSpPr txBox="1"/>
          <p:nvPr/>
        </p:nvSpPr>
        <p:spPr>
          <a:xfrm>
            <a:off x="4635557" y="140426"/>
            <a:ext cx="24264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6C37BC-15DD-4949-9BFB-BC3A46FE9538}"/>
              </a:ext>
            </a:extLst>
          </p:cNvPr>
          <p:cNvGrpSpPr/>
          <p:nvPr/>
        </p:nvGrpSpPr>
        <p:grpSpPr>
          <a:xfrm>
            <a:off x="2705373" y="4416649"/>
            <a:ext cx="5749184" cy="769441"/>
            <a:chOff x="2705373" y="4416649"/>
            <a:chExt cx="5749184" cy="76944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785480-F083-477E-83A7-4FF8EA03F052}"/>
                </a:ext>
              </a:extLst>
            </p:cNvPr>
            <p:cNvSpPr/>
            <p:nvPr/>
          </p:nvSpPr>
          <p:spPr>
            <a:xfrm>
              <a:off x="2705373" y="4468815"/>
              <a:ext cx="5200670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03076C-6AF4-4F32-9796-14FE4AC4FCDC}"/>
                </a:ext>
              </a:extLst>
            </p:cNvPr>
            <p:cNvSpPr txBox="1"/>
            <p:nvPr/>
          </p:nvSpPr>
          <p:spPr>
            <a:xfrm>
              <a:off x="2975443" y="4416649"/>
              <a:ext cx="5479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ফুলগুলো জোড়ায় সাজাও। 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0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8708 0.055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7" y="27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47931 -0.039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0111 -0.0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56" y="-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70236 -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253EF4-5A06-4E6D-9AF4-D1630A4ADC75}"/>
              </a:ext>
            </a:extLst>
          </p:cNvPr>
          <p:cNvSpPr txBox="1"/>
          <p:nvPr/>
        </p:nvSpPr>
        <p:spPr>
          <a:xfrm>
            <a:off x="4063345" y="62199"/>
            <a:ext cx="372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ADABCF-5DEB-440E-85E6-EA99B970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7" b="94009" l="17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85" y="1804273"/>
            <a:ext cx="6706747" cy="5063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EE77F-85BF-4D42-A9EF-7AF53BB33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45" y="1109217"/>
            <a:ext cx="3272171" cy="2179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3E18BA-06A8-4D99-A46A-D685D4C59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1" b="73111" l="19778" r="8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81" y="1328093"/>
            <a:ext cx="1149812" cy="1149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8A314C-1425-45BF-8967-432CB5DCA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83" b="83333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67" y="1525163"/>
            <a:ext cx="828557" cy="8285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1B7016-8996-4590-A9DD-662DAD5861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00" y="-335449"/>
            <a:ext cx="3726617" cy="2367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607733-91CE-41DF-9571-A331D265B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83" b="83333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32" y="1731732"/>
            <a:ext cx="828557" cy="8285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EE6CEA-56FB-4A95-AC9E-E5FF466AB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65" y="-128880"/>
            <a:ext cx="3726617" cy="23673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F8A6D2-F72B-474C-AF42-752C8CF56A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83" b="83333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81" y="1756668"/>
            <a:ext cx="828557" cy="8285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32171C-92E8-4492-A1B1-069BE2C85B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14" y="-103944"/>
            <a:ext cx="3726617" cy="2367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9C5A04-1E81-4D56-AE0F-235806CF8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83" b="83333" l="9483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17" y="1988173"/>
            <a:ext cx="828557" cy="8285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9603C1-E0B0-4A31-948C-4B21A04CD7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50" y="127561"/>
            <a:ext cx="3726617" cy="23673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C9B821-EA8F-47DE-BB5D-DEE0AD0F6CFD}"/>
              </a:ext>
            </a:extLst>
          </p:cNvPr>
          <p:cNvSpPr txBox="1"/>
          <p:nvPr/>
        </p:nvSpPr>
        <p:spPr>
          <a:xfrm>
            <a:off x="3665087" y="103450"/>
            <a:ext cx="4258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F646D5-E985-4129-BEB1-807DA2F6C4A2}"/>
              </a:ext>
            </a:extLst>
          </p:cNvPr>
          <p:cNvSpPr/>
          <p:nvPr/>
        </p:nvSpPr>
        <p:spPr>
          <a:xfrm rot="1652911">
            <a:off x="6537633" y="1840254"/>
            <a:ext cx="1812080" cy="12096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E184CB6-2090-4565-9D0E-61D786EDD34E}"/>
              </a:ext>
            </a:extLst>
          </p:cNvPr>
          <p:cNvSpPr/>
          <p:nvPr/>
        </p:nvSpPr>
        <p:spPr>
          <a:xfrm rot="2655437">
            <a:off x="5175072" y="2261382"/>
            <a:ext cx="1812080" cy="12096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16F519-4B11-431C-85EE-F465FEA6A3CD}"/>
              </a:ext>
            </a:extLst>
          </p:cNvPr>
          <p:cNvSpPr txBox="1"/>
          <p:nvPr/>
        </p:nvSpPr>
        <p:spPr>
          <a:xfrm>
            <a:off x="6756164" y="4405636"/>
            <a:ext cx="450130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দুইটাই এক জোড়া হয়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66E5F7-E40C-41DF-8279-D6E4766E1E6C}"/>
              </a:ext>
            </a:extLst>
          </p:cNvPr>
          <p:cNvSpPr txBox="1"/>
          <p:nvPr/>
        </p:nvSpPr>
        <p:spPr>
          <a:xfrm>
            <a:off x="6344890" y="3624689"/>
            <a:ext cx="182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জোড়া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2A3A87-B36D-4B19-88A0-E5225DC5623F}"/>
              </a:ext>
            </a:extLst>
          </p:cNvPr>
          <p:cNvSpPr txBox="1"/>
          <p:nvPr/>
        </p:nvSpPr>
        <p:spPr>
          <a:xfrm>
            <a:off x="7835031" y="1596163"/>
            <a:ext cx="182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জোড়া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333 0.04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7" y="2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25736 0.0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1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5958 0.068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2" y="34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26763 0.07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5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22486 0.038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6" y="192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2764 0.046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5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1708 0.0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7" y="294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1972 0.0682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8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2" grpId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4177002" y="-17531"/>
            <a:ext cx="27359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891DA-E428-4334-A0C1-6B3CB97A1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51" y="1004902"/>
            <a:ext cx="1188139" cy="1182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8CF81-BEEF-46F7-9038-08C0B4A0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1" y="2487637"/>
            <a:ext cx="1188139" cy="1182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0DFDB-A3C7-48F3-B654-D7DA2E8EA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0" y="1004902"/>
            <a:ext cx="1188139" cy="1182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EA135-8167-4E36-A1E1-7C80EE29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50" y="2487637"/>
            <a:ext cx="1188139" cy="1182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8FB8B-6A72-4D5F-82C6-C698EBBD7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34" y="2487637"/>
            <a:ext cx="1188139" cy="1182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6A3EF1-8255-4DB2-AA4A-C2E6480A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61" y="1004902"/>
            <a:ext cx="1188139" cy="11828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3EF860A-AE48-4753-9655-27C37E434D8B}"/>
              </a:ext>
            </a:extLst>
          </p:cNvPr>
          <p:cNvGrpSpPr/>
          <p:nvPr/>
        </p:nvGrpSpPr>
        <p:grpSpPr>
          <a:xfrm>
            <a:off x="1264376" y="5087795"/>
            <a:ext cx="9524158" cy="769441"/>
            <a:chOff x="2705373" y="4416649"/>
            <a:chExt cx="5923512" cy="76944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2B5CC1A-267A-4C99-9059-C40F092D0F0E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6B9E32-072C-4898-841B-8511AFCD73D5}"/>
                </a:ext>
              </a:extLst>
            </p:cNvPr>
            <p:cNvSpPr txBox="1"/>
            <p:nvPr/>
          </p:nvSpPr>
          <p:spPr>
            <a:xfrm>
              <a:off x="2975443" y="4416649"/>
              <a:ext cx="5653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জোড়ায় আলোচনা করে বল, কয় জোড়া বল আছে ?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94" y="222037"/>
            <a:ext cx="2102859" cy="11828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73"/>
            <a:ext cx="1781054" cy="17062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2C3EBF9-4393-49A3-8017-041EFA4AF9A9}"/>
              </a:ext>
            </a:extLst>
          </p:cNvPr>
          <p:cNvSpPr/>
          <p:nvPr/>
        </p:nvSpPr>
        <p:spPr>
          <a:xfrm>
            <a:off x="1264376" y="740010"/>
            <a:ext cx="1948282" cy="33234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3" y="4951944"/>
            <a:ext cx="1781054" cy="17062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A0AE5D-E65E-4E53-96AB-6719AF924609}"/>
              </a:ext>
            </a:extLst>
          </p:cNvPr>
          <p:cNvSpPr txBox="1"/>
          <p:nvPr/>
        </p:nvSpPr>
        <p:spPr>
          <a:xfrm>
            <a:off x="1405732" y="4146848"/>
            <a:ext cx="16655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 জোড়া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4120162" y="825920"/>
            <a:ext cx="1948282" cy="33234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22218B-56D6-43CB-A287-ECC2E427E565}"/>
              </a:ext>
            </a:extLst>
          </p:cNvPr>
          <p:cNvSpPr txBox="1"/>
          <p:nvPr/>
        </p:nvSpPr>
        <p:spPr>
          <a:xfrm>
            <a:off x="4288145" y="4174261"/>
            <a:ext cx="16655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 জোড়া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079CDC-FC0B-4EB3-8B94-076E46459958}"/>
              </a:ext>
            </a:extLst>
          </p:cNvPr>
          <p:cNvSpPr/>
          <p:nvPr/>
        </p:nvSpPr>
        <p:spPr>
          <a:xfrm>
            <a:off x="6975948" y="727006"/>
            <a:ext cx="1948282" cy="33234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A4F3EB-AA55-4F0A-BA6B-4875A93E289A}"/>
              </a:ext>
            </a:extLst>
          </p:cNvPr>
          <p:cNvSpPr txBox="1"/>
          <p:nvPr/>
        </p:nvSpPr>
        <p:spPr>
          <a:xfrm>
            <a:off x="7143931" y="4075347"/>
            <a:ext cx="16655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 জোড়া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2421</TotalTime>
  <Words>179</Words>
  <Application>Microsoft Office PowerPoint</Application>
  <PresentationFormat>Custom</PresentationFormat>
  <Paragraphs>45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59</cp:revision>
  <dcterms:created xsi:type="dcterms:W3CDTF">2020-11-12T06:07:31Z</dcterms:created>
  <dcterms:modified xsi:type="dcterms:W3CDTF">2020-11-18T09:37:47Z</dcterms:modified>
</cp:coreProperties>
</file>