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73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B05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095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812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458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08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0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892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301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295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243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782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81607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707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753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908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3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7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00200"/>
            <a:ext cx="6835500" cy="31242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685800"/>
            <a:ext cx="26670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0010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ফ্লোরিণের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ইলেকট্রণ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আসক্তি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সর্বাপেক্ষা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as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5.55556E-7 1.48148E-6 L 5.55556E-7 -0.07222 " pathEditMode="relative" rAng="0" ptsTypes="AA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81200" y="460248"/>
            <a:ext cx="5105400" cy="60655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সকলকে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আন্তরিক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ধন্যবাদ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05000"/>
            <a:ext cx="7122890" cy="3391852"/>
          </a:xfrm>
        </p:spPr>
      </p:pic>
    </p:spTree>
    <p:extLst>
      <p:ext uri="{BB962C8B-B14F-4D97-AF65-F5344CB8AC3E}">
        <p14:creationId xmlns:p14="http://schemas.microsoft.com/office/powerpoint/2010/main" val="350904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400"/>
                            </p:stCondLst>
                            <p:childTnLst>
                              <p:par>
                                <p:cTn id="12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65048"/>
            <a:ext cx="2590800" cy="682752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399"/>
            <a:ext cx="4343400" cy="2819401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buNone/>
            </a:pPr>
            <a:r>
              <a:rPr lang="en-US" sz="44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মনিরুল</a:t>
            </a:r>
            <a:r>
              <a:rPr lang="en-US" sz="44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endParaRPr lang="en-US" sz="4400" dirty="0" smtClean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40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0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আফছার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dirty="0" smtClean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মহেশপুর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বাকেরগঞ্জ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বরিশাল</a:t>
            </a:r>
            <a:endParaRPr lang="en-US" sz="3200" dirty="0" smtClean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01720574751</a:t>
            </a:r>
            <a:endParaRPr lang="en-US" b="1" dirty="0" smtClean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ts val="0"/>
              </a:spcBef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861014"/>
            <a:ext cx="3012852" cy="3417240"/>
          </a:xfrm>
          <a:prstGeom prst="ellipse">
            <a:avLst/>
          </a:prstGeom>
          <a:ln w="190500" cap="rnd">
            <a:solidFill>
              <a:schemeClr val="accent3">
                <a:lumMod val="20000"/>
                <a:lumOff val="80000"/>
              </a:schemeClr>
            </a:solidFill>
            <a:prstDash val="solid"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0"/>
                <a:lumOff val="100000"/>
              </a:schemeClr>
            </a:gs>
            <a:gs pos="53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0"/>
            <a:ext cx="3124200" cy="75895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প্রথমপত্র</a:t>
            </a:r>
            <a:endParaRPr lang="en-US" sz="4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4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2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আসক্তি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switch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81000"/>
            <a:ext cx="2667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1"/>
            <a:ext cx="7086600" cy="3352800"/>
          </a:xfr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53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বলতে পারবে।</a:t>
            </a:r>
          </a:p>
          <a:p>
            <a:pPr marL="514350" indent="-51435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বলতে পারবে।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88889E-6 -7.40741E-7 L 3.88889E-6 -0.07222 " pathEditMode="relative" rAng="0" ptsTypes="AA">
                                      <p:cBhvr>
                                        <p:cTn id="11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11111E-6 -3.7037E-7 L 1.11111E-6 -0.07222 " pathEditMode="relative" rAng="0" ptsTypes="AA">
                                      <p:cBhvr>
                                        <p:cTn id="19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04800"/>
            <a:ext cx="2895600" cy="685800"/>
          </a:xfrm>
          <a:solidFill>
            <a:schemeClr val="bg2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err="1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bn-BD" sz="3200" b="1" dirty="0" smtClean="0">
                <a:ln w="10541" cmpd="sng">
                  <a:noFill/>
                  <a:prstDash val="solid"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48000" endA="300" endPos="55000" dir="5400000" sy="-90000" algn="bl" rotWithShape="0"/>
                </a:effectLst>
                <a:latin typeface="NikoshBAN" pitchFamily="2" charset="0"/>
                <a:cs typeface="NikoshBAN" pitchFamily="2" charset="0"/>
              </a:rPr>
              <a:t>টি লক্ষ্য কর</a:t>
            </a:r>
            <a:endParaRPr lang="en-US" sz="3200" dirty="0">
              <a:ln w="10541" cmpd="sng">
                <a:noFill/>
                <a:prstDash val="solid"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  <a:reflection blurRad="12700" stA="48000" endA="300" endPos="55000" dir="5400000" sy="-9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7772400" cy="3886200"/>
          </a:xfr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24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04800"/>
            <a:ext cx="3581400" cy="685800"/>
          </a:xfrm>
          <a:effectLst>
            <a:glow rad="63500">
              <a:schemeClr val="accent5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আসক্তি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0" indent="0" algn="just">
              <a:buNone/>
            </a:pP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অবস্থা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কোনো মৌলের এক মোল 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গ্যাসী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পরমাণুতে এক মোল ইলেকট্রন প্রবেশ 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ঋণাত্বক 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পরিনত করতে যে শক্তি নির্গত 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তাকে ঐ মৌলের ইলেকট্রন আসক্তি 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05556E-6 4.81481E-6 L -3.05556E-6 -0.07223 " pathEditMode="relative" rAng="0" ptsTypes="AA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 আসক্তি একটি 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পারমাণবিক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ব্যাসার্ধ্যের সাথে সাথে ইলেকট্রন আসক্তিও পরিবর্তন 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সারণির বাম থেকে ডান দিকে গেলে ইলেক্ট্রন আসক্তি বৃদ্ধি 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এবং উপর থেকে নিচ দিকে গেলে ইলেক্ট্রন আসক্তি হ্রাস 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endParaRPr lang="as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71800" y="457200"/>
            <a:ext cx="2895600" cy="762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600201"/>
            <a:ext cx="7239000" cy="3124199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লেখো।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পর্যাবৃত্ত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লেখো।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28600"/>
            <a:ext cx="2362200" cy="10668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7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010400" cy="33528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আসক্তি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4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আসক্তির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as-IN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400" dirty="0">
                <a:latin typeface="NikoshBAN" pitchFamily="2" charset="0"/>
                <a:cs typeface="NikoshBAN" pitchFamily="2" charset="0"/>
              </a:rPr>
              <a:t>কী</a:t>
            </a:r>
            <a:r>
              <a:rPr lang="as-IN" sz="3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4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নাইট্রোজেনের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আসক্তির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as-IN" sz="34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3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183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</vt:lpstr>
      <vt:lpstr>Calibri</vt:lpstr>
      <vt:lpstr>Georgia</vt:lpstr>
      <vt:lpstr>NikoshBAN</vt:lpstr>
      <vt:lpstr>Trebuchet MS</vt:lpstr>
      <vt:lpstr>Verdana</vt:lpstr>
      <vt:lpstr>Wingdings</vt:lpstr>
      <vt:lpstr>Wingdings 2</vt:lpstr>
      <vt:lpstr>Wingdings 3</vt:lpstr>
      <vt:lpstr>Civic</vt:lpstr>
      <vt:lpstr>Office Theme</vt:lpstr>
      <vt:lpstr>Aspect</vt:lpstr>
      <vt:lpstr>1_Civic</vt:lpstr>
      <vt:lpstr>Facet</vt:lpstr>
      <vt:lpstr>PowerPoint Presentation</vt:lpstr>
      <vt:lpstr>পরিচিতি</vt:lpstr>
      <vt:lpstr>পাঠ পরিচিতি</vt:lpstr>
      <vt:lpstr>শিখনফল</vt:lpstr>
      <vt:lpstr>লেখচিত্রটি লক্ষ্য কর</vt:lpstr>
      <vt:lpstr>ইলেকট্রন আসক্তি</vt:lpstr>
      <vt:lpstr>PowerPoint Presentation</vt:lpstr>
      <vt:lpstr>শ্রেণির কাজ</vt:lpstr>
      <vt:lpstr>মূল্যায়ন</vt:lpstr>
      <vt:lpstr>বাড়ির কাজ</vt:lpstr>
      <vt:lpstr>সকলকে আন্তরিক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Excellent</dc:creator>
  <cp:lastModifiedBy>HSTTI</cp:lastModifiedBy>
  <cp:revision>157</cp:revision>
  <dcterms:created xsi:type="dcterms:W3CDTF">2006-08-16T00:00:00Z</dcterms:created>
  <dcterms:modified xsi:type="dcterms:W3CDTF">2020-11-18T06:13:54Z</dcterms:modified>
</cp:coreProperties>
</file>