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8" r:id="rId6"/>
    <p:sldId id="273" r:id="rId7"/>
    <p:sldId id="272" r:id="rId8"/>
    <p:sldId id="266" r:id="rId9"/>
    <p:sldId id="269" r:id="rId10"/>
    <p:sldId id="271" r:id="rId11"/>
    <p:sldId id="260" r:id="rId12"/>
    <p:sldId id="262" r:id="rId13"/>
    <p:sldId id="263" r:id="rId14"/>
    <p:sldId id="267" r:id="rId15"/>
    <p:sldId id="278" r:id="rId16"/>
    <p:sldId id="270" r:id="rId17"/>
    <p:sldId id="275" r:id="rId18"/>
    <p:sldId id="279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5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49C537-2369-4522-8C29-E02280F6E1BA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B8DEF1-F62C-4501-992F-1C53FBEEA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53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49C537-2369-4522-8C29-E02280F6E1BA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B8DEF1-F62C-4501-992F-1C53FBEEA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78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49C537-2369-4522-8C29-E02280F6E1BA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B8DEF1-F62C-4501-992F-1C53FBEEA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26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49C537-2369-4522-8C29-E02280F6E1BA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B8DEF1-F62C-4501-992F-1C53FBEEA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626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49C537-2369-4522-8C29-E02280F6E1BA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B8DEF1-F62C-4501-992F-1C53FBEEA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07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49C537-2369-4522-8C29-E02280F6E1BA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B8DEF1-F62C-4501-992F-1C53FBEEA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89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49C537-2369-4522-8C29-E02280F6E1BA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B8DEF1-F62C-4501-992F-1C53FBEEA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86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49C537-2369-4522-8C29-E02280F6E1BA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B8DEF1-F62C-4501-992F-1C53FBEEA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345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49C537-2369-4522-8C29-E02280F6E1BA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B8DEF1-F62C-4501-992F-1C53FBEEA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5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49C537-2369-4522-8C29-E02280F6E1BA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B8DEF1-F62C-4501-992F-1C53FBEEA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6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49C537-2369-4522-8C29-E02280F6E1BA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B8DEF1-F62C-4501-992F-1C53FBEEA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543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rgbClr val="002060"/>
          </a:fgClr>
          <a:bgClr>
            <a:srgbClr val="FF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7421949-13B4-43B8-A43C-0F10CA7161E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oundRect">
            <a:avLst>
              <a:gd name="adj" fmla="val 12770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1FDB5F-8119-497D-984C-748B9DB89645}"/>
              </a:ext>
            </a:extLst>
          </p:cNvPr>
          <p:cNvSpPr/>
          <p:nvPr userDrawn="1"/>
        </p:nvSpPr>
        <p:spPr>
          <a:xfrm>
            <a:off x="9679577" y="6570617"/>
            <a:ext cx="2076995" cy="287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Nasima Akter Pakhi </a:t>
            </a:r>
          </a:p>
        </p:txBody>
      </p:sp>
    </p:spTree>
    <p:extLst>
      <p:ext uri="{BB962C8B-B14F-4D97-AF65-F5344CB8AC3E}">
        <p14:creationId xmlns:p14="http://schemas.microsoft.com/office/powerpoint/2010/main" val="625935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gif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Gy-MLOyaxY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2382918" y="245195"/>
            <a:ext cx="84582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800" b="1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8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88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8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5"/>
          <p:cNvSpPr txBox="1"/>
          <p:nvPr/>
        </p:nvSpPr>
        <p:spPr>
          <a:xfrm>
            <a:off x="2713309" y="1850895"/>
            <a:ext cx="5943600" cy="3380839"/>
          </a:xfrm>
          <a:prstGeom prst="rect">
            <a:avLst/>
          </a:prstGeom>
          <a:noFill/>
        </p:spPr>
        <p:txBody>
          <a:bodyPr wrap="square" numCol="1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16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107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4949" y="113594"/>
            <a:ext cx="2372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4949" y="6109460"/>
            <a:ext cx="11599817" cy="58477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অঙ্গভঙ্গি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অভিনয়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যথাসম্ভব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ছন্দ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বজায়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করবো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97FDD3-000A-4EDF-85DD-1BC4EF4836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600200"/>
            <a:ext cx="60960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7802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727" y="529004"/>
            <a:ext cx="3529963" cy="479173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96405B-7BFD-4C60-B458-D1F3C6C2C7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792"/>
          <a:stretch/>
        </p:blipFill>
        <p:spPr>
          <a:xfrm>
            <a:off x="1815738" y="529004"/>
            <a:ext cx="3386288" cy="479173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2152673" y="6077282"/>
            <a:ext cx="7017453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৪২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144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ave 7"/>
          <p:cNvSpPr/>
          <p:nvPr/>
        </p:nvSpPr>
        <p:spPr>
          <a:xfrm>
            <a:off x="3827417" y="3802613"/>
            <a:ext cx="2991716" cy="1315207"/>
          </a:xfrm>
          <a:prstGeom prst="wav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Wave 6"/>
          <p:cNvSpPr/>
          <p:nvPr/>
        </p:nvSpPr>
        <p:spPr>
          <a:xfrm>
            <a:off x="4832993" y="1120838"/>
            <a:ext cx="2873186" cy="1315207"/>
          </a:xfrm>
          <a:prstGeom prst="wav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60" y="2541041"/>
            <a:ext cx="4415887" cy="30648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42" y="80543"/>
            <a:ext cx="4469367" cy="3176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5041680" y="1404994"/>
            <a:ext cx="22735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ছেলেরা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36423" y="4073467"/>
            <a:ext cx="24816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ছেলেরা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46043" y="6062433"/>
            <a:ext cx="7393900" cy="76944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9746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Wave 8"/>
          <p:cNvSpPr/>
          <p:nvPr/>
        </p:nvSpPr>
        <p:spPr>
          <a:xfrm>
            <a:off x="3434803" y="3593564"/>
            <a:ext cx="4077072" cy="1315207"/>
          </a:xfrm>
          <a:prstGeom prst="wav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Wave 3"/>
          <p:cNvSpPr/>
          <p:nvPr/>
        </p:nvSpPr>
        <p:spPr>
          <a:xfrm>
            <a:off x="4755524" y="835879"/>
            <a:ext cx="3552453" cy="1315207"/>
          </a:xfrm>
          <a:prstGeom prst="wav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925" y="2935959"/>
            <a:ext cx="4177220" cy="27860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4951466" y="1108761"/>
            <a:ext cx="31605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তুলিতে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36796" y="3928003"/>
            <a:ext cx="3540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গলায়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18979" y="5966528"/>
            <a:ext cx="6589890" cy="76944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46" y="162854"/>
            <a:ext cx="4364834" cy="27731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801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ave 5"/>
          <p:cNvSpPr/>
          <p:nvPr/>
        </p:nvSpPr>
        <p:spPr>
          <a:xfrm>
            <a:off x="6897832" y="2494657"/>
            <a:ext cx="3552453" cy="1315207"/>
          </a:xfrm>
          <a:prstGeom prst="wav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118935" y="2767539"/>
            <a:ext cx="35406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মামার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33749" y="5987295"/>
            <a:ext cx="7040880" cy="76944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90" y="1183720"/>
            <a:ext cx="5715000" cy="381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18753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83" y="2145866"/>
            <a:ext cx="1244965" cy="13983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77" y="655843"/>
            <a:ext cx="1195383" cy="12957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27" y="3738502"/>
            <a:ext cx="1195383" cy="11975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27" y="5129846"/>
            <a:ext cx="1340925" cy="12557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84196" y="5268861"/>
            <a:ext cx="280851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84195" y="3820832"/>
            <a:ext cx="280851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মেয়ে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84194" y="1125493"/>
            <a:ext cx="280851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57070" y="2552643"/>
            <a:ext cx="280851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27955" y="6079850"/>
            <a:ext cx="617873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B050"/>
            </a:solidFill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 rot="2235738">
            <a:off x="1075447" y="3147355"/>
            <a:ext cx="6567065" cy="334329"/>
          </a:xfrm>
          <a:prstGeom prst="rightArrow">
            <a:avLst>
              <a:gd name="adj1" fmla="val 49214"/>
              <a:gd name="adj2" fmla="val 87249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7" name="Right Arrow 16"/>
          <p:cNvSpPr/>
          <p:nvPr/>
        </p:nvSpPr>
        <p:spPr>
          <a:xfrm rot="604350">
            <a:off x="1618836" y="3541664"/>
            <a:ext cx="5417678" cy="279861"/>
          </a:xfrm>
          <a:prstGeom prst="rightArrow">
            <a:avLst>
              <a:gd name="adj1" fmla="val 50000"/>
              <a:gd name="adj2" fmla="val 87249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9959854">
            <a:off x="1539394" y="4052667"/>
            <a:ext cx="5629222" cy="319487"/>
          </a:xfrm>
          <a:prstGeom prst="rightArrow">
            <a:avLst>
              <a:gd name="adj1" fmla="val 50000"/>
              <a:gd name="adj2" fmla="val 87249"/>
            </a:avLst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9809075">
            <a:off x="1373288" y="2817495"/>
            <a:ext cx="5839076" cy="315171"/>
          </a:xfrm>
          <a:prstGeom prst="rightArrow">
            <a:avLst>
              <a:gd name="adj1" fmla="val 50000"/>
              <a:gd name="adj2" fmla="val 87249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765585" y="57974"/>
            <a:ext cx="2324261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18411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91440"/>
            <a:ext cx="1502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27910" y="6056812"/>
            <a:ext cx="8577942" cy="64633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ছড়াটি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85120" y="91440"/>
            <a:ext cx="1502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525" y="914400"/>
            <a:ext cx="548640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0060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502" y="195942"/>
            <a:ext cx="1698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367554" y="195942"/>
            <a:ext cx="1698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238" y="1094015"/>
            <a:ext cx="4689565" cy="35171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366551" y="6069874"/>
            <a:ext cx="6844937" cy="58477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একজনে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অন্যজনে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4417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823" y="2735631"/>
            <a:ext cx="3500845" cy="26256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427" y="352696"/>
            <a:ext cx="3430486" cy="25728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72" y="332584"/>
            <a:ext cx="3457302" cy="25929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784564" y="6137985"/>
            <a:ext cx="5207726" cy="52322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অভিনয়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586709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698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007" y="719162"/>
            <a:ext cx="6539197" cy="4904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912" y="4010297"/>
            <a:ext cx="2151017" cy="16132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2187732" y="6061871"/>
            <a:ext cx="7567748" cy="52322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40552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0543" y="2342322"/>
            <a:ext cx="41788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>
                <a:solidFill>
                  <a:srgbClr val="1F497D">
                    <a:lumMod val="50000"/>
                  </a:srgbClr>
                </a:solidFill>
                <a:latin typeface="NikoshBAN" panose="02000000000000000000" pitchFamily="2" charset="0"/>
                <a:cs typeface="NikoshBAN" pitchFamily="2" charset="0"/>
              </a:rPr>
              <a:t>নাছিমা</a:t>
            </a:r>
            <a:r>
              <a:rPr lang="en-US" sz="2800" b="1" dirty="0">
                <a:solidFill>
                  <a:srgbClr val="1F497D">
                    <a:lumMod val="50000"/>
                  </a:srgbClr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1F497D">
                    <a:lumMod val="50000"/>
                  </a:srgbClr>
                </a:solidFill>
                <a:latin typeface="NikoshBAN" panose="02000000000000000000" pitchFamily="2" charset="0"/>
                <a:cs typeface="NikoshBAN" pitchFamily="2" charset="0"/>
              </a:rPr>
              <a:t>আক্তার</a:t>
            </a:r>
            <a:r>
              <a:rPr lang="en-US" sz="2800" b="1" dirty="0">
                <a:solidFill>
                  <a:srgbClr val="1F497D">
                    <a:lumMod val="50000"/>
                  </a:srgbClr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1F497D">
                    <a:lumMod val="50000"/>
                  </a:srgbClr>
                </a:solidFill>
                <a:latin typeface="NikoshBAN" panose="02000000000000000000" pitchFamily="2" charset="0"/>
                <a:cs typeface="NikoshBAN" pitchFamily="2" charset="0"/>
              </a:rPr>
              <a:t>পাখি</a:t>
            </a:r>
            <a:r>
              <a:rPr lang="en-US" sz="2800" b="1" dirty="0">
                <a:solidFill>
                  <a:srgbClr val="1F497D">
                    <a:lumMod val="50000"/>
                  </a:srgbClr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endParaRPr lang="bn-BD" sz="2800" b="1" dirty="0">
              <a:solidFill>
                <a:srgbClr val="1F497D">
                  <a:lumMod val="50000"/>
                </a:srgbClr>
              </a:solidFill>
              <a:latin typeface="NikoshBAN" panose="02000000000000000000" pitchFamily="2" charset="0"/>
              <a:cs typeface="NikoshBAN" pitchFamily="2" charset="0"/>
            </a:endParaRPr>
          </a:p>
          <a:p>
            <a:r>
              <a:rPr lang="bn-BD" sz="2800" b="1" dirty="0">
                <a:solidFill>
                  <a:srgbClr val="1F497D">
                    <a:lumMod val="50000"/>
                  </a:srgbClr>
                </a:solidFill>
                <a:latin typeface="NikoshBAN" panose="02000000000000000000" pitchFamily="2" charset="0"/>
                <a:cs typeface="NikoshBAN" pitchFamily="2" charset="0"/>
              </a:rPr>
              <a:t>সহকারী শিক্ষ</a:t>
            </a:r>
            <a:r>
              <a:rPr lang="en-US" sz="2800" b="1" dirty="0">
                <a:solidFill>
                  <a:srgbClr val="1F497D">
                    <a:lumMod val="50000"/>
                  </a:srgbClr>
                </a:solidFill>
                <a:latin typeface="NikoshBAN" panose="02000000000000000000" pitchFamily="2" charset="0"/>
                <a:cs typeface="NikoshBAN" pitchFamily="2" charset="0"/>
              </a:rPr>
              <a:t>ক</a:t>
            </a:r>
          </a:p>
          <a:p>
            <a:r>
              <a:rPr lang="en-US" sz="2800" b="1" dirty="0" err="1">
                <a:solidFill>
                  <a:srgbClr val="1F497D">
                    <a:lumMod val="50000"/>
                  </a:srgbClr>
                </a:solidFill>
                <a:latin typeface="NikoshBAN" panose="02000000000000000000" pitchFamily="2" charset="0"/>
                <a:cs typeface="NikoshBAN" pitchFamily="2" charset="0"/>
              </a:rPr>
              <a:t>জোড্ডা</a:t>
            </a:r>
            <a:r>
              <a:rPr lang="en-US" sz="2800" b="1" dirty="0">
                <a:solidFill>
                  <a:srgbClr val="1F497D">
                    <a:lumMod val="50000"/>
                  </a:srgbClr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rgbClr val="1F497D">
                    <a:lumMod val="50000"/>
                  </a:srgbClr>
                </a:solidFill>
                <a:latin typeface="NikoshBAN" panose="02000000000000000000" pitchFamily="2" charset="0"/>
                <a:cs typeface="NikoshBAN" pitchFamily="2" charset="0"/>
              </a:rPr>
              <a:t>স</a:t>
            </a:r>
            <a:r>
              <a:rPr lang="en-US" sz="2800" b="1" dirty="0" err="1">
                <a:solidFill>
                  <a:srgbClr val="1F497D">
                    <a:lumMod val="50000"/>
                  </a:srgbClr>
                </a:solidFill>
                <a:latin typeface="NikoshBAN" panose="02000000000000000000" pitchFamily="2" charset="0"/>
                <a:cs typeface="NikoshBAN" pitchFamily="2" charset="0"/>
              </a:rPr>
              <a:t>রকারি</a:t>
            </a:r>
            <a:r>
              <a:rPr lang="en-US" sz="2800" b="1" dirty="0">
                <a:solidFill>
                  <a:srgbClr val="1F497D">
                    <a:lumMod val="50000"/>
                  </a:srgbClr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rgbClr val="1F497D">
                    <a:lumMod val="50000"/>
                  </a:srgbClr>
                </a:solidFill>
                <a:latin typeface="NikoshBAN" panose="02000000000000000000" pitchFamily="2" charset="0"/>
                <a:cs typeface="NikoshBAN" pitchFamily="2" charset="0"/>
              </a:rPr>
              <a:t>প্রা</a:t>
            </a:r>
            <a:r>
              <a:rPr lang="en-US" sz="2800" b="1" dirty="0" err="1">
                <a:solidFill>
                  <a:srgbClr val="1F497D">
                    <a:lumMod val="50000"/>
                  </a:srgbClr>
                </a:solidFill>
                <a:latin typeface="NikoshBAN" panose="02000000000000000000" pitchFamily="2" charset="0"/>
                <a:cs typeface="NikoshBAN" pitchFamily="2" charset="0"/>
              </a:rPr>
              <a:t>থমিক</a:t>
            </a:r>
            <a:r>
              <a:rPr lang="en-US" sz="2800" b="1" dirty="0">
                <a:solidFill>
                  <a:srgbClr val="1F497D">
                    <a:lumMod val="50000"/>
                  </a:srgbClr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rgbClr val="1F497D">
                    <a:lumMod val="50000"/>
                  </a:srgbClr>
                </a:solidFill>
                <a:latin typeface="NikoshBAN" panose="02000000000000000000" pitchFamily="2" charset="0"/>
                <a:cs typeface="NikoshBAN" pitchFamily="2" charset="0"/>
              </a:rPr>
              <a:t> বি</a:t>
            </a:r>
            <a:r>
              <a:rPr lang="en-US" sz="2800" b="1" dirty="0" err="1">
                <a:solidFill>
                  <a:srgbClr val="1F497D">
                    <a:lumMod val="50000"/>
                  </a:srgbClr>
                </a:solidFill>
                <a:latin typeface="NikoshBAN" panose="02000000000000000000" pitchFamily="2" charset="0"/>
                <a:cs typeface="NikoshBAN" pitchFamily="2" charset="0"/>
              </a:rPr>
              <a:t>দ্যালয়</a:t>
            </a:r>
            <a:r>
              <a:rPr lang="en-US" sz="2800" b="1" dirty="0">
                <a:solidFill>
                  <a:srgbClr val="1F497D">
                    <a:lumMod val="50000"/>
                  </a:srgbClr>
                </a:solidFill>
                <a:latin typeface="NikoshBAN" panose="02000000000000000000" pitchFamily="2" charset="0"/>
                <a:cs typeface="NikoshBAN" pitchFamily="2" charset="0"/>
              </a:rPr>
              <a:t>। </a:t>
            </a:r>
            <a:r>
              <a:rPr lang="bn-BD" sz="2800" b="1" dirty="0">
                <a:solidFill>
                  <a:srgbClr val="1F497D">
                    <a:lumMod val="50000"/>
                  </a:srgbClr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</a:p>
          <a:p>
            <a:r>
              <a:rPr lang="bn-BD" sz="2800" b="1" dirty="0">
                <a:solidFill>
                  <a:srgbClr val="1F497D">
                    <a:lumMod val="50000"/>
                  </a:srgbClr>
                </a:solidFill>
                <a:latin typeface="NikoshBAN" panose="02000000000000000000" pitchFamily="2" charset="0"/>
                <a:cs typeface="NikoshBAN" pitchFamily="2" charset="0"/>
              </a:rPr>
              <a:t>নাংগলকোট, কুমিল্লা। </a:t>
            </a:r>
          </a:p>
        </p:txBody>
      </p:sp>
      <p:sp>
        <p:nvSpPr>
          <p:cNvPr id="3" name="Vertical Scroll 2"/>
          <p:cNvSpPr/>
          <p:nvPr/>
        </p:nvSpPr>
        <p:spPr>
          <a:xfrm>
            <a:off x="1065213" y="761018"/>
            <a:ext cx="5729538" cy="4191000"/>
          </a:xfrm>
          <a:prstGeom prst="verticalScroll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15C350-AFE2-46AF-B311-8C1A82EA7216}"/>
              </a:ext>
            </a:extLst>
          </p:cNvPr>
          <p:cNvSpPr txBox="1"/>
          <p:nvPr/>
        </p:nvSpPr>
        <p:spPr>
          <a:xfrm>
            <a:off x="2829339" y="761018"/>
            <a:ext cx="24185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শিক্ষক পরিচিত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9627630-C614-44FF-B251-A3B22C1BEEED}"/>
              </a:ext>
            </a:extLst>
          </p:cNvPr>
          <p:cNvGrpSpPr/>
          <p:nvPr/>
        </p:nvGrpSpPr>
        <p:grpSpPr>
          <a:xfrm>
            <a:off x="7663069" y="1394790"/>
            <a:ext cx="3200400" cy="3200400"/>
            <a:chOff x="7663069" y="1394790"/>
            <a:chExt cx="3200400" cy="32004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77B7621-84D6-4701-A712-4221199C8295}"/>
                </a:ext>
              </a:extLst>
            </p:cNvPr>
            <p:cNvSpPr/>
            <p:nvPr/>
          </p:nvSpPr>
          <p:spPr>
            <a:xfrm>
              <a:off x="7663069" y="1394790"/>
              <a:ext cx="3200400" cy="32004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640D894-24C3-4C21-8DC2-1DD11DBCF7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969" b="24845"/>
            <a:stretch/>
          </p:blipFill>
          <p:spPr>
            <a:xfrm>
              <a:off x="7845949" y="1572387"/>
              <a:ext cx="2834640" cy="284520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8736272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71"/>
          <a:stretch/>
        </p:blipFill>
        <p:spPr>
          <a:xfrm>
            <a:off x="5486401" y="2100497"/>
            <a:ext cx="6704013" cy="44527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2455"/>
            <a:ext cx="1143000" cy="1206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9855632">
            <a:off x="2059173" y="2001622"/>
            <a:ext cx="5988518" cy="1404248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isometricOffAxis1Right"/>
              <a:lightRig rig="threePt" dir="t"/>
            </a:scene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8800" b="1" dirty="0">
                <a:ln>
                  <a:solidFill>
                    <a:schemeClr val="bg2">
                      <a:lumMod val="10000"/>
                    </a:schemeClr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 থেকো সবাই</a:t>
            </a:r>
            <a:endParaRPr lang="en-US" sz="8800" b="1" dirty="0">
              <a:ln>
                <a:solidFill>
                  <a:schemeClr val="bg2">
                    <a:lumMod val="10000"/>
                  </a:schemeClr>
                </a:solidFill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33E797-0F9D-4230-8403-E4EB8BDA53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42" y="506200"/>
            <a:ext cx="1143000" cy="1206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01E319-4948-4F91-BA66-8C888C469B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34" y="1293501"/>
            <a:ext cx="1143000" cy="1206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0B1FF0-AEE9-4E97-B8C8-EA9999D17F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660" y="1497246"/>
            <a:ext cx="1143000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82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Scroll 2"/>
          <p:cNvSpPr/>
          <p:nvPr/>
        </p:nvSpPr>
        <p:spPr>
          <a:xfrm>
            <a:off x="1370012" y="761999"/>
            <a:ext cx="6019800" cy="495300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3"/>
          <p:cNvSpPr txBox="1"/>
          <p:nvPr/>
        </p:nvSpPr>
        <p:spPr>
          <a:xfrm>
            <a:off x="1971755" y="1197620"/>
            <a:ext cx="467005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itchFamily="2" charset="0"/>
              </a:rPr>
              <a:t>পাঠ</a:t>
            </a:r>
            <a:r>
              <a:rPr lang="en-US" sz="36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itchFamily="2" charset="0"/>
              </a:rPr>
              <a:t> </a:t>
            </a:r>
            <a:r>
              <a:rPr lang="en-US" sz="3600" b="1" u="sng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itchFamily="2" charset="0"/>
              </a:rPr>
              <a:t>পরিচিতি</a:t>
            </a:r>
            <a:r>
              <a:rPr lang="en-US" sz="36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itchFamily="2" charset="0"/>
              </a:rPr>
              <a:t> </a:t>
            </a:r>
            <a:endParaRPr lang="bn-BD" sz="3600" b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  <a:cs typeface="NikoshBAN" pitchFamily="2" charset="0"/>
            </a:endParaRPr>
          </a:p>
          <a:p>
            <a:pPr algn="ctr"/>
            <a:endParaRPr lang="bn-BD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  <a:cs typeface="NikoshBAN" pitchFamily="2" charset="0"/>
            </a:endParaRPr>
          </a:p>
          <a:p>
            <a:pPr algn="ctr"/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itchFamily="2" charset="0"/>
              </a:rPr>
              <a:t>আমার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itchFamily="2" charset="0"/>
              </a:rPr>
              <a:t>বাংলা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itchFamily="2" charset="0"/>
              </a:rPr>
              <a:t>বই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itchFamily="2" charset="0"/>
              </a:rPr>
              <a:t> </a:t>
            </a:r>
          </a:p>
          <a:p>
            <a:pPr algn="ctr"/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itchFamily="2" charset="0"/>
              </a:rPr>
              <a:t>প্রথম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itchFamily="2" charset="0"/>
              </a:rPr>
              <a:t>শ্রেণি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itchFamily="2" charset="0"/>
              </a:rPr>
              <a:t> </a:t>
            </a:r>
          </a:p>
          <a:p>
            <a:pPr algn="ctr"/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itchFamily="2" charset="0"/>
              </a:rPr>
              <a:t>পাঠঃ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itchFamily="2" charset="0"/>
              </a:rPr>
              <a:t> ৩০ (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itchFamily="2" charset="0"/>
              </a:rPr>
              <a:t>মামার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itchFamily="2" charset="0"/>
              </a:rPr>
              <a:t>বাড়ি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itchFamily="2" charset="0"/>
              </a:rPr>
              <a:t> )     </a:t>
            </a:r>
          </a:p>
          <a:p>
            <a:pPr algn="ctr"/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itchFamily="2" charset="0"/>
              </a:rPr>
              <a:t>পাঠের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itchFamily="2" charset="0"/>
              </a:rPr>
              <a:t>অংশঃ</a:t>
            </a:r>
            <a:endParaRPr 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  <a:cs typeface="NikoshBAN" pitchFamily="2" charset="0"/>
            </a:endParaRPr>
          </a:p>
          <a:p>
            <a:pPr algn="ctr"/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itchFamily="2" charset="0"/>
              </a:rPr>
              <a:t>(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itchFamily="2" charset="0"/>
              </a:rPr>
              <a:t>আয়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itchFamily="2" charset="0"/>
              </a:rPr>
              <a:t>ছেলেরা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itchFamily="2" charset="0"/>
              </a:rPr>
              <a:t>আয়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itchFamily="2" charset="0"/>
              </a:rPr>
              <a:t> ------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itchFamily="2" charset="0"/>
              </a:rPr>
              <a:t>মুখ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itchFamily="2" charset="0"/>
              </a:rPr>
              <a:t> ।)    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itchFamily="2" charset="0"/>
              </a:rPr>
              <a:t> </a:t>
            </a:r>
          </a:p>
          <a:p>
            <a:pPr algn="ctr"/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itchFamily="2" charset="0"/>
              </a:rPr>
              <a:t>পৃষ্ঠাঃ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itchFamily="2" charset="0"/>
              </a:rPr>
              <a:t> ৪২ </a:t>
            </a:r>
            <a:endParaRPr lang="bn-BD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  <a:cs typeface="NikoshBAN" pitchFamily="2" charset="0"/>
            </a:endParaRPr>
          </a:p>
          <a:p>
            <a:pPr algn="ctr"/>
            <a:r>
              <a:rPr lang="bn-BD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NikoshBAN" pitchFamily="2" charset="0"/>
              </a:rPr>
              <a:t>সময়ঃ ৪০ মিনিট </a:t>
            </a:r>
            <a:endParaRPr 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8F1AEE-D0DD-4FB5-A666-8A894D9C98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792"/>
          <a:stretch/>
        </p:blipFill>
        <p:spPr>
          <a:xfrm rot="20565675">
            <a:off x="6886230" y="1392230"/>
            <a:ext cx="3098145" cy="3692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6019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66" y="260654"/>
            <a:ext cx="4901896" cy="26384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193" y="266878"/>
            <a:ext cx="4999750" cy="26384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66" y="3146693"/>
            <a:ext cx="4901896" cy="24776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193" y="3179616"/>
            <a:ext cx="4999750" cy="25067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777777" y="5983783"/>
            <a:ext cx="7106838" cy="769441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মনোযোগসহকারে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797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0911" y="168029"/>
            <a:ext cx="47293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sz="4400" b="1" u="sng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sz="4400" b="1" u="sng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83574" y="1761696"/>
            <a:ext cx="88050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ঈদে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বেড়াতে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গেছ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83574" y="2531137"/>
            <a:ext cx="75248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মামার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বেড়াতে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গেছ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8887" y="3349741"/>
            <a:ext cx="88964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ঈদে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মামার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মজা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773293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42969" y="263529"/>
            <a:ext cx="3265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00169" y="3849613"/>
            <a:ext cx="2351314" cy="95410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আইকনে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5142CC-250B-4792-9819-D6A272E44E12}"/>
              </a:ext>
            </a:extLst>
          </p:cNvPr>
          <p:cNvSpPr txBox="1"/>
          <p:nvPr/>
        </p:nvSpPr>
        <p:spPr>
          <a:xfrm>
            <a:off x="2781444" y="2445890"/>
            <a:ext cx="61887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https://www.youtube.com/watch?v=jGy-MLOyaxY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477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174" y="2606299"/>
            <a:ext cx="7815898" cy="34737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55" y="557433"/>
            <a:ext cx="3695139" cy="54293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469152" y="71081"/>
            <a:ext cx="3526971" cy="70788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0655" y="6142596"/>
            <a:ext cx="3949339" cy="58477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78746" y="6163715"/>
            <a:ext cx="3949339" cy="58477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ছেলেমেয়েরা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তুলিতেছে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88644" y="6137590"/>
            <a:ext cx="5593607" cy="52322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ঝড়ের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ছেলেমেয়েরা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কুড়াইতেছে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748323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22" y="1012875"/>
            <a:ext cx="11338559" cy="61194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338" y="2869164"/>
            <a:ext cx="3239588" cy="23758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3332884" y="1328631"/>
            <a:ext cx="4648521" cy="1015663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মামার</a:t>
            </a:r>
            <a:r>
              <a:rPr lang="en-US" sz="60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60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57144" y="2181471"/>
            <a:ext cx="23242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জসীমউদদীন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59" y="15758"/>
            <a:ext cx="6286599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en-US" sz="6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পড়বো</a:t>
            </a:r>
            <a:r>
              <a:rPr lang="en-US" sz="6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16" y="1379589"/>
            <a:ext cx="3135519" cy="209034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" name="TextBox 8"/>
          <p:cNvSpPr txBox="1"/>
          <p:nvPr/>
        </p:nvSpPr>
        <p:spPr>
          <a:xfrm>
            <a:off x="4389120" y="5244985"/>
            <a:ext cx="6230053" cy="76944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জসীমউদদীনকে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পল্লী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05569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5356" y="5819070"/>
            <a:ext cx="3540676" cy="92333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5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3771" y="2305161"/>
            <a:ext cx="1042416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২,১,২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আনন্দ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অভিব্যক্তি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২,১,৩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561172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253</Words>
  <Application>Microsoft Office PowerPoint</Application>
  <PresentationFormat>Widescreen</PresentationFormat>
  <Paragraphs>62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Amir Hamza</cp:lastModifiedBy>
  <cp:revision>59</cp:revision>
  <dcterms:created xsi:type="dcterms:W3CDTF">2017-07-02T07:35:59Z</dcterms:created>
  <dcterms:modified xsi:type="dcterms:W3CDTF">2020-09-28T06:47:09Z</dcterms:modified>
</cp:coreProperties>
</file>