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6" r:id="rId2"/>
    <p:sldId id="271" r:id="rId3"/>
    <p:sldId id="324" r:id="rId4"/>
    <p:sldId id="325" r:id="rId5"/>
    <p:sldId id="273" r:id="rId6"/>
    <p:sldId id="274" r:id="rId7"/>
    <p:sldId id="275" r:id="rId8"/>
    <p:sldId id="257" r:id="rId9"/>
    <p:sldId id="259" r:id="rId10"/>
    <p:sldId id="263" r:id="rId11"/>
    <p:sldId id="264" r:id="rId12"/>
    <p:sldId id="265" r:id="rId13"/>
    <p:sldId id="266" r:id="rId14"/>
    <p:sldId id="276" r:id="rId15"/>
    <p:sldId id="267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7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CA195-0DFC-4C63-B052-FD723FB51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F3E13A-0B70-4D56-88ED-22F36B7AB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D5DDB-F7A8-4393-ADE4-576EBAE2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4F72-C543-444F-82E0-80081BE18FF9}" type="datetimeFigureOut">
              <a:rPr lang="en-US" smtClean="0"/>
              <a:pPr/>
              <a:t>18-Nov-20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FFF9B-8138-4F69-8777-0234805F7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48B59-DFAC-4D3A-BABA-F817A79F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1950-B1AE-40F2-A6E7-CDC7338CF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01584"/>
      </p:ext>
    </p:extLst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FBF37-F54B-4E01-B765-EF84E4B59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183883-FE66-452F-9C94-9323C7986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8232A-9B10-4937-BD48-E6BB34C8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4F72-C543-444F-82E0-80081BE18FF9}" type="datetimeFigureOut">
              <a:rPr lang="en-US" smtClean="0"/>
              <a:pPr/>
              <a:t>18-Nov-20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BE68D-AEB0-4070-91BA-0BA4768E8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877F6-7A19-40A6-802E-235C8BC77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1950-B1AE-40F2-A6E7-CDC7338CF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166"/>
      </p:ext>
    </p:extLst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138B22-2375-4191-8DC3-52B72908F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32D51-5759-4271-8E1F-E71E1FAC7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55485-D7C6-4AC6-A595-6049F1E3E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4F72-C543-444F-82E0-80081BE18FF9}" type="datetimeFigureOut">
              <a:rPr lang="en-US" smtClean="0"/>
              <a:pPr/>
              <a:t>18-Nov-20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85101-D4F4-4A5D-BD4D-21899F586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9C24C-E767-4EF9-A15D-B004787D7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1950-B1AE-40F2-A6E7-CDC7338CF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78754"/>
      </p:ext>
    </p:extLst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2B9A0-BB1C-4BF4-BD98-AC754458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2DD5D-1CA0-4EA3-A475-2147613CF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A18BA-55FB-4B6C-8456-83A400143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4F72-C543-444F-82E0-80081BE18FF9}" type="datetimeFigureOut">
              <a:rPr lang="en-US" smtClean="0"/>
              <a:pPr/>
              <a:t>18-Nov-20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CB424-9656-4D35-B870-8A074F33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52EAC-0E4C-4A64-895F-F9558FA3F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1950-B1AE-40F2-A6E7-CDC7338CF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917"/>
      </p:ext>
    </p:extLst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491A3-200A-4608-81B1-D9F24A780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5039C-6979-44B1-BDF8-7966FDA6F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93D26-0997-4522-B2F1-1EBDCB853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4F72-C543-444F-82E0-80081BE18FF9}" type="datetimeFigureOut">
              <a:rPr lang="en-US" smtClean="0"/>
              <a:pPr/>
              <a:t>18-Nov-20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E42E-6545-4FBE-BB9C-D89014799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939DF-60F4-4DB3-86B9-1A8D11ED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1950-B1AE-40F2-A6E7-CDC7338CF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50528"/>
      </p:ext>
    </p:extLst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5CC35-9665-4278-9E6C-9E77C1A0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A7224-1A98-443D-B18D-1681A58F9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542A4-4EDB-4775-8E02-DB3AEE01D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C27A9-6818-4840-991D-A904C8CA8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4F72-C543-444F-82E0-80081BE18FF9}" type="datetimeFigureOut">
              <a:rPr lang="en-US" smtClean="0"/>
              <a:pPr/>
              <a:t>18-Nov-20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FBD79-B9A1-4A9F-91FA-5EA13112A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0D907-390B-4D29-8DBF-534E9998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1950-B1AE-40F2-A6E7-CDC7338CF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36524"/>
      </p:ext>
    </p:extLst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3DF0A-B569-4AD1-8891-306C4D60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D077C-17EA-4C49-9050-68350E6CA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C8A6D6-4CAF-4F72-A2D4-6C216C54C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A6E729-0B1B-4EB6-B474-37DBC5281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4BEB0E-338F-4AAA-99AC-D5E4A5B665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BFA13F-5F5D-49C7-BCFF-7224ABB4B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4F72-C543-444F-82E0-80081BE18FF9}" type="datetimeFigureOut">
              <a:rPr lang="en-US" smtClean="0"/>
              <a:pPr/>
              <a:t>18-Nov-20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4F2C29-9169-45AC-A1B7-7CDC8456C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50D959-CA11-4C0A-B866-FB3B9257A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1950-B1AE-40F2-A6E7-CDC7338CF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84667"/>
      </p:ext>
    </p:extLst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C31CA-F3F5-49F5-839B-1103F51E3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EB56CE-A86B-4BFD-8C23-F1CB18422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4F72-C543-444F-82E0-80081BE18FF9}" type="datetimeFigureOut">
              <a:rPr lang="en-US" smtClean="0"/>
              <a:pPr/>
              <a:t>18-Nov-20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9F240-2B14-4AEA-A726-080889148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0206F-B377-4347-BE4D-F6261056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1950-B1AE-40F2-A6E7-CDC7338CF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89442"/>
      </p:ext>
    </p:extLst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4B9B24C8-BC4D-45C6-BF30-2ABA4049D56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frame">
            <a:avLst>
              <a:gd name="adj1" fmla="val 2862"/>
            </a:avLst>
          </a:prstGeom>
          <a:gradFill flip="none"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91465"/>
      </p:ext>
    </p:extLst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764F9-FB6B-45CD-8C02-412483EB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D7D3D-EDA4-4D7A-8107-93FEA1C7B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770F3-ED0A-457C-95F8-649C6A8A8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E1D59-345F-48BE-BA11-3337B03AE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4F72-C543-444F-82E0-80081BE18FF9}" type="datetimeFigureOut">
              <a:rPr lang="en-US" smtClean="0"/>
              <a:pPr/>
              <a:t>18-Nov-20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F2FB4-2A5E-4A38-88C5-6A0F4D9C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90838-D68C-49E3-86D9-6A22DA0B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1950-B1AE-40F2-A6E7-CDC7338CF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59195"/>
      </p:ext>
    </p:extLst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47AAA-088E-4871-96E5-7D96868A3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C8F429-29DF-4CD5-BB4C-832C285803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292FC-35A6-4CB2-B2D7-A61BEE41C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500BF-6F1D-4A92-B51E-FAA13E1FD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4F72-C543-444F-82E0-80081BE18FF9}" type="datetimeFigureOut">
              <a:rPr lang="en-US" smtClean="0"/>
              <a:pPr/>
              <a:t>18-Nov-20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36FED-2BB8-40AA-8FB3-2C2ECFB54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012AC-0937-4C6D-9EE4-41AE3702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1950-B1AE-40F2-A6E7-CDC7338CF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63475"/>
      </p:ext>
    </p:extLst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413893-7D30-4360-A789-60748081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4E4E5-6DC7-414D-9AA4-DB376297E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1DFDE-3B6C-429A-8D15-CBC766A810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94F72-C543-444F-82E0-80081BE18FF9}" type="datetimeFigureOut">
              <a:rPr lang="en-US" smtClean="0"/>
              <a:pPr/>
              <a:t>18-Nov-20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C6D5D-E892-4E13-A9FB-A770DE089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EC155-8EEE-477A-91A1-6105CBA3B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B1950-B1AE-40F2-A6E7-CDC7338CF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1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3" y="305148"/>
            <a:ext cx="11644575" cy="626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9367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44C913-6AFE-4101-9FA2-74E04F10C12D}"/>
              </a:ext>
            </a:extLst>
          </p:cNvPr>
          <p:cNvSpPr/>
          <p:nvPr/>
        </p:nvSpPr>
        <p:spPr>
          <a:xfrm>
            <a:off x="7085432" y="4781839"/>
            <a:ext cx="1420837" cy="77372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4EE175-1C95-4F5D-BAA0-7024AC40DAB6}"/>
              </a:ext>
            </a:extLst>
          </p:cNvPr>
          <p:cNvSpPr/>
          <p:nvPr/>
        </p:nvSpPr>
        <p:spPr>
          <a:xfrm>
            <a:off x="7847425" y="4008118"/>
            <a:ext cx="1420837" cy="77372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1C6E1F-8C8A-4D86-B961-9E2025D7F028}"/>
              </a:ext>
            </a:extLst>
          </p:cNvPr>
          <p:cNvSpPr/>
          <p:nvPr/>
        </p:nvSpPr>
        <p:spPr>
          <a:xfrm>
            <a:off x="8557844" y="3236744"/>
            <a:ext cx="1420837" cy="773723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6EBA2D-C211-49EE-8CAE-863A62A107DE}"/>
              </a:ext>
            </a:extLst>
          </p:cNvPr>
          <p:cNvSpPr/>
          <p:nvPr/>
        </p:nvSpPr>
        <p:spPr>
          <a:xfrm>
            <a:off x="10012395" y="1677828"/>
            <a:ext cx="1420837" cy="77372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75F96C-B91A-4049-9A7F-0135CD29EC82}"/>
              </a:ext>
            </a:extLst>
          </p:cNvPr>
          <p:cNvSpPr/>
          <p:nvPr/>
        </p:nvSpPr>
        <p:spPr>
          <a:xfrm>
            <a:off x="9255680" y="2465065"/>
            <a:ext cx="1420837" cy="77372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5B75FB-D83E-46B0-8FE3-C112F41D4452}"/>
              </a:ext>
            </a:extLst>
          </p:cNvPr>
          <p:cNvSpPr/>
          <p:nvPr/>
        </p:nvSpPr>
        <p:spPr>
          <a:xfrm>
            <a:off x="3006965" y="3995385"/>
            <a:ext cx="1420837" cy="77372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FA4613-88BF-4594-B427-39E5B3F717BB}"/>
              </a:ext>
            </a:extLst>
          </p:cNvPr>
          <p:cNvSpPr/>
          <p:nvPr/>
        </p:nvSpPr>
        <p:spPr>
          <a:xfrm>
            <a:off x="2234412" y="3205416"/>
            <a:ext cx="1420837" cy="773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ABCF71-9EE0-4C0A-8074-667749A3486F}"/>
              </a:ext>
            </a:extLst>
          </p:cNvPr>
          <p:cNvSpPr/>
          <p:nvPr/>
        </p:nvSpPr>
        <p:spPr>
          <a:xfrm>
            <a:off x="1566470" y="2465064"/>
            <a:ext cx="1420837" cy="77372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4D05E3-30B4-450F-8EB3-B49A3F44C58B}"/>
              </a:ext>
            </a:extLst>
          </p:cNvPr>
          <p:cNvSpPr/>
          <p:nvPr/>
        </p:nvSpPr>
        <p:spPr>
          <a:xfrm>
            <a:off x="687847" y="1686948"/>
            <a:ext cx="1420837" cy="773723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9A2D80-3554-48DD-9544-05B30CD04345}"/>
              </a:ext>
            </a:extLst>
          </p:cNvPr>
          <p:cNvSpPr/>
          <p:nvPr/>
        </p:nvSpPr>
        <p:spPr>
          <a:xfrm>
            <a:off x="3783022" y="4781839"/>
            <a:ext cx="1420837" cy="773723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E605B7-A54D-48B5-A5E3-FA83E076FAE3}"/>
              </a:ext>
            </a:extLst>
          </p:cNvPr>
          <p:cNvSpPr txBox="1"/>
          <p:nvPr/>
        </p:nvSpPr>
        <p:spPr>
          <a:xfrm>
            <a:off x="4017783" y="4862842"/>
            <a:ext cx="982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পঞ্চম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AC0B21-823A-445F-90D8-F25FB4857B22}"/>
              </a:ext>
            </a:extLst>
          </p:cNvPr>
          <p:cNvSpPr txBox="1"/>
          <p:nvPr/>
        </p:nvSpPr>
        <p:spPr>
          <a:xfrm>
            <a:off x="3253139" y="4083652"/>
            <a:ext cx="1059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66DE18-9820-403A-874E-1CD62BBBE6E4}"/>
              </a:ext>
            </a:extLst>
          </p:cNvPr>
          <p:cNvSpPr txBox="1"/>
          <p:nvPr/>
        </p:nvSpPr>
        <p:spPr>
          <a:xfrm>
            <a:off x="2467698" y="3309929"/>
            <a:ext cx="1187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CD6C87-96B2-41BD-AF3D-6845DAE1D2A8}"/>
              </a:ext>
            </a:extLst>
          </p:cNvPr>
          <p:cNvSpPr txBox="1"/>
          <p:nvPr/>
        </p:nvSpPr>
        <p:spPr>
          <a:xfrm>
            <a:off x="7312862" y="4845536"/>
            <a:ext cx="106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A389C0-AEF9-4987-9E1C-BA6003F87F48}"/>
              </a:ext>
            </a:extLst>
          </p:cNvPr>
          <p:cNvSpPr txBox="1"/>
          <p:nvPr/>
        </p:nvSpPr>
        <p:spPr>
          <a:xfrm>
            <a:off x="8679174" y="3300439"/>
            <a:ext cx="1178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91DEF6-33B3-4C52-BF8D-4F7A63E532AC}"/>
              </a:ext>
            </a:extLst>
          </p:cNvPr>
          <p:cNvSpPr txBox="1"/>
          <p:nvPr/>
        </p:nvSpPr>
        <p:spPr>
          <a:xfrm>
            <a:off x="9506249" y="2539732"/>
            <a:ext cx="1012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 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D24070-8440-4335-AFEA-8C429FFE0FE9}"/>
              </a:ext>
            </a:extLst>
          </p:cNvPr>
          <p:cNvSpPr txBox="1"/>
          <p:nvPr/>
        </p:nvSpPr>
        <p:spPr>
          <a:xfrm>
            <a:off x="7955859" y="4071813"/>
            <a:ext cx="117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5949D1-D412-4300-BBC1-8D0907A4BDDB}"/>
              </a:ext>
            </a:extLst>
          </p:cNvPr>
          <p:cNvSpPr txBox="1"/>
          <p:nvPr/>
        </p:nvSpPr>
        <p:spPr>
          <a:xfrm>
            <a:off x="10188832" y="1750643"/>
            <a:ext cx="97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2AFEF2-A105-4632-A291-83A0DA1262EF}"/>
              </a:ext>
            </a:extLst>
          </p:cNvPr>
          <p:cNvSpPr txBox="1"/>
          <p:nvPr/>
        </p:nvSpPr>
        <p:spPr>
          <a:xfrm>
            <a:off x="1757279" y="2490976"/>
            <a:ext cx="142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3ACDC6-2C4C-4483-AB8C-27000E9DF734}"/>
              </a:ext>
            </a:extLst>
          </p:cNvPr>
          <p:cNvSpPr txBox="1"/>
          <p:nvPr/>
        </p:nvSpPr>
        <p:spPr>
          <a:xfrm>
            <a:off x="905858" y="1750643"/>
            <a:ext cx="1049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E74BFFB-95D2-4F5E-AEC9-DCE78B2DD9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006964" y="2655233"/>
            <a:ext cx="710419" cy="5328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F8B732-511F-4388-8E4D-1F05B22A3F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104175" y="4236294"/>
            <a:ext cx="710419" cy="5328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8EE57B8-DC66-45C5-8BBD-2B6D2CD916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826334" y="3453519"/>
            <a:ext cx="710419" cy="5328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63F2DAB-CAF2-44CA-B98A-9CF76C08F6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545261" y="2648345"/>
            <a:ext cx="710419" cy="5328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B3BF5CE-F817-45BB-8372-B7BEC14A6F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213757" y="1873128"/>
            <a:ext cx="710419" cy="5328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02E55B1-ACDA-45B3-9896-C8D4703BBF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76340" y="3438435"/>
            <a:ext cx="710419" cy="5328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A51809B-61BA-44B8-BA5F-C5538CBF8E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131529" y="1883145"/>
            <a:ext cx="710419" cy="53281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54B2D60-4E6D-4DA7-85AA-B2DADCFD92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460633" y="4242660"/>
            <a:ext cx="710419" cy="53281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2303BDB-8E18-43B2-87E4-A7453A0716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261522" y="1090437"/>
            <a:ext cx="710419" cy="53281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162B792-C098-4B87-B673-76E5C26452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5265" y="1145014"/>
            <a:ext cx="710419" cy="53281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E7F9FEC-8903-45CD-A303-F6A62A565C7B}"/>
              </a:ext>
            </a:extLst>
          </p:cNvPr>
          <p:cNvSpPr txBox="1"/>
          <p:nvPr/>
        </p:nvSpPr>
        <p:spPr>
          <a:xfrm>
            <a:off x="4460632" y="314141"/>
            <a:ext cx="224263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দেখ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DBBFF9-571C-4902-9B73-1794B72561B0}"/>
              </a:ext>
            </a:extLst>
          </p:cNvPr>
          <p:cNvSpPr txBox="1"/>
          <p:nvPr/>
        </p:nvSpPr>
        <p:spPr>
          <a:xfrm>
            <a:off x="4323470" y="5897528"/>
            <a:ext cx="3661586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বলটির অবস্থান বলো 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335327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2BA7F791-1901-4D22-9A7F-E96B49D76E7D}"/>
              </a:ext>
            </a:extLst>
          </p:cNvPr>
          <p:cNvGrpSpPr/>
          <p:nvPr/>
        </p:nvGrpSpPr>
        <p:grpSpPr>
          <a:xfrm>
            <a:off x="821063" y="1133123"/>
            <a:ext cx="10253002" cy="3390314"/>
            <a:chOff x="2506395" y="1876282"/>
            <a:chExt cx="7594209" cy="157088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CF4142A-67A1-40CA-B525-A52EF25D7B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57735" y="1917899"/>
              <a:ext cx="1842869" cy="151110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C0C8946-DF7F-467C-986E-F796E8AD4F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06395" y="3429000"/>
              <a:ext cx="5751340" cy="11137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A9F57-8EE2-460B-807D-11EF88CDACE4}"/>
                </a:ext>
              </a:extLst>
            </p:cNvPr>
            <p:cNvCxnSpPr>
              <a:cxnSpLocks/>
            </p:cNvCxnSpPr>
            <p:nvPr/>
          </p:nvCxnSpPr>
          <p:spPr>
            <a:xfrm>
              <a:off x="4562621" y="1897970"/>
              <a:ext cx="5537983" cy="19929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496BC3B-FC83-4E08-8AF8-9FCE158D1C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06395" y="1876282"/>
              <a:ext cx="2107808" cy="1570889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B9BB884A-560C-4AE4-B48A-7E4953633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41" y="2422569"/>
            <a:ext cx="1560416" cy="105742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9D56D9-B0B6-4884-8FF0-E9BFACAC91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752" y="1701832"/>
            <a:ext cx="1307123" cy="130712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ABFF5D7-91D4-4084-97AC-A1C19C921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345" y="2680230"/>
            <a:ext cx="1560416" cy="121161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71F840F-C581-4EAF-81FF-5B66207CF5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739" y="1999631"/>
            <a:ext cx="1307123" cy="124460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3EA907B-BA21-4260-8C2F-F5D59E96CA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875" y="1328633"/>
            <a:ext cx="1326051" cy="127393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D2B4530B-6F73-42E8-9126-86A71D581DD6}"/>
              </a:ext>
            </a:extLst>
          </p:cNvPr>
          <p:cNvSpPr txBox="1"/>
          <p:nvPr/>
        </p:nvSpPr>
        <p:spPr>
          <a:xfrm>
            <a:off x="550414" y="2304950"/>
            <a:ext cx="113770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 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0DF461F-10C2-4F29-B3B3-9170106FECB2}"/>
              </a:ext>
            </a:extLst>
          </p:cNvPr>
          <p:cNvSpPr txBox="1"/>
          <p:nvPr/>
        </p:nvSpPr>
        <p:spPr>
          <a:xfrm>
            <a:off x="2744930" y="5713721"/>
            <a:ext cx="612961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 থেকে প্রতিটি ফলের অবস্থান বলো। 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EC08C95-2BDA-4785-A862-D40E31FD938E}"/>
              </a:ext>
            </a:extLst>
          </p:cNvPr>
          <p:cNvSpPr txBox="1"/>
          <p:nvPr/>
        </p:nvSpPr>
        <p:spPr>
          <a:xfrm>
            <a:off x="7357402" y="3051156"/>
            <a:ext cx="1272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60BC893-46BF-4819-8988-6A65B01B7F00}"/>
              </a:ext>
            </a:extLst>
          </p:cNvPr>
          <p:cNvSpPr txBox="1"/>
          <p:nvPr/>
        </p:nvSpPr>
        <p:spPr>
          <a:xfrm>
            <a:off x="6011631" y="3313043"/>
            <a:ext cx="1272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 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481B8AC-517A-4674-B310-E28EE9A56727}"/>
              </a:ext>
            </a:extLst>
          </p:cNvPr>
          <p:cNvSpPr txBox="1"/>
          <p:nvPr/>
        </p:nvSpPr>
        <p:spPr>
          <a:xfrm>
            <a:off x="4256613" y="3549139"/>
            <a:ext cx="142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658AAD3-94FA-4E59-A33F-3D5DCB93A5FB}"/>
              </a:ext>
            </a:extLst>
          </p:cNvPr>
          <p:cNvSpPr txBox="1"/>
          <p:nvPr/>
        </p:nvSpPr>
        <p:spPr>
          <a:xfrm>
            <a:off x="2679433" y="3855286"/>
            <a:ext cx="1272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90CB41-D550-4417-A9E7-A74CC69F94A2}"/>
              </a:ext>
            </a:extLst>
          </p:cNvPr>
          <p:cNvSpPr txBox="1"/>
          <p:nvPr/>
        </p:nvSpPr>
        <p:spPr>
          <a:xfrm>
            <a:off x="10341816" y="2404825"/>
            <a:ext cx="100054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4DCA53-071C-431D-89D0-69E97DA68533}"/>
              </a:ext>
            </a:extLst>
          </p:cNvPr>
          <p:cNvSpPr txBox="1"/>
          <p:nvPr/>
        </p:nvSpPr>
        <p:spPr>
          <a:xfrm>
            <a:off x="8776317" y="2644769"/>
            <a:ext cx="1272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319361-D50E-4634-9B08-9284B94D0DF0}"/>
              </a:ext>
            </a:extLst>
          </p:cNvPr>
          <p:cNvSpPr txBox="1"/>
          <p:nvPr/>
        </p:nvSpPr>
        <p:spPr>
          <a:xfrm>
            <a:off x="4309751" y="4744142"/>
            <a:ext cx="2468482" cy="70788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মিলিয়ে নাও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0296865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/>
      <p:bldP spid="65" grpId="0"/>
      <p:bldP spid="66" grpId="0"/>
      <p:bldP spid="67" grpId="0"/>
      <p:bldP spid="18" grpId="0" animBg="1"/>
      <p:bldP spid="20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B399BF-C8B2-4504-87C4-EB7BED9BD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54" y="245592"/>
            <a:ext cx="801370" cy="19629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CB5EFE-740A-46A4-9B4E-B16C458BD9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8" t="26533"/>
          <a:stretch/>
        </p:blipFill>
        <p:spPr>
          <a:xfrm>
            <a:off x="2990246" y="1073017"/>
            <a:ext cx="1155217" cy="2560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275983-EA81-48B9-80C0-9539027FA3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35845" r="55858"/>
          <a:stretch/>
        </p:blipFill>
        <p:spPr>
          <a:xfrm>
            <a:off x="3709540" y="2538432"/>
            <a:ext cx="881084" cy="2097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5A99C1-A71A-412D-A85A-C081BD4D41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60"/>
          <a:stretch/>
        </p:blipFill>
        <p:spPr>
          <a:xfrm>
            <a:off x="5662607" y="4723421"/>
            <a:ext cx="932304" cy="18261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721A1E-31FE-4DAE-8613-0EC6DFD8AA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3"/>
          <a:stretch/>
        </p:blipFill>
        <p:spPr>
          <a:xfrm>
            <a:off x="5003628" y="3562904"/>
            <a:ext cx="853851" cy="19953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04468B-0843-44DE-9B7A-5E0C9090B501}"/>
              </a:ext>
            </a:extLst>
          </p:cNvPr>
          <p:cNvSpPr txBox="1"/>
          <p:nvPr/>
        </p:nvSpPr>
        <p:spPr>
          <a:xfrm>
            <a:off x="2947370" y="818031"/>
            <a:ext cx="171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359088-D62E-43E0-A2C9-F8E1716D29F2}"/>
              </a:ext>
            </a:extLst>
          </p:cNvPr>
          <p:cNvSpPr txBox="1"/>
          <p:nvPr/>
        </p:nvSpPr>
        <p:spPr>
          <a:xfrm>
            <a:off x="3635526" y="2161055"/>
            <a:ext cx="118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D03EC5-90D3-4891-A446-72FF7594136E}"/>
              </a:ext>
            </a:extLst>
          </p:cNvPr>
          <p:cNvSpPr txBox="1"/>
          <p:nvPr/>
        </p:nvSpPr>
        <p:spPr>
          <a:xfrm>
            <a:off x="4579460" y="3045693"/>
            <a:ext cx="1564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ফাহিম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3AB59D-86EC-4428-9FCE-5325D8727D06}"/>
              </a:ext>
            </a:extLst>
          </p:cNvPr>
          <p:cNvSpPr txBox="1"/>
          <p:nvPr/>
        </p:nvSpPr>
        <p:spPr>
          <a:xfrm>
            <a:off x="5797901" y="4124377"/>
            <a:ext cx="1234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সিমা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BCDDFA-54F6-4C2E-B21C-8AA1991C63A1}"/>
              </a:ext>
            </a:extLst>
          </p:cNvPr>
          <p:cNvSpPr txBox="1"/>
          <p:nvPr/>
        </p:nvSpPr>
        <p:spPr>
          <a:xfrm>
            <a:off x="6584788" y="5359073"/>
            <a:ext cx="1164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64AA73-42DE-4272-AA9E-112DC29B3EF4}"/>
              </a:ext>
            </a:extLst>
          </p:cNvPr>
          <p:cNvSpPr txBox="1"/>
          <p:nvPr/>
        </p:nvSpPr>
        <p:spPr>
          <a:xfrm>
            <a:off x="5602515" y="343941"/>
            <a:ext cx="6197599" cy="646331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1.উপর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োথায়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C08C95-2BDA-4785-A862-D40E31FD938E}"/>
              </a:ext>
            </a:extLst>
          </p:cNvPr>
          <p:cNvSpPr txBox="1"/>
          <p:nvPr/>
        </p:nvSpPr>
        <p:spPr>
          <a:xfrm>
            <a:off x="3467573" y="4676755"/>
            <a:ext cx="127233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0BC893-46BF-4819-8988-6A65B01B7F00}"/>
              </a:ext>
            </a:extLst>
          </p:cNvPr>
          <p:cNvSpPr txBox="1"/>
          <p:nvPr/>
        </p:nvSpPr>
        <p:spPr>
          <a:xfrm>
            <a:off x="2368545" y="3704928"/>
            <a:ext cx="1272332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 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81B8AC-517A-4674-B310-E28EE9A56727}"/>
              </a:ext>
            </a:extLst>
          </p:cNvPr>
          <p:cNvSpPr txBox="1"/>
          <p:nvPr/>
        </p:nvSpPr>
        <p:spPr>
          <a:xfrm>
            <a:off x="1411813" y="2387996"/>
            <a:ext cx="1420302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58AAD3-94FA-4E59-A33F-3D5DCB93A5FB}"/>
              </a:ext>
            </a:extLst>
          </p:cNvPr>
          <p:cNvSpPr txBox="1"/>
          <p:nvPr/>
        </p:nvSpPr>
        <p:spPr>
          <a:xfrm>
            <a:off x="952233" y="908886"/>
            <a:ext cx="127233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4DCA53-071C-431D-89D0-69E97DA68533}"/>
              </a:ext>
            </a:extLst>
          </p:cNvPr>
          <p:cNvSpPr txBox="1"/>
          <p:nvPr/>
        </p:nvSpPr>
        <p:spPr>
          <a:xfrm>
            <a:off x="4334946" y="5794369"/>
            <a:ext cx="127233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C08C95-2BDA-4785-A862-D40E31FD938E}"/>
              </a:ext>
            </a:extLst>
          </p:cNvPr>
          <p:cNvSpPr txBox="1"/>
          <p:nvPr/>
        </p:nvSpPr>
        <p:spPr>
          <a:xfrm>
            <a:off x="4744832" y="2107725"/>
            <a:ext cx="1272331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0BC893-46BF-4819-8988-6A65B01B7F00}"/>
              </a:ext>
            </a:extLst>
          </p:cNvPr>
          <p:cNvSpPr txBox="1"/>
          <p:nvPr/>
        </p:nvSpPr>
        <p:spPr>
          <a:xfrm>
            <a:off x="5881004" y="2964700"/>
            <a:ext cx="1272332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 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81B8AC-517A-4674-B310-E28EE9A56727}"/>
              </a:ext>
            </a:extLst>
          </p:cNvPr>
          <p:cNvSpPr txBox="1"/>
          <p:nvPr/>
        </p:nvSpPr>
        <p:spPr>
          <a:xfrm>
            <a:off x="6709528" y="4028110"/>
            <a:ext cx="1420302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4DCA53-071C-431D-89D0-69E97DA68533}"/>
              </a:ext>
            </a:extLst>
          </p:cNvPr>
          <p:cNvSpPr txBox="1"/>
          <p:nvPr/>
        </p:nvSpPr>
        <p:spPr>
          <a:xfrm>
            <a:off x="3885003" y="757911"/>
            <a:ext cx="1272331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58AAD3-94FA-4E59-A33F-3D5DCB93A5FB}"/>
              </a:ext>
            </a:extLst>
          </p:cNvPr>
          <p:cNvSpPr txBox="1"/>
          <p:nvPr/>
        </p:nvSpPr>
        <p:spPr>
          <a:xfrm>
            <a:off x="7309490" y="5277686"/>
            <a:ext cx="1272331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64AA73-42DE-4272-AA9E-112DC29B3EF4}"/>
              </a:ext>
            </a:extLst>
          </p:cNvPr>
          <p:cNvSpPr txBox="1"/>
          <p:nvPr/>
        </p:nvSpPr>
        <p:spPr>
          <a:xfrm>
            <a:off x="6995887" y="6048056"/>
            <a:ext cx="4876799" cy="523220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wbP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Dc‡i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োথায়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7204152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A009D8-EDD8-4DD4-AB7B-3FB7E227A453}"/>
              </a:ext>
            </a:extLst>
          </p:cNvPr>
          <p:cNvSpPr txBox="1"/>
          <p:nvPr/>
        </p:nvSpPr>
        <p:spPr>
          <a:xfrm>
            <a:off x="2716905" y="5361889"/>
            <a:ext cx="448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বাম দিক থেকে দ্বিতীয় কে?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465197-7026-4340-8657-C11A2FCEA9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 r="13159"/>
          <a:stretch/>
        </p:blipFill>
        <p:spPr>
          <a:xfrm>
            <a:off x="1699824" y="1787795"/>
            <a:ext cx="8421921" cy="26003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1962F2-994F-4152-B3FF-042CDCAEED81}"/>
              </a:ext>
            </a:extLst>
          </p:cNvPr>
          <p:cNvSpPr txBox="1"/>
          <p:nvPr/>
        </p:nvSpPr>
        <p:spPr>
          <a:xfrm>
            <a:off x="1284263" y="5585872"/>
            <a:ext cx="906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বাম দিক থেকে দুই জন পর যে আছে তার ক্রম কত?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6AFF08-5329-4797-A873-0E8116CE21E9}"/>
              </a:ext>
            </a:extLst>
          </p:cNvPr>
          <p:cNvSpPr txBox="1"/>
          <p:nvPr/>
        </p:nvSpPr>
        <p:spPr>
          <a:xfrm>
            <a:off x="3634279" y="5340794"/>
            <a:ext cx="4079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28F68-A1F1-4694-9DE9-0E0EE507FE43}"/>
              </a:ext>
            </a:extLst>
          </p:cNvPr>
          <p:cNvSpPr txBox="1"/>
          <p:nvPr/>
        </p:nvSpPr>
        <p:spPr>
          <a:xfrm>
            <a:off x="2988616" y="5513779"/>
            <a:ext cx="448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ডান দিক থেকে চতুর্থ কে?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2D6678-5708-4275-A10B-FA63F39D7DCE}"/>
              </a:ext>
            </a:extLst>
          </p:cNvPr>
          <p:cNvGrpSpPr/>
          <p:nvPr/>
        </p:nvGrpSpPr>
        <p:grpSpPr>
          <a:xfrm>
            <a:off x="353252" y="990129"/>
            <a:ext cx="1331494" cy="1016150"/>
            <a:chOff x="353252" y="990129"/>
            <a:chExt cx="1331494" cy="1016150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0FEA006E-692E-4EC6-9EE9-BFCA7764BD2D}"/>
                </a:ext>
              </a:extLst>
            </p:cNvPr>
            <p:cNvSpPr/>
            <p:nvPr/>
          </p:nvSpPr>
          <p:spPr>
            <a:xfrm>
              <a:off x="353252" y="990129"/>
              <a:ext cx="1331494" cy="101615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093347-2CCF-4E05-8393-F043121077E8}"/>
                </a:ext>
              </a:extLst>
            </p:cNvPr>
            <p:cNvSpPr txBox="1"/>
            <p:nvPr/>
          </p:nvSpPr>
          <p:spPr>
            <a:xfrm>
              <a:off x="483599" y="1221236"/>
              <a:ext cx="1069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বাম  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21274B7-D2E3-4DE5-87EA-B8C5A63E63E7}"/>
              </a:ext>
            </a:extLst>
          </p:cNvPr>
          <p:cNvSpPr txBox="1"/>
          <p:nvPr/>
        </p:nvSpPr>
        <p:spPr>
          <a:xfrm>
            <a:off x="3296065" y="5534874"/>
            <a:ext cx="654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ডান দিক থেকে প্রথম কে?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D08BA6-3E2B-4FCA-9242-3F88A764A170}"/>
              </a:ext>
            </a:extLst>
          </p:cNvPr>
          <p:cNvSpPr/>
          <p:nvPr/>
        </p:nvSpPr>
        <p:spPr>
          <a:xfrm>
            <a:off x="4963088" y="1757900"/>
            <a:ext cx="1711322" cy="257597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32714B-C081-44E8-AFF5-E22D763D84FF}"/>
              </a:ext>
            </a:extLst>
          </p:cNvPr>
          <p:cNvSpPr/>
          <p:nvPr/>
        </p:nvSpPr>
        <p:spPr>
          <a:xfrm>
            <a:off x="3322856" y="1783399"/>
            <a:ext cx="1711322" cy="257597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F0DF70-C6AE-4E3C-966E-E24BF173D804}"/>
              </a:ext>
            </a:extLst>
          </p:cNvPr>
          <p:cNvSpPr/>
          <p:nvPr/>
        </p:nvSpPr>
        <p:spPr>
          <a:xfrm>
            <a:off x="6706601" y="1681894"/>
            <a:ext cx="1711322" cy="257597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2B91DC-01A1-4CEF-AB8D-1419813F4F43}"/>
              </a:ext>
            </a:extLst>
          </p:cNvPr>
          <p:cNvSpPr/>
          <p:nvPr/>
        </p:nvSpPr>
        <p:spPr>
          <a:xfrm>
            <a:off x="8420309" y="1767562"/>
            <a:ext cx="1711322" cy="257597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8C59E0-33AD-4F59-8D39-9E34991AA17D}"/>
              </a:ext>
            </a:extLst>
          </p:cNvPr>
          <p:cNvSpPr txBox="1"/>
          <p:nvPr/>
        </p:nvSpPr>
        <p:spPr>
          <a:xfrm>
            <a:off x="5232413" y="3281303"/>
            <a:ext cx="1334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 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BB13E8C-0AF6-4177-B2F9-B1177039CBE2}"/>
              </a:ext>
            </a:extLst>
          </p:cNvPr>
          <p:cNvGrpSpPr/>
          <p:nvPr/>
        </p:nvGrpSpPr>
        <p:grpSpPr>
          <a:xfrm>
            <a:off x="10188034" y="1138979"/>
            <a:ext cx="1650714" cy="1016150"/>
            <a:chOff x="10188034" y="1138979"/>
            <a:chExt cx="1639956" cy="1016150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4BAF8FA9-2C78-4BB2-968C-8B55ED6FD234}"/>
                </a:ext>
              </a:extLst>
            </p:cNvPr>
            <p:cNvSpPr/>
            <p:nvPr/>
          </p:nvSpPr>
          <p:spPr>
            <a:xfrm rot="10800000">
              <a:off x="10188034" y="1138979"/>
              <a:ext cx="1331494" cy="101615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84A93C-99DA-46A0-B534-1E6E3D3E8E9D}"/>
                </a:ext>
              </a:extLst>
            </p:cNvPr>
            <p:cNvSpPr txBox="1"/>
            <p:nvPr/>
          </p:nvSpPr>
          <p:spPr>
            <a:xfrm>
              <a:off x="10493750" y="1323888"/>
              <a:ext cx="1334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ডান</a:t>
              </a:r>
              <a:r>
                <a:rPr lang="bn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23" name="Oval 22"/>
          <p:cNvSpPr/>
          <p:nvPr/>
        </p:nvSpPr>
        <p:spPr>
          <a:xfrm>
            <a:off x="4209149" y="261261"/>
            <a:ext cx="4064000" cy="1088571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SutonnyMJ" pitchFamily="2" charset="0"/>
                <a:cs typeface="SutonnyMJ" pitchFamily="2" charset="0"/>
              </a:rPr>
              <a:t>g~j¨vqY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16485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8" grpId="0"/>
      <p:bldP spid="8" grpId="1"/>
      <p:bldP spid="11" grpId="0"/>
      <p:bldP spid="11" grpId="1"/>
      <p:bldP spid="4" grpId="0" animBg="1"/>
      <p:bldP spid="4" grpId="1" animBg="1"/>
      <p:bldP spid="12" grpId="0" animBg="1"/>
      <p:bldP spid="12" grpId="1" animBg="1"/>
      <p:bldP spid="12" grpId="2" animBg="1"/>
      <p:bldP spid="12" grpId="3" animBg="1"/>
      <p:bldP spid="13" grpId="0" animBg="1"/>
      <p:bldP spid="14" grpId="0" animBg="1"/>
      <p:bldP spid="14" grpId="1" animBg="1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3F2DAB-CAF2-44CA-B98A-9CF76C08F6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33374" y="1182384"/>
            <a:ext cx="2100418" cy="1575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3F2DAB-CAF2-44CA-B98A-9CF76C08F6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768575" y="1211413"/>
            <a:ext cx="2100418" cy="1575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3F2DAB-CAF2-44CA-B98A-9CF76C08F6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003774" y="1124329"/>
            <a:ext cx="2100418" cy="15753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3F2DAB-CAF2-44CA-B98A-9CF76C08F6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97033" y="1182382"/>
            <a:ext cx="2100418" cy="15753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3F2DAB-CAF2-44CA-B98A-9CF76C08F6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525525" y="1124327"/>
            <a:ext cx="2100418" cy="15753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B4530B-6F73-42E8-9126-86A71D581DD6}"/>
              </a:ext>
            </a:extLst>
          </p:cNvPr>
          <p:cNvSpPr txBox="1"/>
          <p:nvPr/>
        </p:nvSpPr>
        <p:spPr>
          <a:xfrm>
            <a:off x="506871" y="316493"/>
            <a:ext cx="113770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 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90CB41-D550-4417-A9E7-A74CC69F94A2}"/>
              </a:ext>
            </a:extLst>
          </p:cNvPr>
          <p:cNvSpPr txBox="1"/>
          <p:nvPr/>
        </p:nvSpPr>
        <p:spPr>
          <a:xfrm>
            <a:off x="10399873" y="329282"/>
            <a:ext cx="100054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DF461F-10C2-4F29-B3B3-9170106FECB2}"/>
              </a:ext>
            </a:extLst>
          </p:cNvPr>
          <p:cNvSpPr txBox="1"/>
          <p:nvPr/>
        </p:nvSpPr>
        <p:spPr>
          <a:xfrm>
            <a:off x="2004670" y="3231781"/>
            <a:ext cx="567335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*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 থেকে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KZZg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ejwU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P‡j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Mj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DF461F-10C2-4F29-B3B3-9170106FECB2}"/>
              </a:ext>
            </a:extLst>
          </p:cNvPr>
          <p:cNvSpPr txBox="1"/>
          <p:nvPr/>
        </p:nvSpPr>
        <p:spPr>
          <a:xfrm>
            <a:off x="8361928" y="3246297"/>
            <a:ext cx="124649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Z…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Zxq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DF461F-10C2-4F29-B3B3-9170106FECB2}"/>
              </a:ext>
            </a:extLst>
          </p:cNvPr>
          <p:cNvSpPr txBox="1"/>
          <p:nvPr/>
        </p:nvSpPr>
        <p:spPr>
          <a:xfrm>
            <a:off x="1990156" y="4044581"/>
            <a:ext cx="567335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*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Wvb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KZZg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ejwU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P‡j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Mj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DF461F-10C2-4F29-B3B3-9170106FECB2}"/>
              </a:ext>
            </a:extLst>
          </p:cNvPr>
          <p:cNvSpPr txBox="1"/>
          <p:nvPr/>
        </p:nvSpPr>
        <p:spPr>
          <a:xfrm>
            <a:off x="8347414" y="4059097"/>
            <a:ext cx="124649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cÂg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DF461F-10C2-4F29-B3B3-9170106FECB2}"/>
              </a:ext>
            </a:extLst>
          </p:cNvPr>
          <p:cNvSpPr txBox="1"/>
          <p:nvPr/>
        </p:nvSpPr>
        <p:spPr>
          <a:xfrm>
            <a:off x="1961127" y="4886409"/>
            <a:ext cx="567335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*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Wvb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KZZg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ejwU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P‡j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Mj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DF461F-10C2-4F29-B3B3-9170106FECB2}"/>
              </a:ext>
            </a:extLst>
          </p:cNvPr>
          <p:cNvSpPr txBox="1"/>
          <p:nvPr/>
        </p:nvSpPr>
        <p:spPr>
          <a:xfrm>
            <a:off x="8318385" y="4900925"/>
            <a:ext cx="124649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wØZxq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DF461F-10C2-4F29-B3B3-9170106FECB2}"/>
              </a:ext>
            </a:extLst>
          </p:cNvPr>
          <p:cNvSpPr txBox="1"/>
          <p:nvPr/>
        </p:nvSpPr>
        <p:spPr>
          <a:xfrm>
            <a:off x="1961127" y="5655666"/>
            <a:ext cx="567335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*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evg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KZZg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ejwU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P‡j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Mj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DF461F-10C2-4F29-B3B3-9170106FECB2}"/>
              </a:ext>
            </a:extLst>
          </p:cNvPr>
          <p:cNvSpPr txBox="1"/>
          <p:nvPr/>
        </p:nvSpPr>
        <p:spPr>
          <a:xfrm>
            <a:off x="8318385" y="5670182"/>
            <a:ext cx="124649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PZz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_©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3186EB-DB66-42A1-BE57-D0D0F1E239EE}"/>
              </a:ext>
            </a:extLst>
          </p:cNvPr>
          <p:cNvSpPr txBox="1"/>
          <p:nvPr/>
        </p:nvSpPr>
        <p:spPr>
          <a:xfrm>
            <a:off x="2490642" y="5391303"/>
            <a:ext cx="655175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প্রাণীগুলোর অবস্থান লেখ । 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3E3563-96CB-4DEE-B36A-2D12AC871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" y="2006628"/>
            <a:ext cx="11611427" cy="333464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817244" y="246747"/>
            <a:ext cx="4702622" cy="108857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KvR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28EBC0-49CF-4592-8234-79599EDCD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339" y="290284"/>
            <a:ext cx="3003793" cy="150189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1572980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9" y="1619075"/>
            <a:ext cx="10821798" cy="423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615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 rot="20333683">
            <a:off x="3145868" y="1434578"/>
            <a:ext cx="5817248" cy="3765789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72374" y="1739542"/>
            <a:ext cx="6014907" cy="3990139"/>
            <a:chOff x="-381000" y="1676400"/>
            <a:chExt cx="5288097" cy="4262606"/>
          </a:xfrm>
        </p:grpSpPr>
        <p:sp>
          <p:nvSpPr>
            <p:cNvPr id="3" name="Horizontal Scroll 2"/>
            <p:cNvSpPr/>
            <p:nvPr/>
          </p:nvSpPr>
          <p:spPr>
            <a:xfrm>
              <a:off x="-381000" y="1676400"/>
              <a:ext cx="5288097" cy="4262606"/>
            </a:xfrm>
            <a:prstGeom prst="horizontalScroll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13665" y="2653541"/>
              <a:ext cx="4754697" cy="2800767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latin typeface="SutonnyOMJ" pitchFamily="2" charset="0"/>
                  <a:cs typeface="SutonnyOMJ" pitchFamily="2" charset="0"/>
                </a:rPr>
                <a:t>বিপ্লব</a:t>
              </a:r>
              <a:r>
                <a:rPr lang="en-US" sz="44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400" dirty="0" err="1" smtClean="0">
                  <a:latin typeface="SutonnyOMJ" pitchFamily="2" charset="0"/>
                  <a:cs typeface="SutonnyOMJ" pitchFamily="2" charset="0"/>
                </a:rPr>
                <a:t>কুমার</a:t>
              </a:r>
              <a:r>
                <a:rPr lang="en-US" sz="44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400" dirty="0" err="1" smtClean="0">
                  <a:latin typeface="SutonnyOMJ" pitchFamily="2" charset="0"/>
                  <a:cs typeface="SutonnyOMJ" pitchFamily="2" charset="0"/>
                </a:rPr>
                <a:t>দাস</a:t>
              </a:r>
              <a:r>
                <a:rPr lang="bn-BD" sz="4400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endParaRPr lang="bn-BD" sz="44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endParaRPr>
            </a:p>
            <a:p>
              <a:pPr algn="ctr"/>
              <a:r>
                <a:rPr lang="en-US" sz="3600" dirty="0" err="1">
                  <a:latin typeface="SutonnyOMJ" pitchFamily="2" charset="0"/>
                  <a:cs typeface="SutonnyOMJ" pitchFamily="2" charset="0"/>
                </a:rPr>
                <a:t>সহকারী</a:t>
              </a:r>
              <a:r>
                <a:rPr lang="en-US" sz="3600" dirty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bn-BD" sz="3600" dirty="0">
                  <a:latin typeface="SutonnyOMJ" pitchFamily="2" charset="0"/>
                  <a:cs typeface="SutonnyOMJ" pitchFamily="2" charset="0"/>
                </a:rPr>
                <a:t>শিক্ষক</a:t>
              </a:r>
            </a:p>
            <a:p>
              <a:pPr algn="ctr"/>
              <a:r>
                <a:rPr lang="en-US" sz="3200" b="1" dirty="0" err="1" smtClean="0">
                  <a:latin typeface="SutonnyOMJ" pitchFamily="2" charset="0"/>
                  <a:cs typeface="SutonnyOMJ" pitchFamily="2" charset="0"/>
                </a:rPr>
                <a:t>লুটিয়া</a:t>
              </a:r>
              <a:r>
                <a:rPr lang="bn-BD" sz="3200" b="1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bn-BD" sz="3200" b="1" dirty="0">
                  <a:latin typeface="SutonnyOMJ" pitchFamily="2" charset="0"/>
                  <a:cs typeface="SutonnyOMJ" pitchFamily="2" charset="0"/>
                </a:rPr>
                <a:t>সরকারি </a:t>
              </a:r>
              <a:r>
                <a:rPr lang="bn-BD" sz="3200" b="1" dirty="0" smtClean="0">
                  <a:latin typeface="SutonnyOMJ" pitchFamily="2" charset="0"/>
                  <a:cs typeface="SutonnyOMJ" pitchFamily="2" charset="0"/>
                </a:rPr>
                <a:t>প্রাঃ বিঃ </a:t>
              </a:r>
              <a:endParaRPr lang="en-US" sz="3200" b="1" dirty="0" smtClean="0">
                <a:latin typeface="SutonnyOMJ" pitchFamily="2" charset="0"/>
                <a:cs typeface="SutonnyOMJ" pitchFamily="2" charset="0"/>
              </a:endParaRPr>
            </a:p>
            <a:p>
              <a:pPr algn="ctr"/>
              <a:r>
                <a:rPr lang="en-US" sz="3600" dirty="0" err="1" smtClean="0">
                  <a:latin typeface="SutonnyOMJ" pitchFamily="2" charset="0"/>
                  <a:cs typeface="SutonnyOMJ" pitchFamily="2" charset="0"/>
                </a:rPr>
                <a:t>লোহাগড়া</a:t>
              </a:r>
              <a:r>
                <a:rPr lang="bn-BD" sz="3600" dirty="0" smtClean="0">
                  <a:latin typeface="SutonnyOMJ" pitchFamily="2" charset="0"/>
                  <a:cs typeface="SutonnyOMJ" pitchFamily="2" charset="0"/>
                </a:rPr>
                <a:t>,</a:t>
              </a:r>
              <a:r>
                <a:rPr lang="en-US" sz="3600" dirty="0" err="1" smtClean="0">
                  <a:latin typeface="SutonnyOMJ" pitchFamily="2" charset="0"/>
                  <a:cs typeface="SutonnyOMJ" pitchFamily="2" charset="0"/>
                </a:rPr>
                <a:t>নড়াইল</a:t>
              </a:r>
              <a:r>
                <a:rPr lang="bn-BD" sz="3600" dirty="0" smtClean="0">
                  <a:latin typeface="SutonnyOMJ" pitchFamily="2" charset="0"/>
                  <a:cs typeface="SutonnyOMJ" pitchFamily="2" charset="0"/>
                </a:rPr>
                <a:t>।</a:t>
              </a:r>
              <a:endParaRPr lang="en-US" sz="3600" dirty="0" smtClean="0">
                <a:latin typeface="SutonnyOMJ" pitchFamily="2" charset="0"/>
                <a:cs typeface="SutonnyOMJ" pitchFamily="2" charset="0"/>
              </a:endParaRPr>
            </a:p>
            <a:p>
              <a:pPr algn="ctr"/>
              <a:endParaRPr lang="en-US" sz="2800" dirty="0">
                <a:latin typeface="Cambria Math" pitchFamily="18" charset="0"/>
                <a:ea typeface="Cambria Math" pitchFamily="18" charset="0"/>
                <a:cs typeface="AdorshoLipi" pitchFamily="1" charset="0"/>
              </a:endParaRPr>
            </a:p>
          </p:txBody>
        </p:sp>
      </p:grpSp>
      <p:sp>
        <p:nvSpPr>
          <p:cNvPr id="22" name="Flowchart: Preparation 21"/>
          <p:cNvSpPr/>
          <p:nvPr/>
        </p:nvSpPr>
        <p:spPr>
          <a:xfrm>
            <a:off x="3124200" y="341854"/>
            <a:ext cx="5943600" cy="1105946"/>
          </a:xfrm>
          <a:prstGeom prst="flowChartPreparation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পরিচিতি</a:t>
            </a:r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cs typeface="AdorshoLipi" pitchFamily="1" charset="0"/>
              </a:rPr>
              <a:t>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cs typeface="AdorshoLipi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95223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82A7C0-4AF4-41D1-B675-6903265A86DB}"/>
              </a:ext>
            </a:extLst>
          </p:cNvPr>
          <p:cNvSpPr txBox="1"/>
          <p:nvPr/>
        </p:nvSpPr>
        <p:spPr>
          <a:xfrm>
            <a:off x="617518" y="2975205"/>
            <a:ext cx="11259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1.1.1    </a:t>
            </a:r>
            <a:r>
              <a:rPr lang="bn-IN" sz="60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থেকে পঞ্চম পর্যন্ত ক্রমবাচক সংখ্যা পড়তে, বলতে, লিখতে ও ব্যবহার করতে পারবে।</a:t>
            </a:r>
            <a:endParaRPr lang="en-US" sz="6000" b="1" dirty="0">
              <a:ln w="0"/>
              <a:solidFill>
                <a:srgbClr val="34790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158AE5-2903-4537-BD19-F499DA86E6DA}"/>
              </a:ext>
            </a:extLst>
          </p:cNvPr>
          <p:cNvSpPr/>
          <p:nvPr/>
        </p:nvSpPr>
        <p:spPr>
          <a:xfrm>
            <a:off x="786103" y="1879369"/>
            <a:ext cx="4543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5DA90F-B658-4D96-919E-0100CE848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395" y="287458"/>
            <a:ext cx="3792041" cy="112785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30879105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CEC\Desktop\Cap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9949" y="419686"/>
            <a:ext cx="5080000" cy="5826369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</p:pic>
      <p:sp>
        <p:nvSpPr>
          <p:cNvPr id="4" name="Explosion 2 3"/>
          <p:cNvSpPr/>
          <p:nvPr/>
        </p:nvSpPr>
        <p:spPr>
          <a:xfrm rot="20992461">
            <a:off x="196948" y="0"/>
            <a:ext cx="6808763" cy="6372665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8965917">
            <a:off x="943285" y="2547254"/>
            <a:ext cx="4902530" cy="163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5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sz="5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5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5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04685" y="304800"/>
            <a:ext cx="9681029" cy="10450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Pj</a:t>
            </a:r>
            <a:r>
              <a:rPr lang="en-US" sz="6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66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6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GKUv</a:t>
            </a:r>
            <a:r>
              <a:rPr lang="en-US" sz="6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gRvi</a:t>
            </a:r>
            <a:r>
              <a:rPr lang="en-US" sz="6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6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‡`</a:t>
            </a:r>
            <a:r>
              <a:rPr lang="en-US" sz="66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wL</a:t>
            </a:r>
            <a:endParaRPr lang="en-US" sz="6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260796"/>
              </p:ext>
            </p:extLst>
          </p:nvPr>
        </p:nvGraphicFramePr>
        <p:xfrm>
          <a:off x="4221060" y="3336022"/>
          <a:ext cx="31988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ackager Shell Object" showAsIcon="1" r:id="rId3" imgW="3198240" imgH="478800" progId="Package">
                  <p:embed/>
                </p:oleObj>
              </mc:Choice>
              <mc:Fallback>
                <p:oleObj name="Packager Shell Object" showAsIcon="1" r:id="rId3" imgW="3198240" imgH="47880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1060" y="3336022"/>
                        <a:ext cx="3198812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9712681">
            <a:off x="725714" y="1651000"/>
            <a:ext cx="5588000" cy="3231654"/>
          </a:xfrm>
          <a:prstGeom prst="rect">
            <a:avLst/>
          </a:prstGeom>
          <a:solidFill>
            <a:srgbClr val="FFFF00"/>
          </a:solidFill>
          <a:ln w="57150">
            <a:solidFill>
              <a:srgbClr val="910F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7200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ঠ </a:t>
            </a:r>
            <a:r>
              <a:rPr lang="en-US" sz="7200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7200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µ</a:t>
            </a:r>
            <a:r>
              <a:rPr lang="en-US" sz="6600" dirty="0" err="1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gevPK</a:t>
            </a:r>
            <a:r>
              <a:rPr lang="en-US" sz="6600" dirty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msখ্যা</a:t>
            </a:r>
            <a:endParaRPr lang="bn-BD" sz="6600" dirty="0">
              <a:solidFill>
                <a:srgbClr val="7030A0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sz="6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c„ôv</a:t>
            </a:r>
            <a:r>
              <a:rPr lang="en-US" sz="6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-৭৮</a:t>
            </a:r>
            <a:endParaRPr lang="en-US" sz="6600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Cap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353" y="331333"/>
            <a:ext cx="4751161" cy="621461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8902C9-E3EE-4EC4-AEAF-3D4AAD935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648" y="531099"/>
            <a:ext cx="5929486" cy="36514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F9343E-6C0D-4879-A2C5-BB6503DC7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66" y="531099"/>
            <a:ext cx="5468888" cy="36431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DFFDC8-1F18-4034-A7A6-D73285FA60F7}"/>
              </a:ext>
            </a:extLst>
          </p:cNvPr>
          <p:cNvSpPr txBox="1"/>
          <p:nvPr/>
        </p:nvSpPr>
        <p:spPr>
          <a:xfrm>
            <a:off x="3614057" y="4641669"/>
            <a:ext cx="5762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 ?  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845539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rrow: Left 36">
            <a:extLst>
              <a:ext uri="{FF2B5EF4-FFF2-40B4-BE49-F238E27FC236}">
                <a16:creationId xmlns:a16="http://schemas.microsoft.com/office/drawing/2014/main" id="{C6CC3CED-DADB-4B36-AD78-ED0C42078200}"/>
              </a:ext>
            </a:extLst>
          </p:cNvPr>
          <p:cNvSpPr/>
          <p:nvPr/>
        </p:nvSpPr>
        <p:spPr>
          <a:xfrm rot="10800000">
            <a:off x="496345" y="2611303"/>
            <a:ext cx="1326417" cy="873591"/>
          </a:xfrm>
          <a:prstGeom prst="leftArrow">
            <a:avLst>
              <a:gd name="adj1" fmla="val 50000"/>
              <a:gd name="adj2" fmla="val 42396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D33FD8-3EE0-45A7-B3B3-4E30DDA4587B}"/>
              </a:ext>
            </a:extLst>
          </p:cNvPr>
          <p:cNvSpPr/>
          <p:nvPr/>
        </p:nvSpPr>
        <p:spPr>
          <a:xfrm>
            <a:off x="210101" y="200138"/>
            <a:ext cx="11729710" cy="19782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BD2601-B2BC-42AB-B674-EBD62B251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05" y="2533109"/>
            <a:ext cx="1228020" cy="1051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BD4CC5-E5C0-4630-942C-6DEE15EA1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14" y="2562188"/>
            <a:ext cx="1228020" cy="10519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AA1895-3C1F-4559-B08A-2CF2B1F48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795" y="2562188"/>
            <a:ext cx="1216657" cy="1042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825D62-4F9B-4E1C-8F9D-A7D004494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237" y="2604302"/>
            <a:ext cx="1216658" cy="1042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3A1781-8121-4B1B-A5F5-677317A30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80" y="2596905"/>
            <a:ext cx="1216657" cy="10422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2BBC4C-14C4-4A02-AED3-14F11C7AD4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645" y="1168966"/>
            <a:ext cx="1292355" cy="11673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73548B9-B189-4F72-B171-CF97718F9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2" y="5205782"/>
            <a:ext cx="11771798" cy="14423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F67561D-5001-4D1A-AE3D-A88A70595E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3313"/>
            <a:ext cx="2574895" cy="139301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9C72F3-4359-4583-801A-4760A327BC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88" y="1101290"/>
            <a:ext cx="2574895" cy="139301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4B382FB-4D9D-41A3-AB14-835C067611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01" y="1168966"/>
            <a:ext cx="1292355" cy="116738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CFCCE94-15AB-48B8-B5EA-A60709FBB6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818" y="1150312"/>
            <a:ext cx="1292355" cy="116738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FB2F3EF-33BF-4008-98E6-5177CC0167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130" y="1150364"/>
            <a:ext cx="2017765" cy="109161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E27BD49-3704-4CA8-B4F1-211BD9CDE42C}"/>
              </a:ext>
            </a:extLst>
          </p:cNvPr>
          <p:cNvSpPr txBox="1"/>
          <p:nvPr/>
        </p:nvSpPr>
        <p:spPr>
          <a:xfrm>
            <a:off x="2717687" y="3767995"/>
            <a:ext cx="100037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E937EACE-5B92-450C-A12D-8606771EC1BF}"/>
              </a:ext>
            </a:extLst>
          </p:cNvPr>
          <p:cNvSpPr/>
          <p:nvPr/>
        </p:nvSpPr>
        <p:spPr>
          <a:xfrm>
            <a:off x="3707913" y="568065"/>
            <a:ext cx="962384" cy="533225"/>
          </a:xfrm>
          <a:prstGeom prst="irregularSeal2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4AEB74C-0CA3-4081-A3A9-1AA74CD1D4CA}"/>
              </a:ext>
            </a:extLst>
          </p:cNvPr>
          <p:cNvSpPr/>
          <p:nvPr/>
        </p:nvSpPr>
        <p:spPr>
          <a:xfrm>
            <a:off x="6520325" y="534124"/>
            <a:ext cx="710469" cy="563156"/>
          </a:xfrm>
          <a:custGeom>
            <a:avLst/>
            <a:gdLst>
              <a:gd name="connsiteX0" fmla="*/ 260303 w 710469"/>
              <a:gd name="connsiteY0" fmla="*/ 42651 h 563156"/>
              <a:gd name="connsiteX1" fmla="*/ 344709 w 710469"/>
              <a:gd name="connsiteY1" fmla="*/ 14516 h 563156"/>
              <a:gd name="connsiteX2" fmla="*/ 710469 w 710469"/>
              <a:gd name="connsiteY2" fmla="*/ 14516 h 563156"/>
              <a:gd name="connsiteX3" fmla="*/ 696401 w 710469"/>
              <a:gd name="connsiteY3" fmla="*/ 127058 h 563156"/>
              <a:gd name="connsiteX4" fmla="*/ 668266 w 710469"/>
              <a:gd name="connsiteY4" fmla="*/ 169261 h 563156"/>
              <a:gd name="connsiteX5" fmla="*/ 654198 w 710469"/>
              <a:gd name="connsiteY5" fmla="*/ 211464 h 563156"/>
              <a:gd name="connsiteX6" fmla="*/ 626063 w 710469"/>
              <a:gd name="connsiteY6" fmla="*/ 253667 h 563156"/>
              <a:gd name="connsiteX7" fmla="*/ 597927 w 710469"/>
              <a:gd name="connsiteY7" fmla="*/ 338073 h 563156"/>
              <a:gd name="connsiteX8" fmla="*/ 555724 w 710469"/>
              <a:gd name="connsiteY8" fmla="*/ 422479 h 563156"/>
              <a:gd name="connsiteX9" fmla="*/ 583860 w 710469"/>
              <a:gd name="connsiteY9" fmla="*/ 506885 h 563156"/>
              <a:gd name="connsiteX10" fmla="*/ 541657 w 710469"/>
              <a:gd name="connsiteY10" fmla="*/ 535021 h 563156"/>
              <a:gd name="connsiteX11" fmla="*/ 415047 w 710469"/>
              <a:gd name="connsiteY11" fmla="*/ 563156 h 563156"/>
              <a:gd name="connsiteX12" fmla="*/ 119626 w 710469"/>
              <a:gd name="connsiteY12" fmla="*/ 549088 h 563156"/>
              <a:gd name="connsiteX13" fmla="*/ 91490 w 710469"/>
              <a:gd name="connsiteY13" fmla="*/ 520953 h 563156"/>
              <a:gd name="connsiteX14" fmla="*/ 63355 w 710469"/>
              <a:gd name="connsiteY14" fmla="*/ 436547 h 563156"/>
              <a:gd name="connsiteX15" fmla="*/ 49287 w 710469"/>
              <a:gd name="connsiteY15" fmla="*/ 225531 h 563156"/>
              <a:gd name="connsiteX16" fmla="*/ 7084 w 710469"/>
              <a:gd name="connsiteY16" fmla="*/ 211464 h 563156"/>
              <a:gd name="connsiteX17" fmla="*/ 63355 w 710469"/>
              <a:gd name="connsiteY17" fmla="*/ 127058 h 563156"/>
              <a:gd name="connsiteX18" fmla="*/ 288438 w 710469"/>
              <a:gd name="connsiteY18" fmla="*/ 127058 h 563156"/>
              <a:gd name="connsiteX19" fmla="*/ 316573 w 710469"/>
              <a:gd name="connsiteY19" fmla="*/ 98922 h 563156"/>
              <a:gd name="connsiteX20" fmla="*/ 302506 w 710469"/>
              <a:gd name="connsiteY20" fmla="*/ 56719 h 563156"/>
              <a:gd name="connsiteX21" fmla="*/ 260303 w 710469"/>
              <a:gd name="connsiteY21" fmla="*/ 42651 h 56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10469" h="563156">
                <a:moveTo>
                  <a:pt x="260303" y="42651"/>
                </a:moveTo>
                <a:cubicBezTo>
                  <a:pt x="267337" y="35617"/>
                  <a:pt x="315710" y="20730"/>
                  <a:pt x="344709" y="14516"/>
                </a:cubicBezTo>
                <a:cubicBezTo>
                  <a:pt x="476143" y="-13648"/>
                  <a:pt x="564828" y="6425"/>
                  <a:pt x="710469" y="14516"/>
                </a:cubicBezTo>
                <a:cubicBezTo>
                  <a:pt x="705780" y="52030"/>
                  <a:pt x="706348" y="90584"/>
                  <a:pt x="696401" y="127058"/>
                </a:cubicBezTo>
                <a:cubicBezTo>
                  <a:pt x="691952" y="143369"/>
                  <a:pt x="675827" y="154139"/>
                  <a:pt x="668266" y="169261"/>
                </a:cubicBezTo>
                <a:cubicBezTo>
                  <a:pt x="661634" y="182524"/>
                  <a:pt x="660830" y="198201"/>
                  <a:pt x="654198" y="211464"/>
                </a:cubicBezTo>
                <a:cubicBezTo>
                  <a:pt x="646637" y="226586"/>
                  <a:pt x="632930" y="238217"/>
                  <a:pt x="626063" y="253667"/>
                </a:cubicBezTo>
                <a:cubicBezTo>
                  <a:pt x="614018" y="280768"/>
                  <a:pt x="614378" y="313397"/>
                  <a:pt x="597927" y="338073"/>
                </a:cubicBezTo>
                <a:cubicBezTo>
                  <a:pt x="561567" y="392614"/>
                  <a:pt x="575139" y="364236"/>
                  <a:pt x="555724" y="422479"/>
                </a:cubicBezTo>
                <a:cubicBezTo>
                  <a:pt x="565103" y="450614"/>
                  <a:pt x="608536" y="490434"/>
                  <a:pt x="583860" y="506885"/>
                </a:cubicBezTo>
                <a:cubicBezTo>
                  <a:pt x="569792" y="516264"/>
                  <a:pt x="556779" y="527460"/>
                  <a:pt x="541657" y="535021"/>
                </a:cubicBezTo>
                <a:cubicBezTo>
                  <a:pt x="507030" y="552334"/>
                  <a:pt x="447456" y="557754"/>
                  <a:pt x="415047" y="563156"/>
                </a:cubicBezTo>
                <a:cubicBezTo>
                  <a:pt x="316573" y="558467"/>
                  <a:pt x="217383" y="561839"/>
                  <a:pt x="119626" y="549088"/>
                </a:cubicBezTo>
                <a:cubicBezTo>
                  <a:pt x="106474" y="547373"/>
                  <a:pt x="97422" y="532816"/>
                  <a:pt x="91490" y="520953"/>
                </a:cubicBezTo>
                <a:cubicBezTo>
                  <a:pt x="78227" y="494427"/>
                  <a:pt x="63355" y="436547"/>
                  <a:pt x="63355" y="436547"/>
                </a:cubicBezTo>
                <a:cubicBezTo>
                  <a:pt x="58666" y="366208"/>
                  <a:pt x="66385" y="293921"/>
                  <a:pt x="49287" y="225531"/>
                </a:cubicBezTo>
                <a:cubicBezTo>
                  <a:pt x="45691" y="211145"/>
                  <a:pt x="11773" y="225532"/>
                  <a:pt x="7084" y="211464"/>
                </a:cubicBezTo>
                <a:cubicBezTo>
                  <a:pt x="-16682" y="140165"/>
                  <a:pt x="23735" y="140264"/>
                  <a:pt x="63355" y="127058"/>
                </a:cubicBezTo>
                <a:cubicBezTo>
                  <a:pt x="112430" y="131147"/>
                  <a:pt x="224983" y="158785"/>
                  <a:pt x="288438" y="127058"/>
                </a:cubicBezTo>
                <a:cubicBezTo>
                  <a:pt x="300301" y="121127"/>
                  <a:pt x="307195" y="108301"/>
                  <a:pt x="316573" y="98922"/>
                </a:cubicBezTo>
                <a:cubicBezTo>
                  <a:pt x="311884" y="84854"/>
                  <a:pt x="312991" y="67204"/>
                  <a:pt x="302506" y="56719"/>
                </a:cubicBezTo>
                <a:cubicBezTo>
                  <a:pt x="292021" y="46233"/>
                  <a:pt x="253269" y="49685"/>
                  <a:pt x="260303" y="4265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098BC4B-3320-4993-B244-DFF905220DCB}"/>
              </a:ext>
            </a:extLst>
          </p:cNvPr>
          <p:cNvSpPr/>
          <p:nvPr/>
        </p:nvSpPr>
        <p:spPr>
          <a:xfrm>
            <a:off x="448426" y="633046"/>
            <a:ext cx="1267832" cy="520505"/>
          </a:xfrm>
          <a:custGeom>
            <a:avLst/>
            <a:gdLst>
              <a:gd name="connsiteX0" fmla="*/ 114282 w 1267832"/>
              <a:gd name="connsiteY0" fmla="*/ 281354 h 520505"/>
              <a:gd name="connsiteX1" fmla="*/ 184620 w 1267832"/>
              <a:gd name="connsiteY1" fmla="*/ 267286 h 520505"/>
              <a:gd name="connsiteX2" fmla="*/ 240891 w 1267832"/>
              <a:gd name="connsiteY2" fmla="*/ 253219 h 520505"/>
              <a:gd name="connsiteX3" fmla="*/ 381568 w 1267832"/>
              <a:gd name="connsiteY3" fmla="*/ 239151 h 520505"/>
              <a:gd name="connsiteX4" fmla="*/ 508177 w 1267832"/>
              <a:gd name="connsiteY4" fmla="*/ 225083 h 520505"/>
              <a:gd name="connsiteX5" fmla="*/ 592583 w 1267832"/>
              <a:gd name="connsiteY5" fmla="*/ 196948 h 520505"/>
              <a:gd name="connsiteX6" fmla="*/ 691057 w 1267832"/>
              <a:gd name="connsiteY6" fmla="*/ 168812 h 520505"/>
              <a:gd name="connsiteX7" fmla="*/ 775463 w 1267832"/>
              <a:gd name="connsiteY7" fmla="*/ 126609 h 520505"/>
              <a:gd name="connsiteX8" fmla="*/ 803599 w 1267832"/>
              <a:gd name="connsiteY8" fmla="*/ 98474 h 520505"/>
              <a:gd name="connsiteX9" fmla="*/ 888005 w 1267832"/>
              <a:gd name="connsiteY9" fmla="*/ 70339 h 520505"/>
              <a:gd name="connsiteX10" fmla="*/ 930208 w 1267832"/>
              <a:gd name="connsiteY10" fmla="*/ 42203 h 520505"/>
              <a:gd name="connsiteX11" fmla="*/ 1056817 w 1267832"/>
              <a:gd name="connsiteY11" fmla="*/ 14068 h 520505"/>
              <a:gd name="connsiteX12" fmla="*/ 1113088 w 1267832"/>
              <a:gd name="connsiteY12" fmla="*/ 0 h 520505"/>
              <a:gd name="connsiteX13" fmla="*/ 1239697 w 1267832"/>
              <a:gd name="connsiteY13" fmla="*/ 14068 h 520505"/>
              <a:gd name="connsiteX14" fmla="*/ 1267832 w 1267832"/>
              <a:gd name="connsiteY14" fmla="*/ 98474 h 520505"/>
              <a:gd name="connsiteX15" fmla="*/ 1253765 w 1267832"/>
              <a:gd name="connsiteY15" fmla="*/ 140677 h 520505"/>
              <a:gd name="connsiteX16" fmla="*/ 1169359 w 1267832"/>
              <a:gd name="connsiteY16" fmla="*/ 168812 h 520505"/>
              <a:gd name="connsiteX17" fmla="*/ 1084952 w 1267832"/>
              <a:gd name="connsiteY17" fmla="*/ 196948 h 520505"/>
              <a:gd name="connsiteX18" fmla="*/ 1000546 w 1267832"/>
              <a:gd name="connsiteY18" fmla="*/ 211016 h 520505"/>
              <a:gd name="connsiteX19" fmla="*/ 888005 w 1267832"/>
              <a:gd name="connsiteY19" fmla="*/ 239151 h 520505"/>
              <a:gd name="connsiteX20" fmla="*/ 817666 w 1267832"/>
              <a:gd name="connsiteY20" fmla="*/ 253219 h 520505"/>
              <a:gd name="connsiteX21" fmla="*/ 691057 w 1267832"/>
              <a:gd name="connsiteY21" fmla="*/ 295422 h 520505"/>
              <a:gd name="connsiteX22" fmla="*/ 648854 w 1267832"/>
              <a:gd name="connsiteY22" fmla="*/ 309489 h 520505"/>
              <a:gd name="connsiteX23" fmla="*/ 578516 w 1267832"/>
              <a:gd name="connsiteY23" fmla="*/ 323557 h 520505"/>
              <a:gd name="connsiteX24" fmla="*/ 480042 w 1267832"/>
              <a:gd name="connsiteY24" fmla="*/ 337625 h 520505"/>
              <a:gd name="connsiteX25" fmla="*/ 423771 w 1267832"/>
              <a:gd name="connsiteY25" fmla="*/ 351692 h 520505"/>
              <a:gd name="connsiteX26" fmla="*/ 381568 w 1267832"/>
              <a:gd name="connsiteY26" fmla="*/ 379828 h 520505"/>
              <a:gd name="connsiteX27" fmla="*/ 353432 w 1267832"/>
              <a:gd name="connsiteY27" fmla="*/ 407963 h 520505"/>
              <a:gd name="connsiteX28" fmla="*/ 311229 w 1267832"/>
              <a:gd name="connsiteY28" fmla="*/ 422031 h 520505"/>
              <a:gd name="connsiteX29" fmla="*/ 283094 w 1267832"/>
              <a:gd name="connsiteY29" fmla="*/ 464234 h 520505"/>
              <a:gd name="connsiteX30" fmla="*/ 240891 w 1267832"/>
              <a:gd name="connsiteY30" fmla="*/ 478302 h 520505"/>
              <a:gd name="connsiteX31" fmla="*/ 156485 w 1267832"/>
              <a:gd name="connsiteY31" fmla="*/ 520505 h 520505"/>
              <a:gd name="connsiteX32" fmla="*/ 29876 w 1267832"/>
              <a:gd name="connsiteY32" fmla="*/ 506437 h 520505"/>
              <a:gd name="connsiteX33" fmla="*/ 1740 w 1267832"/>
              <a:gd name="connsiteY33" fmla="*/ 478302 h 520505"/>
              <a:gd name="connsiteX34" fmla="*/ 15808 w 1267832"/>
              <a:gd name="connsiteY34" fmla="*/ 337625 h 520505"/>
              <a:gd name="connsiteX35" fmla="*/ 114282 w 1267832"/>
              <a:gd name="connsiteY35" fmla="*/ 281354 h 52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67832" h="520505">
                <a:moveTo>
                  <a:pt x="114282" y="281354"/>
                </a:moveTo>
                <a:cubicBezTo>
                  <a:pt x="142417" y="269631"/>
                  <a:pt x="161279" y="272473"/>
                  <a:pt x="184620" y="267286"/>
                </a:cubicBezTo>
                <a:cubicBezTo>
                  <a:pt x="203494" y="263092"/>
                  <a:pt x="221751" y="255953"/>
                  <a:pt x="240891" y="253219"/>
                </a:cubicBezTo>
                <a:cubicBezTo>
                  <a:pt x="287544" y="246554"/>
                  <a:pt x="334701" y="244085"/>
                  <a:pt x="381568" y="239151"/>
                </a:cubicBezTo>
                <a:lnTo>
                  <a:pt x="508177" y="225083"/>
                </a:lnTo>
                <a:cubicBezTo>
                  <a:pt x="536312" y="215705"/>
                  <a:pt x="563811" y="204141"/>
                  <a:pt x="592583" y="196948"/>
                </a:cubicBezTo>
                <a:cubicBezTo>
                  <a:pt x="610614" y="192440"/>
                  <a:pt x="670874" y="178903"/>
                  <a:pt x="691057" y="168812"/>
                </a:cubicBezTo>
                <a:cubicBezTo>
                  <a:pt x="800139" y="114271"/>
                  <a:pt x="669384" y="161969"/>
                  <a:pt x="775463" y="126609"/>
                </a:cubicBezTo>
                <a:cubicBezTo>
                  <a:pt x="784842" y="117231"/>
                  <a:pt x="791736" y="104405"/>
                  <a:pt x="803599" y="98474"/>
                </a:cubicBezTo>
                <a:cubicBezTo>
                  <a:pt x="830125" y="85211"/>
                  <a:pt x="888005" y="70339"/>
                  <a:pt x="888005" y="70339"/>
                </a:cubicBezTo>
                <a:cubicBezTo>
                  <a:pt x="902073" y="60960"/>
                  <a:pt x="915086" y="49764"/>
                  <a:pt x="930208" y="42203"/>
                </a:cubicBezTo>
                <a:cubicBezTo>
                  <a:pt x="966708" y="23953"/>
                  <a:pt x="1020805" y="21270"/>
                  <a:pt x="1056817" y="14068"/>
                </a:cubicBezTo>
                <a:cubicBezTo>
                  <a:pt x="1075776" y="10276"/>
                  <a:pt x="1094331" y="4689"/>
                  <a:pt x="1113088" y="0"/>
                </a:cubicBezTo>
                <a:cubicBezTo>
                  <a:pt x="1155291" y="4689"/>
                  <a:pt x="1203873" y="-8729"/>
                  <a:pt x="1239697" y="14068"/>
                </a:cubicBezTo>
                <a:cubicBezTo>
                  <a:pt x="1264718" y="29990"/>
                  <a:pt x="1267832" y="98474"/>
                  <a:pt x="1267832" y="98474"/>
                </a:cubicBezTo>
                <a:cubicBezTo>
                  <a:pt x="1263143" y="112542"/>
                  <a:pt x="1265831" y="132058"/>
                  <a:pt x="1253765" y="140677"/>
                </a:cubicBezTo>
                <a:cubicBezTo>
                  <a:pt x="1229632" y="157915"/>
                  <a:pt x="1197494" y="159434"/>
                  <a:pt x="1169359" y="168812"/>
                </a:cubicBezTo>
                <a:lnTo>
                  <a:pt x="1084952" y="196948"/>
                </a:lnTo>
                <a:lnTo>
                  <a:pt x="1000546" y="211016"/>
                </a:lnTo>
                <a:cubicBezTo>
                  <a:pt x="810422" y="245584"/>
                  <a:pt x="1018162" y="206611"/>
                  <a:pt x="888005" y="239151"/>
                </a:cubicBezTo>
                <a:cubicBezTo>
                  <a:pt x="864808" y="244950"/>
                  <a:pt x="840734" y="246928"/>
                  <a:pt x="817666" y="253219"/>
                </a:cubicBezTo>
                <a:cubicBezTo>
                  <a:pt x="817638" y="253227"/>
                  <a:pt x="712172" y="288384"/>
                  <a:pt x="691057" y="295422"/>
                </a:cubicBezTo>
                <a:cubicBezTo>
                  <a:pt x="676989" y="300111"/>
                  <a:pt x="663395" y="306581"/>
                  <a:pt x="648854" y="309489"/>
                </a:cubicBezTo>
                <a:cubicBezTo>
                  <a:pt x="625408" y="314178"/>
                  <a:pt x="602101" y="319626"/>
                  <a:pt x="578516" y="323557"/>
                </a:cubicBezTo>
                <a:cubicBezTo>
                  <a:pt x="545809" y="329008"/>
                  <a:pt x="512665" y="331694"/>
                  <a:pt x="480042" y="337625"/>
                </a:cubicBezTo>
                <a:cubicBezTo>
                  <a:pt x="461020" y="341084"/>
                  <a:pt x="442528" y="347003"/>
                  <a:pt x="423771" y="351692"/>
                </a:cubicBezTo>
                <a:cubicBezTo>
                  <a:pt x="409703" y="361071"/>
                  <a:pt x="394770" y="369266"/>
                  <a:pt x="381568" y="379828"/>
                </a:cubicBezTo>
                <a:cubicBezTo>
                  <a:pt x="371211" y="388113"/>
                  <a:pt x="364805" y="401139"/>
                  <a:pt x="353432" y="407963"/>
                </a:cubicBezTo>
                <a:cubicBezTo>
                  <a:pt x="340716" y="415592"/>
                  <a:pt x="325297" y="417342"/>
                  <a:pt x="311229" y="422031"/>
                </a:cubicBezTo>
                <a:cubicBezTo>
                  <a:pt x="301851" y="436099"/>
                  <a:pt x="296296" y="453672"/>
                  <a:pt x="283094" y="464234"/>
                </a:cubicBezTo>
                <a:cubicBezTo>
                  <a:pt x="271515" y="473497"/>
                  <a:pt x="254154" y="471670"/>
                  <a:pt x="240891" y="478302"/>
                </a:cubicBezTo>
                <a:cubicBezTo>
                  <a:pt x="131809" y="532843"/>
                  <a:pt x="262564" y="485145"/>
                  <a:pt x="156485" y="520505"/>
                </a:cubicBezTo>
                <a:cubicBezTo>
                  <a:pt x="114282" y="515816"/>
                  <a:pt x="70843" y="517610"/>
                  <a:pt x="29876" y="506437"/>
                </a:cubicBezTo>
                <a:cubicBezTo>
                  <a:pt x="17080" y="502947"/>
                  <a:pt x="2841" y="491519"/>
                  <a:pt x="1740" y="478302"/>
                </a:cubicBezTo>
                <a:cubicBezTo>
                  <a:pt x="-2174" y="431339"/>
                  <a:pt x="-297" y="381914"/>
                  <a:pt x="15808" y="337625"/>
                </a:cubicBezTo>
                <a:cubicBezTo>
                  <a:pt x="23081" y="317625"/>
                  <a:pt x="86147" y="293077"/>
                  <a:pt x="114282" y="28135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90ACD0C-25B0-453F-9967-9D54CC36F7EF}"/>
              </a:ext>
            </a:extLst>
          </p:cNvPr>
          <p:cNvSpPr/>
          <p:nvPr/>
        </p:nvSpPr>
        <p:spPr>
          <a:xfrm>
            <a:off x="9256542" y="520505"/>
            <a:ext cx="2110153" cy="872197"/>
          </a:xfrm>
          <a:custGeom>
            <a:avLst/>
            <a:gdLst>
              <a:gd name="connsiteX0" fmla="*/ 0 w 2110153"/>
              <a:gd name="connsiteY0" fmla="*/ 98473 h 872197"/>
              <a:gd name="connsiteX1" fmla="*/ 84406 w 2110153"/>
              <a:gd name="connsiteY1" fmla="*/ 253218 h 872197"/>
              <a:gd name="connsiteX2" fmla="*/ 98473 w 2110153"/>
              <a:gd name="connsiteY2" fmla="*/ 295421 h 872197"/>
              <a:gd name="connsiteX3" fmla="*/ 126609 w 2110153"/>
              <a:gd name="connsiteY3" fmla="*/ 365760 h 872197"/>
              <a:gd name="connsiteX4" fmla="*/ 154744 w 2110153"/>
              <a:gd name="connsiteY4" fmla="*/ 464233 h 872197"/>
              <a:gd name="connsiteX5" fmla="*/ 182880 w 2110153"/>
              <a:gd name="connsiteY5" fmla="*/ 506437 h 872197"/>
              <a:gd name="connsiteX6" fmla="*/ 225083 w 2110153"/>
              <a:gd name="connsiteY6" fmla="*/ 590843 h 872197"/>
              <a:gd name="connsiteX7" fmla="*/ 309489 w 2110153"/>
              <a:gd name="connsiteY7" fmla="*/ 675249 h 872197"/>
              <a:gd name="connsiteX8" fmla="*/ 618978 w 2110153"/>
              <a:gd name="connsiteY8" fmla="*/ 717452 h 872197"/>
              <a:gd name="connsiteX9" fmla="*/ 717452 w 2110153"/>
              <a:gd name="connsiteY9" fmla="*/ 745587 h 872197"/>
              <a:gd name="connsiteX10" fmla="*/ 928467 w 2110153"/>
              <a:gd name="connsiteY10" fmla="*/ 787790 h 872197"/>
              <a:gd name="connsiteX11" fmla="*/ 1055076 w 2110153"/>
              <a:gd name="connsiteY11" fmla="*/ 829993 h 872197"/>
              <a:gd name="connsiteX12" fmla="*/ 1097280 w 2110153"/>
              <a:gd name="connsiteY12" fmla="*/ 844061 h 872197"/>
              <a:gd name="connsiteX13" fmla="*/ 1139483 w 2110153"/>
              <a:gd name="connsiteY13" fmla="*/ 858129 h 872197"/>
              <a:gd name="connsiteX14" fmla="*/ 1223889 w 2110153"/>
              <a:gd name="connsiteY14" fmla="*/ 872197 h 872197"/>
              <a:gd name="connsiteX15" fmla="*/ 1505243 w 2110153"/>
              <a:gd name="connsiteY15" fmla="*/ 858129 h 872197"/>
              <a:gd name="connsiteX16" fmla="*/ 1547446 w 2110153"/>
              <a:gd name="connsiteY16" fmla="*/ 844061 h 872197"/>
              <a:gd name="connsiteX17" fmla="*/ 1688123 w 2110153"/>
              <a:gd name="connsiteY17" fmla="*/ 815926 h 872197"/>
              <a:gd name="connsiteX18" fmla="*/ 1716258 w 2110153"/>
              <a:gd name="connsiteY18" fmla="*/ 787790 h 872197"/>
              <a:gd name="connsiteX19" fmla="*/ 1744393 w 2110153"/>
              <a:gd name="connsiteY19" fmla="*/ 661181 h 872197"/>
              <a:gd name="connsiteX20" fmla="*/ 1772529 w 2110153"/>
              <a:gd name="connsiteY20" fmla="*/ 604910 h 872197"/>
              <a:gd name="connsiteX21" fmla="*/ 1800664 w 2110153"/>
              <a:gd name="connsiteY21" fmla="*/ 506437 h 872197"/>
              <a:gd name="connsiteX22" fmla="*/ 1842867 w 2110153"/>
              <a:gd name="connsiteY22" fmla="*/ 478301 h 872197"/>
              <a:gd name="connsiteX23" fmla="*/ 1913206 w 2110153"/>
              <a:gd name="connsiteY23" fmla="*/ 422030 h 872197"/>
              <a:gd name="connsiteX24" fmla="*/ 1997612 w 2110153"/>
              <a:gd name="connsiteY24" fmla="*/ 365760 h 872197"/>
              <a:gd name="connsiteX25" fmla="*/ 2082018 w 2110153"/>
              <a:gd name="connsiteY25" fmla="*/ 295421 h 872197"/>
              <a:gd name="connsiteX26" fmla="*/ 2110153 w 2110153"/>
              <a:gd name="connsiteY26" fmla="*/ 253218 h 872197"/>
              <a:gd name="connsiteX27" fmla="*/ 2082018 w 2110153"/>
              <a:gd name="connsiteY27" fmla="*/ 182880 h 872197"/>
              <a:gd name="connsiteX28" fmla="*/ 2011680 w 2110153"/>
              <a:gd name="connsiteY28" fmla="*/ 140677 h 872197"/>
              <a:gd name="connsiteX29" fmla="*/ 1955409 w 2110153"/>
              <a:gd name="connsiteY29" fmla="*/ 126609 h 872197"/>
              <a:gd name="connsiteX30" fmla="*/ 1828800 w 2110153"/>
              <a:gd name="connsiteY30" fmla="*/ 70338 h 872197"/>
              <a:gd name="connsiteX31" fmla="*/ 1786596 w 2110153"/>
              <a:gd name="connsiteY31" fmla="*/ 56270 h 872197"/>
              <a:gd name="connsiteX32" fmla="*/ 1505243 w 2110153"/>
              <a:gd name="connsiteY32" fmla="*/ 70338 h 872197"/>
              <a:gd name="connsiteX33" fmla="*/ 1420836 w 2110153"/>
              <a:gd name="connsiteY33" fmla="*/ 98473 h 872197"/>
              <a:gd name="connsiteX34" fmla="*/ 1378633 w 2110153"/>
              <a:gd name="connsiteY34" fmla="*/ 126609 h 872197"/>
              <a:gd name="connsiteX35" fmla="*/ 1294227 w 2110153"/>
              <a:gd name="connsiteY35" fmla="*/ 154744 h 872197"/>
              <a:gd name="connsiteX36" fmla="*/ 1167618 w 2110153"/>
              <a:gd name="connsiteY36" fmla="*/ 211015 h 872197"/>
              <a:gd name="connsiteX37" fmla="*/ 1125415 w 2110153"/>
              <a:gd name="connsiteY37" fmla="*/ 225083 h 872197"/>
              <a:gd name="connsiteX38" fmla="*/ 942535 w 2110153"/>
              <a:gd name="connsiteY38" fmla="*/ 211015 h 872197"/>
              <a:gd name="connsiteX39" fmla="*/ 815926 w 2110153"/>
              <a:gd name="connsiteY39" fmla="*/ 168812 h 872197"/>
              <a:gd name="connsiteX40" fmla="*/ 731520 w 2110153"/>
              <a:gd name="connsiteY40" fmla="*/ 140677 h 872197"/>
              <a:gd name="connsiteX41" fmla="*/ 689316 w 2110153"/>
              <a:gd name="connsiteY41" fmla="*/ 126609 h 872197"/>
              <a:gd name="connsiteX42" fmla="*/ 618978 w 2110153"/>
              <a:gd name="connsiteY42" fmla="*/ 84406 h 872197"/>
              <a:gd name="connsiteX43" fmla="*/ 520504 w 2110153"/>
              <a:gd name="connsiteY43" fmla="*/ 28135 h 872197"/>
              <a:gd name="connsiteX44" fmla="*/ 365760 w 2110153"/>
              <a:gd name="connsiteY44" fmla="*/ 0 h 872197"/>
              <a:gd name="connsiteX45" fmla="*/ 126609 w 2110153"/>
              <a:gd name="connsiteY45" fmla="*/ 14067 h 872197"/>
              <a:gd name="connsiteX46" fmla="*/ 112541 w 2110153"/>
              <a:gd name="connsiteY46" fmla="*/ 56270 h 872197"/>
              <a:gd name="connsiteX47" fmla="*/ 84406 w 2110153"/>
              <a:gd name="connsiteY47" fmla="*/ 84406 h 872197"/>
              <a:gd name="connsiteX48" fmla="*/ 0 w 2110153"/>
              <a:gd name="connsiteY48" fmla="*/ 98473 h 87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110153" h="872197">
                <a:moveTo>
                  <a:pt x="0" y="98473"/>
                </a:moveTo>
                <a:cubicBezTo>
                  <a:pt x="0" y="126608"/>
                  <a:pt x="65106" y="208184"/>
                  <a:pt x="84406" y="253218"/>
                </a:cubicBezTo>
                <a:cubicBezTo>
                  <a:pt x="90247" y="266848"/>
                  <a:pt x="93266" y="281537"/>
                  <a:pt x="98473" y="295421"/>
                </a:cubicBezTo>
                <a:cubicBezTo>
                  <a:pt x="107340" y="319066"/>
                  <a:pt x="118623" y="341803"/>
                  <a:pt x="126609" y="365760"/>
                </a:cubicBezTo>
                <a:cubicBezTo>
                  <a:pt x="135626" y="392811"/>
                  <a:pt x="141194" y="437132"/>
                  <a:pt x="154744" y="464233"/>
                </a:cubicBezTo>
                <a:cubicBezTo>
                  <a:pt x="162305" y="479356"/>
                  <a:pt x="173501" y="492369"/>
                  <a:pt x="182880" y="506437"/>
                </a:cubicBezTo>
                <a:cubicBezTo>
                  <a:pt x="195916" y="545547"/>
                  <a:pt x="195993" y="558117"/>
                  <a:pt x="225083" y="590843"/>
                </a:cubicBezTo>
                <a:cubicBezTo>
                  <a:pt x="251518" y="620582"/>
                  <a:pt x="271741" y="662667"/>
                  <a:pt x="309489" y="675249"/>
                </a:cubicBezTo>
                <a:cubicBezTo>
                  <a:pt x="465211" y="727156"/>
                  <a:pt x="364296" y="701534"/>
                  <a:pt x="618978" y="717452"/>
                </a:cubicBezTo>
                <a:cubicBezTo>
                  <a:pt x="655142" y="729507"/>
                  <a:pt x="678584" y="738520"/>
                  <a:pt x="717452" y="745587"/>
                </a:cubicBezTo>
                <a:cubicBezTo>
                  <a:pt x="821111" y="764434"/>
                  <a:pt x="822352" y="752418"/>
                  <a:pt x="928467" y="787790"/>
                </a:cubicBezTo>
                <a:lnTo>
                  <a:pt x="1055076" y="829993"/>
                </a:lnTo>
                <a:lnTo>
                  <a:pt x="1097280" y="844061"/>
                </a:lnTo>
                <a:cubicBezTo>
                  <a:pt x="1111348" y="848750"/>
                  <a:pt x="1124856" y="855691"/>
                  <a:pt x="1139483" y="858129"/>
                </a:cubicBezTo>
                <a:lnTo>
                  <a:pt x="1223889" y="872197"/>
                </a:lnTo>
                <a:cubicBezTo>
                  <a:pt x="1317674" y="867508"/>
                  <a:pt x="1411694" y="866264"/>
                  <a:pt x="1505243" y="858129"/>
                </a:cubicBezTo>
                <a:cubicBezTo>
                  <a:pt x="1520016" y="856844"/>
                  <a:pt x="1533188" y="848135"/>
                  <a:pt x="1547446" y="844061"/>
                </a:cubicBezTo>
                <a:cubicBezTo>
                  <a:pt x="1606209" y="827271"/>
                  <a:pt x="1621791" y="826981"/>
                  <a:pt x="1688123" y="815926"/>
                </a:cubicBezTo>
                <a:cubicBezTo>
                  <a:pt x="1697501" y="806547"/>
                  <a:pt x="1710327" y="799653"/>
                  <a:pt x="1716258" y="787790"/>
                </a:cubicBezTo>
                <a:cubicBezTo>
                  <a:pt x="1725278" y="769750"/>
                  <a:pt x="1739950" y="674511"/>
                  <a:pt x="1744393" y="661181"/>
                </a:cubicBezTo>
                <a:cubicBezTo>
                  <a:pt x="1751025" y="641286"/>
                  <a:pt x="1763150" y="623667"/>
                  <a:pt x="1772529" y="604910"/>
                </a:cubicBezTo>
                <a:cubicBezTo>
                  <a:pt x="1773449" y="601231"/>
                  <a:pt x="1793324" y="515612"/>
                  <a:pt x="1800664" y="506437"/>
                </a:cubicBezTo>
                <a:cubicBezTo>
                  <a:pt x="1811226" y="493235"/>
                  <a:pt x="1828799" y="487680"/>
                  <a:pt x="1842867" y="478301"/>
                </a:cubicBezTo>
                <a:cubicBezTo>
                  <a:pt x="1894854" y="400323"/>
                  <a:pt x="1841259" y="462000"/>
                  <a:pt x="1913206" y="422030"/>
                </a:cubicBezTo>
                <a:cubicBezTo>
                  <a:pt x="1942765" y="405608"/>
                  <a:pt x="1969477" y="384517"/>
                  <a:pt x="1997612" y="365760"/>
                </a:cubicBezTo>
                <a:cubicBezTo>
                  <a:pt x="2039106" y="338097"/>
                  <a:pt x="2048171" y="336037"/>
                  <a:pt x="2082018" y="295421"/>
                </a:cubicBezTo>
                <a:cubicBezTo>
                  <a:pt x="2092842" y="282433"/>
                  <a:pt x="2100775" y="267286"/>
                  <a:pt x="2110153" y="253218"/>
                </a:cubicBezTo>
                <a:cubicBezTo>
                  <a:pt x="2100775" y="229772"/>
                  <a:pt x="2094546" y="204805"/>
                  <a:pt x="2082018" y="182880"/>
                </a:cubicBezTo>
                <a:cubicBezTo>
                  <a:pt x="2064771" y="152698"/>
                  <a:pt x="2042570" y="149502"/>
                  <a:pt x="2011680" y="140677"/>
                </a:cubicBezTo>
                <a:cubicBezTo>
                  <a:pt x="1993090" y="135366"/>
                  <a:pt x="1974166" y="131298"/>
                  <a:pt x="1955409" y="126609"/>
                </a:cubicBezTo>
                <a:cubicBezTo>
                  <a:pt x="1888530" y="82022"/>
                  <a:pt x="1929246" y="103820"/>
                  <a:pt x="1828800" y="70338"/>
                </a:cubicBezTo>
                <a:lnTo>
                  <a:pt x="1786596" y="56270"/>
                </a:lnTo>
                <a:cubicBezTo>
                  <a:pt x="1692812" y="60959"/>
                  <a:pt x="1598526" y="59575"/>
                  <a:pt x="1505243" y="70338"/>
                </a:cubicBezTo>
                <a:cubicBezTo>
                  <a:pt x="1475781" y="73737"/>
                  <a:pt x="1420836" y="98473"/>
                  <a:pt x="1420836" y="98473"/>
                </a:cubicBezTo>
                <a:cubicBezTo>
                  <a:pt x="1406768" y="107852"/>
                  <a:pt x="1394083" y="119742"/>
                  <a:pt x="1378633" y="126609"/>
                </a:cubicBezTo>
                <a:cubicBezTo>
                  <a:pt x="1351532" y="138654"/>
                  <a:pt x="1294227" y="154744"/>
                  <a:pt x="1294227" y="154744"/>
                </a:cubicBezTo>
                <a:cubicBezTo>
                  <a:pt x="1227347" y="199332"/>
                  <a:pt x="1268065" y="177533"/>
                  <a:pt x="1167618" y="211015"/>
                </a:cubicBezTo>
                <a:lnTo>
                  <a:pt x="1125415" y="225083"/>
                </a:lnTo>
                <a:cubicBezTo>
                  <a:pt x="1064455" y="220394"/>
                  <a:pt x="1002927" y="220551"/>
                  <a:pt x="942535" y="211015"/>
                </a:cubicBezTo>
                <a:cubicBezTo>
                  <a:pt x="942528" y="211014"/>
                  <a:pt x="837031" y="175847"/>
                  <a:pt x="815926" y="168812"/>
                </a:cubicBezTo>
                <a:lnTo>
                  <a:pt x="731520" y="140677"/>
                </a:lnTo>
                <a:lnTo>
                  <a:pt x="689316" y="126609"/>
                </a:lnTo>
                <a:cubicBezTo>
                  <a:pt x="642528" y="79819"/>
                  <a:pt x="682895" y="111799"/>
                  <a:pt x="618978" y="84406"/>
                </a:cubicBezTo>
                <a:cubicBezTo>
                  <a:pt x="446355" y="10425"/>
                  <a:pt x="661769" y="98768"/>
                  <a:pt x="520504" y="28135"/>
                </a:cubicBezTo>
                <a:cubicBezTo>
                  <a:pt x="477130" y="6448"/>
                  <a:pt x="404561" y="4850"/>
                  <a:pt x="365760" y="0"/>
                </a:cubicBezTo>
                <a:cubicBezTo>
                  <a:pt x="286043" y="4689"/>
                  <a:pt x="204562" y="-3256"/>
                  <a:pt x="126609" y="14067"/>
                </a:cubicBezTo>
                <a:cubicBezTo>
                  <a:pt x="112133" y="17284"/>
                  <a:pt x="120170" y="43554"/>
                  <a:pt x="112541" y="56270"/>
                </a:cubicBezTo>
                <a:cubicBezTo>
                  <a:pt x="105717" y="67643"/>
                  <a:pt x="95779" y="77582"/>
                  <a:pt x="84406" y="84406"/>
                </a:cubicBezTo>
                <a:cubicBezTo>
                  <a:pt x="3579" y="132902"/>
                  <a:pt x="0" y="70338"/>
                  <a:pt x="0" y="9847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E47F5E-4CDC-4D92-9DFF-78BC5D7AC53D}"/>
              </a:ext>
            </a:extLst>
          </p:cNvPr>
          <p:cNvSpPr txBox="1"/>
          <p:nvPr/>
        </p:nvSpPr>
        <p:spPr>
          <a:xfrm>
            <a:off x="632629" y="2764994"/>
            <a:ext cx="852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25F8C0-D715-4D6B-AFCF-07D32DB764FE}"/>
              </a:ext>
            </a:extLst>
          </p:cNvPr>
          <p:cNvGrpSpPr/>
          <p:nvPr/>
        </p:nvGrpSpPr>
        <p:grpSpPr>
          <a:xfrm>
            <a:off x="10429219" y="2784842"/>
            <a:ext cx="1326417" cy="873591"/>
            <a:chOff x="10429219" y="2784842"/>
            <a:chExt cx="1326417" cy="873591"/>
          </a:xfrm>
        </p:grpSpPr>
        <p:sp>
          <p:nvSpPr>
            <p:cNvPr id="18" name="Arrow: Left 17">
              <a:extLst>
                <a:ext uri="{FF2B5EF4-FFF2-40B4-BE49-F238E27FC236}">
                  <a16:creationId xmlns:a16="http://schemas.microsoft.com/office/drawing/2014/main" id="{299F11AD-BAC2-4342-8694-098D20155A2A}"/>
                </a:ext>
              </a:extLst>
            </p:cNvPr>
            <p:cNvSpPr/>
            <p:nvPr/>
          </p:nvSpPr>
          <p:spPr>
            <a:xfrm>
              <a:off x="10429219" y="2784842"/>
              <a:ext cx="1326417" cy="873591"/>
            </a:xfrm>
            <a:prstGeom prst="leftArrow">
              <a:avLst>
                <a:gd name="adj1" fmla="val 50000"/>
                <a:gd name="adj2" fmla="val 42396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4DE512-AF6F-4CEA-B634-5FE9D424482E}"/>
                </a:ext>
              </a:extLst>
            </p:cNvPr>
            <p:cNvSpPr txBox="1"/>
            <p:nvPr/>
          </p:nvSpPr>
          <p:spPr>
            <a:xfrm>
              <a:off x="10823191" y="2898471"/>
              <a:ext cx="8741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ডান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BB80C49-D6AC-4AE1-A03C-DC9655FC1F6B}"/>
              </a:ext>
            </a:extLst>
          </p:cNvPr>
          <p:cNvSpPr txBox="1"/>
          <p:nvPr/>
        </p:nvSpPr>
        <p:spPr>
          <a:xfrm>
            <a:off x="4145107" y="3772093"/>
            <a:ext cx="100037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90AAA7-E167-460F-A2BE-68D8F3F4FCAA}"/>
              </a:ext>
            </a:extLst>
          </p:cNvPr>
          <p:cNvSpPr txBox="1"/>
          <p:nvPr/>
        </p:nvSpPr>
        <p:spPr>
          <a:xfrm>
            <a:off x="5723010" y="3797075"/>
            <a:ext cx="1015691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7F0C5F-F9FB-4BAD-8C6E-5F6C209C86D2}"/>
              </a:ext>
            </a:extLst>
          </p:cNvPr>
          <p:cNvSpPr txBox="1"/>
          <p:nvPr/>
        </p:nvSpPr>
        <p:spPr>
          <a:xfrm>
            <a:off x="7088315" y="3807373"/>
            <a:ext cx="112780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6BF021-486E-47FA-9BEA-CA03C4F13B99}"/>
              </a:ext>
            </a:extLst>
          </p:cNvPr>
          <p:cNvSpPr txBox="1"/>
          <p:nvPr/>
        </p:nvSpPr>
        <p:spPr>
          <a:xfrm>
            <a:off x="8642343" y="3786778"/>
            <a:ext cx="112780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0899C25-8952-41CA-BAB6-9ED61CE11E4F}"/>
              </a:ext>
            </a:extLst>
          </p:cNvPr>
          <p:cNvSpPr txBox="1"/>
          <p:nvPr/>
        </p:nvSpPr>
        <p:spPr>
          <a:xfrm>
            <a:off x="2663477" y="3830998"/>
            <a:ext cx="112780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1E6F39-9296-4583-9C83-C23AAD1ED0DF}"/>
              </a:ext>
            </a:extLst>
          </p:cNvPr>
          <p:cNvSpPr txBox="1"/>
          <p:nvPr/>
        </p:nvSpPr>
        <p:spPr>
          <a:xfrm>
            <a:off x="4139502" y="3833313"/>
            <a:ext cx="112780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8AAAA3-94DB-4CC0-BAD4-95B2A3A9CFDC}"/>
              </a:ext>
            </a:extLst>
          </p:cNvPr>
          <p:cNvSpPr txBox="1"/>
          <p:nvPr/>
        </p:nvSpPr>
        <p:spPr>
          <a:xfrm>
            <a:off x="5725050" y="3860247"/>
            <a:ext cx="1015691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2265BB3-5C40-45F4-A6AF-0A763633007F}"/>
              </a:ext>
            </a:extLst>
          </p:cNvPr>
          <p:cNvSpPr txBox="1"/>
          <p:nvPr/>
        </p:nvSpPr>
        <p:spPr>
          <a:xfrm>
            <a:off x="7164922" y="3865149"/>
            <a:ext cx="100037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47A61F-9AE6-4E6B-B767-BD2DC576DEDC}"/>
              </a:ext>
            </a:extLst>
          </p:cNvPr>
          <p:cNvSpPr txBox="1"/>
          <p:nvPr/>
        </p:nvSpPr>
        <p:spPr>
          <a:xfrm>
            <a:off x="8706057" y="3852775"/>
            <a:ext cx="100037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653D2B8-C371-4A03-B31E-317FE02BCB6A}"/>
              </a:ext>
            </a:extLst>
          </p:cNvPr>
          <p:cNvSpPr txBox="1"/>
          <p:nvPr/>
        </p:nvSpPr>
        <p:spPr>
          <a:xfrm>
            <a:off x="3361308" y="5211880"/>
            <a:ext cx="4977341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3E9644-D4F5-4AE4-BC25-A366DC6B3464}"/>
              </a:ext>
            </a:extLst>
          </p:cNvPr>
          <p:cNvSpPr txBox="1"/>
          <p:nvPr/>
        </p:nvSpPr>
        <p:spPr>
          <a:xfrm>
            <a:off x="3900096" y="5926089"/>
            <a:ext cx="402470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ঘোড়াগুলোর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875957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3" grpId="0" animBg="1"/>
      <p:bldP spid="33" grpId="1" animBg="1"/>
      <p:bldP spid="27" grpId="0" animBg="1"/>
      <p:bldP spid="2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3" grpId="1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285</Words>
  <Application>Microsoft Office PowerPoint</Application>
  <PresentationFormat>Widescreen</PresentationFormat>
  <Paragraphs>88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AdorshoLipi</vt:lpstr>
      <vt:lpstr>Arial</vt:lpstr>
      <vt:lpstr>Calibri</vt:lpstr>
      <vt:lpstr>Calibri Light</vt:lpstr>
      <vt:lpstr>Cambria Math</vt:lpstr>
      <vt:lpstr>NikoshBAN</vt:lpstr>
      <vt:lpstr>SutonnyMJ</vt:lpstr>
      <vt:lpstr>SutonnyOMJ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Hp</cp:lastModifiedBy>
  <cp:revision>99</cp:revision>
  <dcterms:created xsi:type="dcterms:W3CDTF">2019-10-24T16:06:18Z</dcterms:created>
  <dcterms:modified xsi:type="dcterms:W3CDTF">2020-11-17T18:44:09Z</dcterms:modified>
</cp:coreProperties>
</file>