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803EF-6590-4B8D-B004-E3B4A1AB6F4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3E60C2A-AB88-4BDD-B81D-3613E4EE4300}" type="pres">
      <dgm:prSet presAssocID="{BF7803EF-6590-4B8D-B004-E3B4A1AB6F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E782D4CA-A41D-4D21-921F-6771B91D8986}" type="presOf" srcId="{BF7803EF-6590-4B8D-B004-E3B4A1AB6F49}" destId="{13E60C2A-AB88-4BDD-B81D-3613E4EE4300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6766-39E7-40A3-88AC-316DF4A4F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7C6C5-EB5B-45D3-8A49-97E373788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21A6-D2C8-4912-A451-4A39A5BA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6863A-0BB6-4AF6-AA9F-C3096A7C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102D7-7F20-49B8-AC0B-C7B53A41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9A5A-A44F-4700-86E6-0FD257E8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A51ED-37B3-49C8-A5E7-8C81FD5DB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C26C7-9C6F-479C-9E2E-2841EA19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83CC-D065-48B9-AC52-6A3225A0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24227-ADED-4704-8EA9-253F0FA9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1868A-A888-4749-99DF-3256643EE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D33B1-5B89-4288-9E0D-5948A591D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767-B57E-450F-AD42-12F5E4C1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DB4A-79B0-45DD-A096-13460B19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C2781-36FB-4D80-8E2C-9127829E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BBE1-315E-4481-B11B-F7C72C4A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469C-15D0-4807-9CF9-D8A7C958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90980-00F4-488B-962F-A679ACDB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EBC72-E768-47C0-8491-683E41C4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032AB-45CA-4379-858E-FF857C1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3F12-B806-4813-B4B4-3495B954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38643-51B3-4B30-9357-8BC955C97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4659-12A1-42EB-A4F1-931EB836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3EB6B-6677-4F26-AF79-01F1FFA2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C938-4C7B-4C36-9846-5E563B5F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AB1D-1C06-440A-AF45-BCB98458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4AFA-E7C3-46DE-8396-24B6D7031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621B7-B39E-495E-A02C-1044F461F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B3539-9646-4ACD-B4C6-8AA07AAC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28459-EBCD-4A31-BA5F-6650BCC0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DF819-B620-46A1-8BBF-1EEDAF8B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0389-69F2-48C1-AC0D-D370D740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4011F-6BFE-4C69-A19D-2D7C0FB9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66DAB-4969-4A1E-90AF-2F8D1C835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C6B8D-DD27-4A70-A689-ACBFDD481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26F88-BA78-45BF-BC2A-24C5FCD1E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8869D-80EE-4460-A8E5-5A1FFE86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D39E5C-AA67-4D8F-98F2-DCFA9CF1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104A7-4354-476B-8E84-89E4F25A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5AAB-A813-4EF8-8E2A-369C0003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99B5E-8E37-43E9-BC8E-0D2615A0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21AA9-C63B-4CF0-BDBD-0F5CB88D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93145-7AAF-485F-9EB6-10415962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83CA2-169A-4FB4-82C8-A814A922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66315-4D5F-4898-8723-6683FFA7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532D5-C480-4237-935D-FA5BF4A2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F23E-41F5-4A92-8AC8-BEDE9883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F6CB-52A9-466A-9499-4258BE1EB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C5303-56C1-4C2B-8C87-B63FC2466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535CB-7454-4B53-9F63-F116E1EC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BD75F-80BE-40EA-A9D9-BE9C275B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5443C-D175-4239-9AD2-966E22FB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EB06-B626-4C64-87F1-EDB73CBA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2A5F9-C38D-4F84-89CA-7CD5A7558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F4096-00A9-4543-9A80-891158916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1D712-8925-4E96-B38A-4BF04349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C9D8C-10B4-4D0F-BA84-3095DDEF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BA2B9-C3A2-4D01-949A-01C97DFC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AE174-7604-4BAB-A7DE-7D77F282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94305-EEDE-4130-9D03-80817F9C1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5214E-F9B0-494F-97E7-4683BA77D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3D47-A58E-448E-A45E-54B3E96A582F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D49B-A1CB-4A1C-9C6D-4F1C6C92F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2CA3E-CF55-43F2-B27F-7CD20BE8B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2948-2ECC-4E18-96B4-2351B1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44F4A3-6C35-46FD-8BE9-6C9C19C1765C}"/>
              </a:ext>
            </a:extLst>
          </p:cNvPr>
          <p:cNvSpPr/>
          <p:nvPr/>
        </p:nvSpPr>
        <p:spPr>
          <a:xfrm>
            <a:off x="1734590" y="264197"/>
            <a:ext cx="8023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/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</a:p>
          <a:p>
            <a:pPr algn="ctr"/>
            <a:r>
              <a:rPr lang="bn-IN" sz="6000" b="1" dirty="0">
                <a:ln/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cap="none" spc="0" dirty="0">
              <a:ln/>
              <a:solidFill>
                <a:srgbClr val="0066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AF5E6-A5FE-4D35-B670-7CD47160B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2223874"/>
            <a:ext cx="9771797" cy="45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01DFEC17-943F-4832-89DA-35A097542A14}"/>
              </a:ext>
            </a:extLst>
          </p:cNvPr>
          <p:cNvSpPr/>
          <p:nvPr/>
        </p:nvSpPr>
        <p:spPr>
          <a:xfrm>
            <a:off x="272954" y="1992573"/>
            <a:ext cx="5295333" cy="212905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 পৃষ্ঠা   ৫৮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E63F4-FDF3-4014-B94A-50EC2DF17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218364"/>
            <a:ext cx="6086902" cy="6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144E1-6A6D-4849-859A-196FF353B0CC}"/>
              </a:ext>
            </a:extLst>
          </p:cNvPr>
          <p:cNvSpPr txBox="1"/>
          <p:nvPr/>
        </p:nvSpPr>
        <p:spPr>
          <a:xfrm>
            <a:off x="1114275" y="2849299"/>
            <a:ext cx="10153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পৃথিবী গ্রহ কোনটি?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শনি গ্রহ কোনটি?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বুধ, শুক্র, মঙ্গল, বৃহস্পতি, ইউরেনাস, নেপচুন কোনটি?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00326-A22A-4E9F-ADAC-275527A985FC}"/>
              </a:ext>
            </a:extLst>
          </p:cNvPr>
          <p:cNvSpPr txBox="1"/>
          <p:nvPr/>
        </p:nvSpPr>
        <p:spPr>
          <a:xfrm>
            <a:off x="4984956" y="678426"/>
            <a:ext cx="212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6C06B-A220-40C9-8970-32E08C2A6F9B}"/>
              </a:ext>
            </a:extLst>
          </p:cNvPr>
          <p:cNvSpPr txBox="1"/>
          <p:nvPr/>
        </p:nvSpPr>
        <p:spPr>
          <a:xfrm>
            <a:off x="1504336" y="1946787"/>
            <a:ext cx="603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বোর্ডে গ্রহগলো চিহ্নিত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E92B6B-BFAD-4E44-97C3-89568CD863F7}"/>
              </a:ext>
            </a:extLst>
          </p:cNvPr>
          <p:cNvSpPr/>
          <p:nvPr/>
        </p:nvSpPr>
        <p:spPr>
          <a:xfrm>
            <a:off x="3889171" y="920123"/>
            <a:ext cx="3766782" cy="1146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2A3DA-AED1-4C7E-B7F4-8050BEB86EB3}"/>
              </a:ext>
            </a:extLst>
          </p:cNvPr>
          <p:cNvSpPr txBox="1"/>
          <p:nvPr/>
        </p:nvSpPr>
        <p:spPr>
          <a:xfrm>
            <a:off x="1150374" y="2772697"/>
            <a:ext cx="927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66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359546-E69A-44D2-9B12-446716F3F378}"/>
              </a:ext>
            </a:extLst>
          </p:cNvPr>
          <p:cNvSpPr/>
          <p:nvPr/>
        </p:nvSpPr>
        <p:spPr>
          <a:xfrm>
            <a:off x="4188542" y="457200"/>
            <a:ext cx="30234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cap="none" spc="0" dirty="0">
              <a:ln/>
              <a:solidFill>
                <a:schemeClr val="bg2">
                  <a:lumMod val="1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A4C70-A1AE-40AC-8897-45676AF31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8" y="3152511"/>
            <a:ext cx="3775586" cy="33957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0DDA2-78AF-4444-ADBE-0DA7159A0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15" y="2282039"/>
            <a:ext cx="3745097" cy="33172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6CDEF-0135-4015-9375-A659D5779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6" y="1204305"/>
            <a:ext cx="2794152" cy="3295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81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08879-99CA-4F91-AF2D-46C3746255E2}"/>
              </a:ext>
            </a:extLst>
          </p:cNvPr>
          <p:cNvSpPr txBox="1"/>
          <p:nvPr/>
        </p:nvSpPr>
        <p:spPr>
          <a:xfrm>
            <a:off x="663677" y="2020528"/>
            <a:ext cx="11017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তাছলিমা আক্তার</a:t>
            </a:r>
          </a:p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দোয়ানী সরকারী প্রাথমিক বিদ্যালয়</a:t>
            </a:r>
          </a:p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</a:t>
            </a:r>
          </a:p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42D6B-D80D-44E7-A147-564470F46080}"/>
              </a:ext>
            </a:extLst>
          </p:cNvPr>
          <p:cNvSpPr/>
          <p:nvPr/>
        </p:nvSpPr>
        <p:spPr>
          <a:xfrm>
            <a:off x="1445341" y="342123"/>
            <a:ext cx="84655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EA777-C140-4156-91BD-EBDA134D5035}"/>
              </a:ext>
            </a:extLst>
          </p:cNvPr>
          <p:cNvSpPr txBox="1"/>
          <p:nvPr/>
        </p:nvSpPr>
        <p:spPr>
          <a:xfrm>
            <a:off x="1160059" y="2169994"/>
            <a:ext cx="5800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F1367-4025-4233-95FD-6FE8F5131DBC}"/>
              </a:ext>
            </a:extLst>
          </p:cNvPr>
          <p:cNvSpPr/>
          <p:nvPr/>
        </p:nvSpPr>
        <p:spPr>
          <a:xfrm>
            <a:off x="874725" y="647168"/>
            <a:ext cx="52901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743C9-98F5-4F5C-9AA6-1BE7A6149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8" y="549927"/>
            <a:ext cx="3967316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675485-6476-4AF7-9BFA-B9E37B47E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0"/>
            <a:ext cx="11791666" cy="6509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304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58138-5000-4E7B-8659-8F2A6C97184E}"/>
              </a:ext>
            </a:extLst>
          </p:cNvPr>
          <p:cNvSpPr txBox="1"/>
          <p:nvPr/>
        </p:nvSpPr>
        <p:spPr>
          <a:xfrm>
            <a:off x="3657601" y="2142698"/>
            <a:ext cx="4763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এ সম্পর্কে একটি ভিডিও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6E196-6B87-4AE0-BBB2-B9235C20ABC3}"/>
              </a:ext>
            </a:extLst>
          </p:cNvPr>
          <p:cNvSpPr/>
          <p:nvPr/>
        </p:nvSpPr>
        <p:spPr>
          <a:xfrm>
            <a:off x="2456597" y="688159"/>
            <a:ext cx="62916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>
                <a:ln/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8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/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571C8-560B-4BD6-9C5B-B996CE899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9" y="217581"/>
            <a:ext cx="3780573" cy="65244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4CE79-1434-4802-80D5-DD03A3195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1" y="232013"/>
            <a:ext cx="3780431" cy="63735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63E05-0CC7-43E6-BD09-387110FA1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2" y="245660"/>
            <a:ext cx="3739487" cy="6332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76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775A8-A561-4FF7-9C7C-5854157EDCCC}"/>
              </a:ext>
            </a:extLst>
          </p:cNvPr>
          <p:cNvSpPr/>
          <p:nvPr/>
        </p:nvSpPr>
        <p:spPr>
          <a:xfrm>
            <a:off x="1419367" y="1023582"/>
            <a:ext cx="5036023" cy="996287"/>
          </a:xfrm>
          <a:prstGeom prst="rect">
            <a:avLst/>
          </a:prstGeom>
          <a:solidFill>
            <a:srgbClr val="FF99FF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আমদের আজকের পাঠ</a:t>
            </a:r>
            <a:endParaRPr lang="en-US" sz="4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DB1A7-AB3E-449E-9924-22F2BC5E50C7}"/>
              </a:ext>
            </a:extLst>
          </p:cNvPr>
          <p:cNvSpPr txBox="1"/>
          <p:nvPr/>
        </p:nvSpPr>
        <p:spPr>
          <a:xfrm>
            <a:off x="805218" y="3043451"/>
            <a:ext cx="11204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সৌরজগৎ কী?</a:t>
            </a:r>
          </a:p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৫৮  [ সূর্য এবং তার চারদিকে ......... ইউরেনাস এবং নেপচুন।]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B4493-35DC-45A0-91B9-7D709D228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71" y="314163"/>
            <a:ext cx="3193359" cy="28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A52A66C-08CF-4230-870D-65B55774C569}"/>
              </a:ext>
            </a:extLst>
          </p:cNvPr>
          <p:cNvGraphicFramePr/>
          <p:nvPr/>
        </p:nvGraphicFramePr>
        <p:xfrm>
          <a:off x="2032000" y="682388"/>
          <a:ext cx="8128000" cy="545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n 2">
            <a:extLst>
              <a:ext uri="{FF2B5EF4-FFF2-40B4-BE49-F238E27FC236}">
                <a16:creationId xmlns:a16="http://schemas.microsoft.com/office/drawing/2014/main" id="{ACB27D25-8173-4F09-A8A2-BC4721BCF2E0}"/>
              </a:ext>
            </a:extLst>
          </p:cNvPr>
          <p:cNvSpPr/>
          <p:nvPr/>
        </p:nvSpPr>
        <p:spPr>
          <a:xfrm>
            <a:off x="1651379" y="2756848"/>
            <a:ext cx="1569494" cy="140571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E6FB54-60F9-4E85-8C0B-A037DDC2E9D1}"/>
              </a:ext>
            </a:extLst>
          </p:cNvPr>
          <p:cNvSpPr/>
          <p:nvPr/>
        </p:nvSpPr>
        <p:spPr>
          <a:xfrm>
            <a:off x="1160059" y="2197290"/>
            <a:ext cx="2743200" cy="24565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555CF8-F64D-411E-B9FF-FC172109E274}"/>
              </a:ext>
            </a:extLst>
          </p:cNvPr>
          <p:cNvSpPr/>
          <p:nvPr/>
        </p:nvSpPr>
        <p:spPr>
          <a:xfrm>
            <a:off x="3275463" y="4258101"/>
            <a:ext cx="232012" cy="2456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2684A4-03C5-4320-81AC-A87BD1732973}"/>
              </a:ext>
            </a:extLst>
          </p:cNvPr>
          <p:cNvSpPr/>
          <p:nvPr/>
        </p:nvSpPr>
        <p:spPr>
          <a:xfrm>
            <a:off x="1214650" y="1596788"/>
            <a:ext cx="3480179" cy="3289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50E77-E7E3-416E-964C-580C7D1E1560}"/>
              </a:ext>
            </a:extLst>
          </p:cNvPr>
          <p:cNvSpPr/>
          <p:nvPr/>
        </p:nvSpPr>
        <p:spPr>
          <a:xfrm>
            <a:off x="1201004" y="1282890"/>
            <a:ext cx="4421874" cy="41216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006F75-7F86-4569-B895-18A3723B8BA7}"/>
              </a:ext>
            </a:extLst>
          </p:cNvPr>
          <p:cNvSpPr/>
          <p:nvPr/>
        </p:nvSpPr>
        <p:spPr>
          <a:xfrm>
            <a:off x="1173708" y="968991"/>
            <a:ext cx="5882185" cy="499508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E9D3E8-1C18-4826-873C-AB4773EA1496}"/>
              </a:ext>
            </a:extLst>
          </p:cNvPr>
          <p:cNvSpPr/>
          <p:nvPr/>
        </p:nvSpPr>
        <p:spPr>
          <a:xfrm>
            <a:off x="4148921" y="4026090"/>
            <a:ext cx="395783" cy="3684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9E33F5-58E5-470D-AA27-4F8FE99F28DA}"/>
              </a:ext>
            </a:extLst>
          </p:cNvPr>
          <p:cNvSpPr/>
          <p:nvPr/>
        </p:nvSpPr>
        <p:spPr>
          <a:xfrm>
            <a:off x="5240741" y="3684899"/>
            <a:ext cx="750627" cy="709684"/>
          </a:xfrm>
          <a:prstGeom prst="ellipse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3DEF-624B-4878-939A-24F1A25343EF}"/>
              </a:ext>
            </a:extLst>
          </p:cNvPr>
          <p:cNvSpPr/>
          <p:nvPr/>
        </p:nvSpPr>
        <p:spPr>
          <a:xfrm>
            <a:off x="6714699" y="2866031"/>
            <a:ext cx="900751" cy="9553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D7DCDB-FB05-4782-B9D4-7EE34BA28DF5}"/>
              </a:ext>
            </a:extLst>
          </p:cNvPr>
          <p:cNvSpPr/>
          <p:nvPr/>
        </p:nvSpPr>
        <p:spPr>
          <a:xfrm>
            <a:off x="5254386" y="4339986"/>
            <a:ext cx="245661" cy="2729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61082-BB3D-4BF3-9E82-97D5CF157EAF}"/>
              </a:ext>
            </a:extLst>
          </p:cNvPr>
          <p:cNvSpPr txBox="1"/>
          <p:nvPr/>
        </p:nvSpPr>
        <p:spPr>
          <a:xfrm>
            <a:off x="3057099" y="2797791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B73924-B25C-4CF5-AE4C-B60F56FA8855}"/>
              </a:ext>
            </a:extLst>
          </p:cNvPr>
          <p:cNvSpPr txBox="1"/>
          <p:nvPr/>
        </p:nvSpPr>
        <p:spPr>
          <a:xfrm>
            <a:off x="3507473" y="394420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বুধ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CF6CF9-E2B9-481F-A640-4CB0E12C16B6}"/>
              </a:ext>
            </a:extLst>
          </p:cNvPr>
          <p:cNvSpPr txBox="1"/>
          <p:nvPr/>
        </p:nvSpPr>
        <p:spPr>
          <a:xfrm>
            <a:off x="4312694" y="3630303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F2BBD1-791E-41C3-8C13-B562E130AED3}"/>
              </a:ext>
            </a:extLst>
          </p:cNvPr>
          <p:cNvSpPr txBox="1"/>
          <p:nvPr/>
        </p:nvSpPr>
        <p:spPr>
          <a:xfrm>
            <a:off x="5431809" y="3370996"/>
            <a:ext cx="110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FD022C-0DAB-43FB-8046-91281CAA584E}"/>
              </a:ext>
            </a:extLst>
          </p:cNvPr>
          <p:cNvSpPr txBox="1"/>
          <p:nvPr/>
        </p:nvSpPr>
        <p:spPr>
          <a:xfrm>
            <a:off x="6619166" y="2620371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বৃহস্পতি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5847E3-B675-4D3C-BD10-50C404AE1B5A}"/>
              </a:ext>
            </a:extLst>
          </p:cNvPr>
          <p:cNvSpPr/>
          <p:nvPr/>
        </p:nvSpPr>
        <p:spPr>
          <a:xfrm>
            <a:off x="1187355" y="532263"/>
            <a:ext cx="6796586" cy="5745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646A22-CC3E-4BC4-8F3B-DAE3937BDED6}"/>
              </a:ext>
            </a:extLst>
          </p:cNvPr>
          <p:cNvSpPr/>
          <p:nvPr/>
        </p:nvSpPr>
        <p:spPr>
          <a:xfrm>
            <a:off x="7356143" y="1978925"/>
            <a:ext cx="736979" cy="6414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6F2C9F-F46C-483C-9AF6-D764364EA421}"/>
              </a:ext>
            </a:extLst>
          </p:cNvPr>
          <p:cNvSpPr txBox="1"/>
          <p:nvPr/>
        </p:nvSpPr>
        <p:spPr>
          <a:xfrm>
            <a:off x="7233314" y="1583141"/>
            <a:ext cx="95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6DC5C0-FDE6-4B73-B4B2-369590B17A74}"/>
              </a:ext>
            </a:extLst>
          </p:cNvPr>
          <p:cNvSpPr/>
          <p:nvPr/>
        </p:nvSpPr>
        <p:spPr>
          <a:xfrm>
            <a:off x="1241947" y="354841"/>
            <a:ext cx="7820168" cy="59640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6065A1-AC12-4A70-A6B4-9401E4004E22}"/>
              </a:ext>
            </a:extLst>
          </p:cNvPr>
          <p:cNvSpPr/>
          <p:nvPr/>
        </p:nvSpPr>
        <p:spPr>
          <a:xfrm>
            <a:off x="1146412" y="95534"/>
            <a:ext cx="8734567" cy="6264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FDBF69-D1ED-4CC0-87FF-91095A4A4A04}"/>
              </a:ext>
            </a:extLst>
          </p:cNvPr>
          <p:cNvSpPr/>
          <p:nvPr/>
        </p:nvSpPr>
        <p:spPr>
          <a:xfrm>
            <a:off x="7874758" y="1296537"/>
            <a:ext cx="436729" cy="3821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ABB855-7C64-4F67-AA52-E2E372C1A62D}"/>
              </a:ext>
            </a:extLst>
          </p:cNvPr>
          <p:cNvSpPr/>
          <p:nvPr/>
        </p:nvSpPr>
        <p:spPr>
          <a:xfrm>
            <a:off x="8407022" y="736979"/>
            <a:ext cx="382136" cy="2729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4EA806-ECBC-449B-9409-5302677C8C21}"/>
              </a:ext>
            </a:extLst>
          </p:cNvPr>
          <p:cNvSpPr/>
          <p:nvPr/>
        </p:nvSpPr>
        <p:spPr>
          <a:xfrm>
            <a:off x="1146411" y="1050878"/>
            <a:ext cx="5254387" cy="4790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6A4D0E-7797-41E5-A2EF-0A6C18906DAA}"/>
              </a:ext>
            </a:extLst>
          </p:cNvPr>
          <p:cNvSpPr/>
          <p:nvPr/>
        </p:nvSpPr>
        <p:spPr>
          <a:xfrm>
            <a:off x="6291618" y="3098043"/>
            <a:ext cx="204716" cy="3548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87D90D-A045-4E39-B9A8-A586C6874BB0}"/>
              </a:ext>
            </a:extLst>
          </p:cNvPr>
          <p:cNvSpPr txBox="1"/>
          <p:nvPr/>
        </p:nvSpPr>
        <p:spPr>
          <a:xfrm>
            <a:off x="6086901" y="2866031"/>
            <a:ext cx="73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3D72A9-1586-4AF2-9905-CE0A4CD11905}"/>
              </a:ext>
            </a:extLst>
          </p:cNvPr>
          <p:cNvSpPr txBox="1"/>
          <p:nvPr/>
        </p:nvSpPr>
        <p:spPr>
          <a:xfrm>
            <a:off x="7465326" y="1037230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E50738-949A-41B5-AB54-666860990B1E}"/>
              </a:ext>
            </a:extLst>
          </p:cNvPr>
          <p:cNvSpPr txBox="1"/>
          <p:nvPr/>
        </p:nvSpPr>
        <p:spPr>
          <a:xfrm>
            <a:off x="8093122" y="518613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FFFB73-6BCA-42B9-810F-B0F09737B5D7}"/>
              </a:ext>
            </a:extLst>
          </p:cNvPr>
          <p:cNvSpPr txBox="1"/>
          <p:nvPr/>
        </p:nvSpPr>
        <p:spPr>
          <a:xfrm rot="16200000">
            <a:off x="8185286" y="2813629"/>
            <a:ext cx="5902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৮ টি গ্রহ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81625191-F616-4268-B869-1B87A73C4AA3}"/>
              </a:ext>
            </a:extLst>
          </p:cNvPr>
          <p:cNvSpPr/>
          <p:nvPr/>
        </p:nvSpPr>
        <p:spPr>
          <a:xfrm>
            <a:off x="4899546" y="1801505"/>
            <a:ext cx="1965278" cy="144666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845A2D-8043-4391-AAF3-C3023BA03775}"/>
              </a:ext>
            </a:extLst>
          </p:cNvPr>
          <p:cNvSpPr/>
          <p:nvPr/>
        </p:nvSpPr>
        <p:spPr>
          <a:xfrm>
            <a:off x="3234518" y="709684"/>
            <a:ext cx="5663821" cy="4067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591213-325A-496C-810D-271FA4EFF6DA}"/>
              </a:ext>
            </a:extLst>
          </p:cNvPr>
          <p:cNvSpPr/>
          <p:nvPr/>
        </p:nvSpPr>
        <p:spPr>
          <a:xfrm>
            <a:off x="8052180" y="1514901"/>
            <a:ext cx="1405720" cy="16240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EB319-D297-44B7-A409-33718D6D7F47}"/>
              </a:ext>
            </a:extLst>
          </p:cNvPr>
          <p:cNvSpPr txBox="1"/>
          <p:nvPr/>
        </p:nvSpPr>
        <p:spPr>
          <a:xfrm>
            <a:off x="2254962" y="5179325"/>
            <a:ext cx="10126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সূর্যের চারদিকে ঘুরে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292 -0.23565 C -0.09544 -0.23565 0.00833 -0.10255 0.00833 0.06181 C 0.00833 0.22569 -0.09544 0.35949 -0.22292 0.35949 C -0.35052 0.35949 -0.45391 0.22569 -0.45391 0.06181 C -0.45391 -0.10255 -0.35052 -0.23565 -0.22292 -0.23565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121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27</cp:revision>
  <dcterms:created xsi:type="dcterms:W3CDTF">2020-11-18T02:28:36Z</dcterms:created>
  <dcterms:modified xsi:type="dcterms:W3CDTF">2020-11-18T03:01:44Z</dcterms:modified>
</cp:coreProperties>
</file>