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28600"/>
            <a:ext cx="4905375" cy="6477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228600" y="228600"/>
            <a:ext cx="3581400" cy="6477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914400"/>
            <a:ext cx="3048000" cy="37856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আজকের পাঠে সবাইকে </a:t>
            </a:r>
          </a:p>
          <a:p>
            <a:r>
              <a:rPr lang="bn-BD" sz="6000" dirty="0"/>
              <a:t> </a:t>
            </a:r>
            <a:r>
              <a:rPr lang="bn-BD" sz="6000" dirty="0" smtClean="0"/>
              <a:t>স্বাগতম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647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mddaud</cp:lastModifiedBy>
  <cp:revision>1</cp:revision>
  <dcterms:created xsi:type="dcterms:W3CDTF">2006-08-16T00:00:00Z</dcterms:created>
  <dcterms:modified xsi:type="dcterms:W3CDTF">2020-11-03T15:16:29Z</dcterms:modified>
</cp:coreProperties>
</file>