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84" r:id="rId5"/>
    <p:sldId id="285" r:id="rId6"/>
    <p:sldId id="289" r:id="rId7"/>
    <p:sldId id="288" r:id="rId8"/>
    <p:sldId id="290" r:id="rId9"/>
    <p:sldId id="291" r:id="rId10"/>
    <p:sldId id="278" r:id="rId11"/>
    <p:sldId id="286" r:id="rId12"/>
    <p:sldId id="287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3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4064-3994-4A9C-9F94-046FE782C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14F3C-BCAF-4AB6-9F80-79B9E57FC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96B0-A905-44A8-9B04-FAFFC02D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E80A4-FA48-4CE7-890E-8C293CD2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32EB6-ECAD-48FD-AC39-B3943EF7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9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C4C0-3A37-4DF5-A154-DCD45FDF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395EC-6322-48F1-9C6D-7994C976D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AAFD0-8AAE-4964-AEE1-6F5216C3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FF753-FF4C-4A69-B5A2-20B1D773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F5F5-192E-4155-BFE3-E7C2F5C5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9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26454-FE34-4BF2-A308-72C7825C4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5FB53-3F4C-4094-BDAF-DA88F2DF4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8FFA6-B311-462D-B622-035C623D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49732-F855-4ED7-A778-F0425BE6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85E2B-5EC3-40EF-909F-F91CB1DC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8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D156-F053-4400-98E9-EA8B9821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50E98-7121-469E-B1B5-671E93A7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6951A-1C64-47EF-9489-C18FB485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F4074-9733-4625-A64F-3441F95D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2473-DB9E-426A-998A-DA932D61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7A77-340C-4328-B87E-9B1FEB00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71101-FF80-4BB0-A06D-F61042F8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9C792-C99E-40E3-A875-55FE254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D353B-8119-4E08-BD14-F4B39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9AE56-91B8-4262-844F-91A1390F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4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0842-3F19-43FF-BB5B-05D84D16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B7AC-DADA-4384-AB07-0390E6236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23B59-6601-481B-9AA2-E93FE88BB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A19B8-1F18-4E02-AFCF-91F9212E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015E1-3C40-4D30-9D53-83F03648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C389B-F922-4A23-B4D3-F040D39A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71D7-B518-4A2D-8962-B2FAD0D8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8B57-44F8-41AF-BCED-E1EDEB98D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1C1E1-923E-4D31-98F6-8B2B8ACB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9F877-9C33-44BB-A154-96FAFE74B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25B55-199D-4AC1-9146-5FA52B987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CBBD8-2187-4C70-8CB5-F69C5FF3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A18FF-9218-4081-A22A-76BC1BDF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836C0-4119-4C9D-8C7C-2015F5C0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3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6EA1-07D0-42E9-A1E1-6D7E9AFD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324CF-CE44-4A29-AA1D-BC88D286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E5BDC-8F17-4CED-8916-B1E1FAD0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D18BF-D767-4D26-965B-996CF357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8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F75AC-07FE-4CCB-AE9A-B35B2838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A7C9F-1226-4022-A27B-BAE2BF1B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20551-C249-4517-9C10-1CDF3014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5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1A26-79A2-4BC1-A776-120FDEE7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EE984-4130-43D1-9640-15AD7EFB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2D269-BF63-474F-8868-4EE2E7FE0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D3C24-B468-42E1-A656-17C82F70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A4104-C486-4BBA-B2AF-2B3CB108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07704-1077-4BA3-AE19-B143474D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2322-0E47-4110-884F-F3317B50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D01AE-B2CC-42C7-A6FB-AC475FF4C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A59FE-2EFD-412A-89B6-B9FCD231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01D7D-A201-4615-A1A7-1B0A1048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F8F25-7F56-4286-85DD-C220BC0B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8A3C8-AA3A-411E-ADBB-48170E13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0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20149-25F9-425C-BEE4-7F61C213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B081B-5C55-4AC9-BB66-6D193E45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7A2CC-D415-4975-973D-A41E9CA70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72970-FCFA-4A88-BAE0-60655106CEF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064F9-CF7E-4FA6-AF94-3064EA76E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5F1C-631A-49CD-884B-96DF51679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191C-68DB-4A88-A0FF-1D7D25E2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2F0829-1181-4C21-BB75-E819EFBA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26610"/>
            <a:ext cx="11957538" cy="12942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43C24-F755-4ECC-94C2-D2CA1B25B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41" y="1420839"/>
            <a:ext cx="11957538" cy="5310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11317F-4A2F-4B2F-98D8-405F45DEB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0877">
            <a:off x="5269919" y="2295608"/>
            <a:ext cx="1905000" cy="14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696CE-A625-4234-80BC-1D38CC63145A}"/>
              </a:ext>
            </a:extLst>
          </p:cNvPr>
          <p:cNvSpPr/>
          <p:nvPr/>
        </p:nvSpPr>
        <p:spPr>
          <a:xfrm>
            <a:off x="727501" y="471269"/>
            <a:ext cx="4168056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000" b="1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DCF2A1-5CC4-4703-88EA-CFD495D26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69120"/>
              </p:ext>
            </p:extLst>
          </p:nvPr>
        </p:nvGraphicFramePr>
        <p:xfrm>
          <a:off x="727501" y="1463040"/>
          <a:ext cx="4983982" cy="931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3982">
                  <a:extLst>
                    <a:ext uri="{9D8B030D-6E8A-4147-A177-3AD203B41FA5}">
                      <a16:colId xmlns:a16="http://schemas.microsoft.com/office/drawing/2014/main" val="2713624735"/>
                    </a:ext>
                  </a:extLst>
                </a:gridCol>
              </a:tblGrid>
              <a:tr h="931281">
                <a:tc>
                  <a:txBody>
                    <a:bodyPr/>
                    <a:lstStyle/>
                    <a:p>
                      <a:pPr marL="742950" indent="-742950">
                        <a:buAutoNum type="arabicParenR"/>
                      </a:pPr>
                      <a:r>
                        <a:rPr lang="bn-BD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নায়াগ্রা কোথায় অবস্থিত? 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A3DCA64F-2ED5-4E8E-B817-BB67B93B4554}"/>
              </a:ext>
            </a:extLst>
          </p:cNvPr>
          <p:cNvSpPr/>
          <p:nvPr/>
        </p:nvSpPr>
        <p:spPr>
          <a:xfrm>
            <a:off x="3641187" y="225083"/>
            <a:ext cx="4909625" cy="17162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7ACE3-7490-40C9-8F70-40FC27A03DE8}"/>
              </a:ext>
            </a:extLst>
          </p:cNvPr>
          <p:cNvSpPr txBox="1"/>
          <p:nvPr/>
        </p:nvSpPr>
        <p:spPr>
          <a:xfrm>
            <a:off x="5568461" y="3044279"/>
            <a:ext cx="505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নায়াগ্রা কোথায় অবস্থিত?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51106-D8F6-45C6-A7C6-BC8D1F8D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1" y="2040314"/>
            <a:ext cx="4909625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6407AD3-E784-4E6A-9E2E-4EEC82BAFBC7}"/>
              </a:ext>
            </a:extLst>
          </p:cNvPr>
          <p:cNvSpPr/>
          <p:nvPr/>
        </p:nvSpPr>
        <p:spPr>
          <a:xfrm>
            <a:off x="4403188" y="168812"/>
            <a:ext cx="3596640" cy="1772530"/>
          </a:xfrm>
          <a:prstGeom prst="flowChartPunchedTap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59FD5-AC9C-4F0C-9273-EB2E151B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96086"/>
            <a:ext cx="4754879" cy="45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B01E6-DB05-4BC3-8241-B0B4A9F6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40" y="168812"/>
            <a:ext cx="2447780" cy="1927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FD499-5CA3-4DE6-BA5B-40510B42D1F9}"/>
              </a:ext>
            </a:extLst>
          </p:cNvPr>
          <p:cNvSpPr txBox="1"/>
          <p:nvPr/>
        </p:nvSpPr>
        <p:spPr>
          <a:xfrm>
            <a:off x="5401994" y="2954215"/>
            <a:ext cx="555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নায়াগ্রা সম্পর্কে ৫টি বাক্য লিখে আনবে । </a:t>
            </a:r>
          </a:p>
        </p:txBody>
      </p:sp>
    </p:spTree>
    <p:extLst>
      <p:ext uri="{BB962C8B-B14F-4D97-AF65-F5344CB8AC3E}">
        <p14:creationId xmlns:p14="http://schemas.microsoft.com/office/powerpoint/2010/main" val="338945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A8160-7CC7-4C01-81D3-7A396F602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09" y="140677"/>
            <a:ext cx="11929403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B150C-7819-4CE2-A837-34B34989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833AA-8F92-464A-AF71-73FD2CCBA9A8}"/>
              </a:ext>
            </a:extLst>
          </p:cNvPr>
          <p:cNvSpPr/>
          <p:nvPr/>
        </p:nvSpPr>
        <p:spPr>
          <a:xfrm>
            <a:off x="225084" y="1927274"/>
            <a:ext cx="5542670" cy="4754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0E01E-2C01-4C9A-A6DC-E91FFA22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" y="3910483"/>
            <a:ext cx="5852667" cy="2328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8900C-44C5-4827-9912-6EE568522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43" y="2082018"/>
            <a:ext cx="2067949" cy="1924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47506C2D-0B40-4E9B-AD7F-773A8AE11304}"/>
              </a:ext>
            </a:extLst>
          </p:cNvPr>
          <p:cNvSpPr/>
          <p:nvPr/>
        </p:nvSpPr>
        <p:spPr>
          <a:xfrm>
            <a:off x="4285599" y="175846"/>
            <a:ext cx="4323709" cy="1463375"/>
          </a:xfrm>
          <a:prstGeom prst="cloud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9285C4-F9E3-4D0F-BB05-053D10CBEC1F}"/>
              </a:ext>
            </a:extLst>
          </p:cNvPr>
          <p:cNvSpPr/>
          <p:nvPr/>
        </p:nvSpPr>
        <p:spPr>
          <a:xfrm>
            <a:off x="6232749" y="1927275"/>
            <a:ext cx="5725043" cy="4754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25C47-41DA-4115-A4FB-F76C8C85A014}"/>
              </a:ext>
            </a:extLst>
          </p:cNvPr>
          <p:cNvSpPr txBox="1"/>
          <p:nvPr/>
        </p:nvSpPr>
        <p:spPr>
          <a:xfrm>
            <a:off x="6566595" y="3423922"/>
            <a:ext cx="5136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৫ম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 দেখে এলাম নায়াগ্রা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তোমরা নিশ্চয়ই ---- করা যাবে।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১০১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48AA6-C0FD-43DF-9FFB-F546131F8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8" y="1990507"/>
            <a:ext cx="1374734" cy="1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877B54-69A0-423D-941E-AAD11B739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62" y="84221"/>
            <a:ext cx="11852030" cy="66534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26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4C7A7A4-7470-4BC5-9483-372A0337CB56}"/>
              </a:ext>
            </a:extLst>
          </p:cNvPr>
          <p:cNvSpPr/>
          <p:nvPr/>
        </p:nvSpPr>
        <p:spPr>
          <a:xfrm>
            <a:off x="295421" y="182880"/>
            <a:ext cx="4389120" cy="1083212"/>
          </a:xfrm>
          <a:prstGeom prst="ellipse">
            <a:avLst/>
          </a:prstGeom>
          <a:solidFill>
            <a:srgbClr val="B6E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3FF43-A41D-4FCF-9F08-FB50E73F1663}"/>
              </a:ext>
            </a:extLst>
          </p:cNvPr>
          <p:cNvSpPr/>
          <p:nvPr/>
        </p:nvSpPr>
        <p:spPr>
          <a:xfrm>
            <a:off x="5838092" y="203981"/>
            <a:ext cx="2475914" cy="1041009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CA7F3-4012-40DC-949E-4FEEA56E36F5}"/>
              </a:ext>
            </a:extLst>
          </p:cNvPr>
          <p:cNvSpPr/>
          <p:nvPr/>
        </p:nvSpPr>
        <p:spPr>
          <a:xfrm>
            <a:off x="8975189" y="182880"/>
            <a:ext cx="2405576" cy="1083212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CB60B-A1EB-4BFB-97B0-903052D57BF5}"/>
              </a:ext>
            </a:extLst>
          </p:cNvPr>
          <p:cNvSpPr txBox="1"/>
          <p:nvPr/>
        </p:nvSpPr>
        <p:spPr>
          <a:xfrm>
            <a:off x="295421" y="1971935"/>
            <a:ext cx="369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CF6DB-1A83-4792-A329-4FE0ADA944CC}"/>
              </a:ext>
            </a:extLst>
          </p:cNvPr>
          <p:cNvSpPr txBox="1"/>
          <p:nvPr/>
        </p:nvSpPr>
        <p:spPr>
          <a:xfrm>
            <a:off x="295421" y="2618266"/>
            <a:ext cx="11549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৩.১.২ বর্ণনা শুনে বুঝতে পারবে। </a:t>
            </a:r>
          </a:p>
          <a:p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 বিভিন্ন বিষয়ে অনুভূতি প্রকাশ করতে পারবে। </a:t>
            </a:r>
          </a:p>
          <a:p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পাঠ্যপুস্তকের পাঠ শ্রবণযোগ্য স্পষ্ট স্বরে ও প্রমিত উচ্চারণে সাবলীলভাবে পড়তে পারবে।</a:t>
            </a:r>
          </a:p>
          <a:p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৩.৩.২ বাক্য সাবলীলভাবে পড়তে পারবে। 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4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4CCE-1486-4A1E-9B7F-9CFCB99604D3}"/>
              </a:ext>
            </a:extLst>
          </p:cNvPr>
          <p:cNvSpPr txBox="1"/>
          <p:nvPr/>
        </p:nvSpPr>
        <p:spPr>
          <a:xfrm>
            <a:off x="112542" y="182880"/>
            <a:ext cx="119575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করিঃ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জলপ্রপাত = পাহাড়ের ওপর থেকে নিচে সমতল ভূমিতে বিশাল পরিধি নিয়ে জল পড়া।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কানাডা = উত্তর আমেরিকা মহাদেশের একটি দেশ।</a:t>
            </a:r>
          </a:p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মজলিস = গল্পগুজব করার আসন।</a:t>
            </a:r>
          </a:p>
        </p:txBody>
      </p:sp>
    </p:spTree>
    <p:extLst>
      <p:ext uri="{BB962C8B-B14F-4D97-AF65-F5344CB8AC3E}">
        <p14:creationId xmlns:p14="http://schemas.microsoft.com/office/powerpoint/2010/main" val="326259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17928-E0B9-4981-B310-6A38D640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609"/>
            <a:ext cx="11887200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1116E-2B1E-4AC2-9144-AF19352FB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98474"/>
            <a:ext cx="11971605" cy="66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9DF8F-4B4E-4E42-A91C-EB38FA94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98474"/>
            <a:ext cx="11929403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9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11B52-4E14-4D08-A9D3-449AF26DFE57}"/>
              </a:ext>
            </a:extLst>
          </p:cNvPr>
          <p:cNvSpPr txBox="1"/>
          <p:nvPr/>
        </p:nvSpPr>
        <p:spPr>
          <a:xfrm>
            <a:off x="281354" y="422031"/>
            <a:ext cx="393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ভেঙ্গে দেখাইঃ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F0AA5-ED30-4CD2-93D7-76BD22ECE0ED}"/>
              </a:ext>
            </a:extLst>
          </p:cNvPr>
          <p:cNvSpPr txBox="1"/>
          <p:nvPr/>
        </p:nvSpPr>
        <p:spPr>
          <a:xfrm>
            <a:off x="365758" y="3005598"/>
            <a:ext cx="1477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C319E-EAA0-46FF-B4A3-395492AA217B}"/>
              </a:ext>
            </a:extLst>
          </p:cNvPr>
          <p:cNvSpPr txBox="1"/>
          <p:nvPr/>
        </p:nvSpPr>
        <p:spPr>
          <a:xfrm>
            <a:off x="2546253" y="3005598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1F8E2-5E21-4817-AD95-DED465E82C20}"/>
              </a:ext>
            </a:extLst>
          </p:cNvPr>
          <p:cNvSpPr txBox="1"/>
          <p:nvPr/>
        </p:nvSpPr>
        <p:spPr>
          <a:xfrm>
            <a:off x="4389117" y="3005598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A260D-30B7-4C1E-A49F-C128C3BDC40B}"/>
              </a:ext>
            </a:extLst>
          </p:cNvPr>
          <p:cNvSpPr txBox="1"/>
          <p:nvPr/>
        </p:nvSpPr>
        <p:spPr>
          <a:xfrm>
            <a:off x="5793544" y="3002885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D47D0-E2D4-4DC8-8002-6BCC1A3E1E6B}"/>
              </a:ext>
            </a:extLst>
          </p:cNvPr>
          <p:cNvSpPr txBox="1"/>
          <p:nvPr/>
        </p:nvSpPr>
        <p:spPr>
          <a:xfrm>
            <a:off x="365758" y="2134643"/>
            <a:ext cx="84406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E789D-E28C-42C2-9220-74C26AF99AE1}"/>
              </a:ext>
            </a:extLst>
          </p:cNvPr>
          <p:cNvSpPr txBox="1"/>
          <p:nvPr/>
        </p:nvSpPr>
        <p:spPr>
          <a:xfrm>
            <a:off x="2546253" y="2134643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ঙ্গ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4688D-29FC-4E8C-A45F-9D0B6EDC9B7B}"/>
              </a:ext>
            </a:extLst>
          </p:cNvPr>
          <p:cNvSpPr txBox="1"/>
          <p:nvPr/>
        </p:nvSpPr>
        <p:spPr>
          <a:xfrm>
            <a:off x="4389117" y="2134641"/>
            <a:ext cx="59787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21A6E-BAF0-4C57-A804-3C952785D5D7}"/>
              </a:ext>
            </a:extLst>
          </p:cNvPr>
          <p:cNvSpPr txBox="1"/>
          <p:nvPr/>
        </p:nvSpPr>
        <p:spPr>
          <a:xfrm>
            <a:off x="5793544" y="2134641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0F5DC-1FEB-4DDC-B15E-E9A20309C7B8}"/>
              </a:ext>
            </a:extLst>
          </p:cNvPr>
          <p:cNvSpPr txBox="1"/>
          <p:nvPr/>
        </p:nvSpPr>
        <p:spPr>
          <a:xfrm>
            <a:off x="365758" y="1269916"/>
            <a:ext cx="13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টরন্টোতে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92939-577B-49C5-994B-2144B74074F7}"/>
              </a:ext>
            </a:extLst>
          </p:cNvPr>
          <p:cNvSpPr txBox="1"/>
          <p:nvPr/>
        </p:nvSpPr>
        <p:spPr>
          <a:xfrm>
            <a:off x="2546253" y="1269915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F5F5A-A915-4B69-BA10-6B9DCF6EC797}"/>
              </a:ext>
            </a:extLst>
          </p:cNvPr>
          <p:cNvSpPr txBox="1"/>
          <p:nvPr/>
        </p:nvSpPr>
        <p:spPr>
          <a:xfrm>
            <a:off x="4389117" y="1269914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20710-A773-4633-82AB-89EEC164DDC4}"/>
              </a:ext>
            </a:extLst>
          </p:cNvPr>
          <p:cNvSpPr txBox="1"/>
          <p:nvPr/>
        </p:nvSpPr>
        <p:spPr>
          <a:xfrm>
            <a:off x="5793544" y="1266397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2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152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আজকের ক্লাসে সবাইকে  স্বাগত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 স্বাগত </dc:title>
  <dc:creator>SRC</dc:creator>
  <cp:lastModifiedBy>SRC</cp:lastModifiedBy>
  <cp:revision>17</cp:revision>
  <dcterms:created xsi:type="dcterms:W3CDTF">2020-11-18T11:58:43Z</dcterms:created>
  <dcterms:modified xsi:type="dcterms:W3CDTF">2020-11-18T13:56:25Z</dcterms:modified>
</cp:coreProperties>
</file>