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8" r:id="rId3"/>
    <p:sldId id="273" r:id="rId4"/>
    <p:sldId id="276" r:id="rId5"/>
    <p:sldId id="274" r:id="rId6"/>
    <p:sldId id="259" r:id="rId7"/>
    <p:sldId id="260" r:id="rId8"/>
    <p:sldId id="261" r:id="rId9"/>
    <p:sldId id="277" r:id="rId10"/>
    <p:sldId id="272" r:id="rId11"/>
    <p:sldId id="263" r:id="rId12"/>
    <p:sldId id="264" r:id="rId13"/>
    <p:sldId id="275" r:id="rId14"/>
    <p:sldId id="265" r:id="rId15"/>
    <p:sldId id="271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 autoAdjust="0"/>
    <p:restoredTop sz="94660"/>
  </p:normalViewPr>
  <p:slideViewPr>
    <p:cSldViewPr>
      <p:cViewPr varScale="1">
        <p:scale>
          <a:sx n="70" d="100"/>
          <a:sy n="70" d="100"/>
        </p:scale>
        <p:origin x="82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CA6AB-D601-4B38-8123-2F1F836ED50A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FC033-1610-44EA-8F46-7E81634B6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FC033-1610-44EA-8F46-7E81634B6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2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9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5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0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9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3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05AE4F-B0BB-4167-87EA-375092E7B57B}"/>
              </a:ext>
            </a:extLst>
          </p:cNvPr>
          <p:cNvSpPr/>
          <p:nvPr/>
        </p:nvSpPr>
        <p:spPr>
          <a:xfrm>
            <a:off x="3958181" y="619035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E06129-DEF1-426C-A927-3E576FFD0BD5}"/>
              </a:ext>
            </a:extLst>
          </p:cNvPr>
          <p:cNvSpPr/>
          <p:nvPr/>
        </p:nvSpPr>
        <p:spPr>
          <a:xfrm>
            <a:off x="4876800" y="1447800"/>
            <a:ext cx="1484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2A18DC6-74C4-45DE-9982-A3364EFA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61231"/>
            <a:ext cx="6352039" cy="320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A771D6-A727-4079-913B-8FE6AF61E5F4}"/>
              </a:ext>
            </a:extLst>
          </p:cNvPr>
          <p:cNvSpPr/>
          <p:nvPr/>
        </p:nvSpPr>
        <p:spPr>
          <a:xfrm>
            <a:off x="2667000" y="19812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?,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u dusa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318" y="1055484"/>
            <a:ext cx="3417710" cy="246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bdyu dusa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53" y="934440"/>
            <a:ext cx="3569825" cy="270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bayu dusab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35" y="3276600"/>
            <a:ext cx="3995057" cy="2556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734747" y="3733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835" y="3941346"/>
            <a:ext cx="229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0063" y="589021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শ্বাসজনিত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F05E2-03F1-4A43-B152-4CC465FE4002}"/>
              </a:ext>
            </a:extLst>
          </p:cNvPr>
          <p:cNvSpPr/>
          <p:nvPr/>
        </p:nvSpPr>
        <p:spPr>
          <a:xfrm>
            <a:off x="4679663" y="831036"/>
            <a:ext cx="3196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 pol 2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74567" y="1371600"/>
            <a:ext cx="42672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Cpani dusan.JPG"/>
          <p:cNvPicPr>
            <a:picLocks noChangeAspect="1"/>
          </p:cNvPicPr>
          <p:nvPr/>
        </p:nvPicPr>
        <p:blipFill>
          <a:blip r:embed="rId3"/>
          <a:srcRect b="10244"/>
          <a:stretch>
            <a:fillRect/>
          </a:stretch>
        </p:blipFill>
        <p:spPr>
          <a:xfrm>
            <a:off x="4287890" y="2705100"/>
            <a:ext cx="4304886" cy="285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ani dusan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899" y="1651222"/>
            <a:ext cx="3578534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816480-672D-4881-91BC-BE0D587589F8}"/>
              </a:ext>
            </a:extLst>
          </p:cNvPr>
          <p:cNvSpPr/>
          <p:nvPr/>
        </p:nvSpPr>
        <p:spPr>
          <a:xfrm>
            <a:off x="4572000" y="838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9CDABD9-FC7B-4512-B1A8-5D62F8718F56}"/>
              </a:ext>
            </a:extLst>
          </p:cNvPr>
          <p:cNvSpPr/>
          <p:nvPr/>
        </p:nvSpPr>
        <p:spPr>
          <a:xfrm>
            <a:off x="6039853" y="4419600"/>
            <a:ext cx="56147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5B10D5-735A-4F07-AA5A-0722B1600892}"/>
              </a:ext>
            </a:extLst>
          </p:cNvPr>
          <p:cNvSpPr txBox="1"/>
          <p:nvPr/>
        </p:nvSpPr>
        <p:spPr>
          <a:xfrm>
            <a:off x="1295400" y="990600"/>
            <a:ext cx="8061960" cy="65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ভেবে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ত</a:t>
            </a:r>
          </a:p>
        </p:txBody>
      </p:sp>
      <p:pic>
        <p:nvPicPr>
          <p:cNvPr id="6" name="Picture 5" descr="A picture containing outdoor, swimming, water&#10;&#10;Description automatically generated">
            <a:extLst>
              <a:ext uri="{FF2B5EF4-FFF2-40B4-BE49-F238E27FC236}">
                <a16:creationId xmlns:a16="http://schemas.microsoft.com/office/drawing/2014/main" id="{B3C35737-85B4-4C8E-BA72-7F8C7D9C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69" y="2057400"/>
            <a:ext cx="8455661" cy="35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E8A043-A094-45E6-B359-E25D5F1C4C57}"/>
              </a:ext>
            </a:extLst>
          </p:cNvPr>
          <p:cNvGrpSpPr/>
          <p:nvPr/>
        </p:nvGrpSpPr>
        <p:grpSpPr>
          <a:xfrm>
            <a:off x="381000" y="1392655"/>
            <a:ext cx="11017831" cy="3749544"/>
            <a:chOff x="381000" y="1392655"/>
            <a:chExt cx="11017831" cy="37495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109EEB-30D0-48D8-B3E1-4AE252C5B6E0}"/>
                </a:ext>
              </a:extLst>
            </p:cNvPr>
            <p:cNvGrpSpPr/>
            <p:nvPr/>
          </p:nvGrpSpPr>
          <p:grpSpPr>
            <a:xfrm>
              <a:off x="381000" y="1392655"/>
              <a:ext cx="11017831" cy="3713379"/>
              <a:chOff x="381000" y="1392655"/>
              <a:chExt cx="11017831" cy="3713379"/>
            </a:xfrm>
          </p:grpSpPr>
          <p:pic>
            <p:nvPicPr>
              <p:cNvPr id="2" name="Picture 1" descr="pani dusan1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0" y="1475942"/>
                <a:ext cx="5302831" cy="33948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 descr="pani dusan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1392655"/>
                <a:ext cx="4464631" cy="34781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054990" y="4458638"/>
                <a:ext cx="3654176" cy="64739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জলজ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প্রাণী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মারা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যাচ্ছে</a:t>
                </a:r>
                <a:endParaRPr lang="en-US" sz="3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93169" y="4557424"/>
              <a:ext cx="3785695" cy="58477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চর্মরোগে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আক্রান্ত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হচ্ছে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51317" y="5239441"/>
            <a:ext cx="10058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6BED90-F768-4CBD-87AE-9F0126B8D893}"/>
              </a:ext>
            </a:extLst>
          </p:cNvPr>
          <p:cNvSpPr/>
          <p:nvPr/>
        </p:nvSpPr>
        <p:spPr>
          <a:xfrm>
            <a:off x="3280844" y="377643"/>
            <a:ext cx="3690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A757BF-F426-4D18-8FC9-16E9F8675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57555"/>
            <a:ext cx="4038600" cy="31428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C26FBF-4978-4AC3-9436-FE77D4781A4E}"/>
              </a:ext>
            </a:extLst>
          </p:cNvPr>
          <p:cNvSpPr txBox="1"/>
          <p:nvPr/>
        </p:nvSpPr>
        <p:spPr>
          <a:xfrm>
            <a:off x="3505200" y="685800"/>
            <a:ext cx="4343400" cy="661714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4A551-2A15-4BF1-A6F5-27F2D9D95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4479677" cy="3982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53000" y="914400"/>
            <a:ext cx="2286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9200" y="446316"/>
            <a:ext cx="3200400" cy="14478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40035"/>
              </p:ext>
            </p:extLst>
          </p:nvPr>
        </p:nvGraphicFramePr>
        <p:xfrm>
          <a:off x="2209800" y="2133600"/>
          <a:ext cx="77724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914400"/>
            <a:ext cx="20955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2530258"/>
            <a:ext cx="6172200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C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8FB5C-103E-4663-BE47-AE0E1E789E89}"/>
              </a:ext>
            </a:extLst>
          </p:cNvPr>
          <p:cNvSpPr txBox="1"/>
          <p:nvPr/>
        </p:nvSpPr>
        <p:spPr>
          <a:xfrm>
            <a:off x="1447800" y="2514600"/>
            <a:ext cx="86078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E251B-7964-43FE-9353-7EF2F9A6C6D9}"/>
              </a:ext>
            </a:extLst>
          </p:cNvPr>
          <p:cNvSpPr txBox="1"/>
          <p:nvPr/>
        </p:nvSpPr>
        <p:spPr>
          <a:xfrm>
            <a:off x="4038600" y="1305342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33734C7A-8039-4B5B-BDA9-739064EF49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71187"/>
            <a:ext cx="7895716" cy="3031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CA6D8E-F1E3-4725-A702-CAF0D5F593CA}"/>
              </a:ext>
            </a:extLst>
          </p:cNvPr>
          <p:cNvSpPr txBox="1"/>
          <p:nvPr/>
        </p:nvSpPr>
        <p:spPr>
          <a:xfrm>
            <a:off x="3283908" y="1197429"/>
            <a:ext cx="4351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2871" y="7620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34AA6-8BA7-4B72-9F62-A8EF4FAA4B3C}"/>
              </a:ext>
            </a:extLst>
          </p:cNvPr>
          <p:cNvSpPr/>
          <p:nvPr/>
        </p:nvSpPr>
        <p:spPr>
          <a:xfrm>
            <a:off x="6770715" y="4159516"/>
            <a:ext cx="5082518" cy="175432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৫ম,</a:t>
            </a:r>
          </a:p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বায়ু,পানি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,---------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চর্মরোগে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E7DF3-4D58-4A0E-A730-68B2FA5F7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234856"/>
            <a:ext cx="2148818" cy="267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29C43-7D81-4455-B529-6619CE85C962}"/>
              </a:ext>
            </a:extLst>
          </p:cNvPr>
          <p:cNvSpPr txBox="1"/>
          <p:nvPr/>
        </p:nvSpPr>
        <p:spPr>
          <a:xfrm>
            <a:off x="533400" y="4159516"/>
            <a:ext cx="5309210" cy="218521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জয়ন্তী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পিটিআই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নরসিংদী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A2A5BD-FC68-479C-BB77-0289652B2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r="2056"/>
          <a:stretch/>
        </p:blipFill>
        <p:spPr>
          <a:xfrm>
            <a:off x="917252" y="1011793"/>
            <a:ext cx="3260062" cy="3108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868E70B0-13D8-4354-B07D-C620BF7EB8ED}"/>
              </a:ext>
            </a:extLst>
          </p:cNvPr>
          <p:cNvSpPr/>
          <p:nvPr/>
        </p:nvSpPr>
        <p:spPr>
          <a:xfrm>
            <a:off x="6230671" y="1469886"/>
            <a:ext cx="329592" cy="487484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07C89-295D-44C1-93D6-5F87503C121F}"/>
              </a:ext>
            </a:extLst>
          </p:cNvPr>
          <p:cNvSpPr txBox="1"/>
          <p:nvPr/>
        </p:nvSpPr>
        <p:spPr>
          <a:xfrm>
            <a:off x="1282152" y="336003"/>
            <a:ext cx="740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ড়েছিলাম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8CB7C-726B-499D-87A9-ADC390C01DC5}"/>
              </a:ext>
            </a:extLst>
          </p:cNvPr>
          <p:cNvSpPr txBox="1"/>
          <p:nvPr/>
        </p:nvSpPr>
        <p:spPr>
          <a:xfrm>
            <a:off x="632104" y="982334"/>
            <a:ext cx="400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3DBBF-FF43-43B8-99D9-7E930619D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2" y="4346695"/>
            <a:ext cx="5410200" cy="2136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6B466-AEF8-44AC-81A9-A5301BAFF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98029"/>
            <a:ext cx="5267324" cy="21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9F68D-C967-43BE-9549-B352A907F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2" y="4705443"/>
            <a:ext cx="5410200" cy="1838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AEE79-A544-45EE-AF21-C2445E86E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2" y="2159113"/>
            <a:ext cx="5410200" cy="25397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1A9E66-2FC9-4486-88DD-72DFFD70701D}"/>
              </a:ext>
            </a:extLst>
          </p:cNvPr>
          <p:cNvSpPr/>
          <p:nvPr/>
        </p:nvSpPr>
        <p:spPr>
          <a:xfrm>
            <a:off x="3991303" y="925799"/>
            <a:ext cx="34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4FD31-44CF-45FE-AF43-209A2B149194}"/>
              </a:ext>
            </a:extLst>
          </p:cNvPr>
          <p:cNvSpPr txBox="1"/>
          <p:nvPr/>
        </p:nvSpPr>
        <p:spPr>
          <a:xfrm>
            <a:off x="3485759" y="118899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0D99E-E5A4-49EC-963C-1D1768F30DEA}"/>
              </a:ext>
            </a:extLst>
          </p:cNvPr>
          <p:cNvSpPr/>
          <p:nvPr/>
        </p:nvSpPr>
        <p:spPr>
          <a:xfrm>
            <a:off x="3533789" y="1443153"/>
            <a:ext cx="5968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005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7" grpId="0"/>
      <p:bldP spid="17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 Pollution ( 144 X 144 )">
            <a:hlinkClick r:id="" action="ppaction://media"/>
            <a:extLst>
              <a:ext uri="{FF2B5EF4-FFF2-40B4-BE49-F238E27FC236}">
                <a16:creationId xmlns:a16="http://schemas.microsoft.com/office/drawing/2014/main" id="{FBA09E86-CC5A-42C0-87F2-7E5BA9492F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1371600"/>
            <a:ext cx="72390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CA3CE-B2E4-4E7B-AB8A-FD8D34127189}"/>
              </a:ext>
            </a:extLst>
          </p:cNvPr>
          <p:cNvSpPr txBox="1"/>
          <p:nvPr/>
        </p:nvSpPr>
        <p:spPr>
          <a:xfrm>
            <a:off x="3276600" y="762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7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51183-E7D9-4E5D-91F9-54FD11A4A172}"/>
              </a:ext>
            </a:extLst>
          </p:cNvPr>
          <p:cNvSpPr txBox="1"/>
          <p:nvPr/>
        </p:nvSpPr>
        <p:spPr>
          <a:xfrm>
            <a:off x="2699657" y="784980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1EAE2-9DE0-4F0E-9385-93FBF9E440B8}"/>
              </a:ext>
            </a:extLst>
          </p:cNvPr>
          <p:cNvSpPr txBox="1"/>
          <p:nvPr/>
        </p:nvSpPr>
        <p:spPr>
          <a:xfrm>
            <a:off x="7046975" y="1736754"/>
            <a:ext cx="190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F05AD-53F3-442A-A073-62D94EC9E688}"/>
              </a:ext>
            </a:extLst>
          </p:cNvPr>
          <p:cNvSpPr/>
          <p:nvPr/>
        </p:nvSpPr>
        <p:spPr>
          <a:xfrm>
            <a:off x="2819400" y="1630427"/>
            <a:ext cx="156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A2A07-277E-42B7-9930-C7437D1E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39" y="2522977"/>
            <a:ext cx="5181601" cy="3126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78E94A-A8C1-4050-A8D2-364D58DDE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6" y="2551880"/>
            <a:ext cx="5492969" cy="3097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BFA8E-4495-4FA4-A208-97BA8951F2D8}"/>
              </a:ext>
            </a:extLst>
          </p:cNvPr>
          <p:cNvSpPr txBox="1"/>
          <p:nvPr/>
        </p:nvSpPr>
        <p:spPr>
          <a:xfrm>
            <a:off x="5693229" y="1706433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259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3400" y="437321"/>
            <a:ext cx="3581400" cy="1219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819400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১.২.৩.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১.২.৪.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১.২.৬.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ir pol1.jpg">
            <a:extLst>
              <a:ext uri="{FF2B5EF4-FFF2-40B4-BE49-F238E27FC236}">
                <a16:creationId xmlns:a16="http://schemas.microsoft.com/office/drawing/2014/main" id="{29D242E5-CB2C-4C21-B8A1-5A3790C4C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22411"/>
            <a:ext cx="4953000" cy="311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23BBC2-FC8F-4877-B167-0E59EDF415B9}"/>
              </a:ext>
            </a:extLst>
          </p:cNvPr>
          <p:cNvSpPr txBox="1"/>
          <p:nvPr/>
        </p:nvSpPr>
        <p:spPr>
          <a:xfrm>
            <a:off x="7315200" y="1565194"/>
            <a:ext cx="2142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at po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88359"/>
            <a:ext cx="4953000" cy="311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E826BA-33A0-41AF-86FB-6CFB750AE8A3}"/>
              </a:ext>
            </a:extLst>
          </p:cNvPr>
          <p:cNvSpPr txBox="1"/>
          <p:nvPr/>
        </p:nvSpPr>
        <p:spPr>
          <a:xfrm>
            <a:off x="1676400" y="1066800"/>
            <a:ext cx="1772121" cy="576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D34E0-7CB4-4621-BD98-A182B259302F}"/>
              </a:ext>
            </a:extLst>
          </p:cNvPr>
          <p:cNvSpPr txBox="1"/>
          <p:nvPr/>
        </p:nvSpPr>
        <p:spPr>
          <a:xfrm>
            <a:off x="4562803" y="578922"/>
            <a:ext cx="400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1A1E6-37F1-4A49-9B7B-8C72CE97028F}"/>
              </a:ext>
            </a:extLst>
          </p:cNvPr>
          <p:cNvSpPr/>
          <p:nvPr/>
        </p:nvSpPr>
        <p:spPr>
          <a:xfrm>
            <a:off x="3991303" y="925799"/>
            <a:ext cx="34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 pol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02" y="1828801"/>
            <a:ext cx="4800601" cy="379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ir pol 2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1828800"/>
            <a:ext cx="4953060" cy="379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237777-59BD-48C6-81EA-6F5C8E967C89}"/>
              </a:ext>
            </a:extLst>
          </p:cNvPr>
          <p:cNvSpPr/>
          <p:nvPr/>
        </p:nvSpPr>
        <p:spPr>
          <a:xfrm>
            <a:off x="5607955" y="515102"/>
            <a:ext cx="1585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BA004-5814-4772-A8B7-9C7B1D44ABD9}"/>
              </a:ext>
            </a:extLst>
          </p:cNvPr>
          <p:cNvSpPr txBox="1"/>
          <p:nvPr/>
        </p:nvSpPr>
        <p:spPr>
          <a:xfrm>
            <a:off x="981402" y="598427"/>
            <a:ext cx="42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91C09-8F9B-4615-B47A-9EA3EAA08A8D}"/>
              </a:ext>
            </a:extLst>
          </p:cNvPr>
          <p:cNvSpPr txBox="1"/>
          <p:nvPr/>
        </p:nvSpPr>
        <p:spPr>
          <a:xfrm>
            <a:off x="1893760" y="732843"/>
            <a:ext cx="341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5F3F12-4D2C-45E6-959C-6A062E2E1E83}"/>
              </a:ext>
            </a:extLst>
          </p:cNvPr>
          <p:cNvSpPr txBox="1"/>
          <p:nvPr/>
        </p:nvSpPr>
        <p:spPr>
          <a:xfrm>
            <a:off x="2861227" y="2991572"/>
            <a:ext cx="4342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পোড়ানো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43A6A-F06A-4A4E-95E0-E3FBCE82DBB1}"/>
              </a:ext>
            </a:extLst>
          </p:cNvPr>
          <p:cNvSpPr txBox="1"/>
          <p:nvPr/>
        </p:nvSpPr>
        <p:spPr>
          <a:xfrm>
            <a:off x="1371600" y="838200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করণ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D555C-C2C0-4D18-B4D4-17E4929BF4B3}"/>
              </a:ext>
            </a:extLst>
          </p:cNvPr>
          <p:cNvSpPr txBox="1"/>
          <p:nvPr/>
        </p:nvSpPr>
        <p:spPr>
          <a:xfrm>
            <a:off x="2851702" y="2209800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গন্ধ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4770B2-147F-4CBF-804A-0BE8149DB4B4}"/>
              </a:ext>
            </a:extLst>
          </p:cNvPr>
          <p:cNvSpPr txBox="1"/>
          <p:nvPr/>
        </p:nvSpPr>
        <p:spPr>
          <a:xfrm>
            <a:off x="2871166" y="4559609"/>
            <a:ext cx="4342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মলমূত্র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গন্ধ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EE873C-D6D0-44C0-B376-A3AE235782F3}"/>
              </a:ext>
            </a:extLst>
          </p:cNvPr>
          <p:cNvSpPr txBox="1"/>
          <p:nvPr/>
        </p:nvSpPr>
        <p:spPr>
          <a:xfrm>
            <a:off x="2743200" y="377783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পোড়ানোধোয়া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7760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187</TotalTime>
  <Words>382</Words>
  <Application>Microsoft Office PowerPoint</Application>
  <PresentationFormat>Widescreen</PresentationFormat>
  <Paragraphs>65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30</cp:revision>
  <dcterms:created xsi:type="dcterms:W3CDTF">2020-07-15T20:00:50Z</dcterms:created>
  <dcterms:modified xsi:type="dcterms:W3CDTF">2020-11-17T17:39:59Z</dcterms:modified>
</cp:coreProperties>
</file>