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73" r:id="rId10"/>
    <p:sldId id="274" r:id="rId11"/>
    <p:sldId id="275" r:id="rId12"/>
    <p:sldId id="276" r:id="rId13"/>
    <p:sldId id="277" r:id="rId14"/>
    <p:sldId id="280" r:id="rId15"/>
    <p:sldId id="281" r:id="rId16"/>
    <p:sldId id="282" r:id="rId17"/>
    <p:sldId id="279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6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9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8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2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2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8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1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8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4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5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5" name="Snip Single Corner Rectangle 4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88657" y="1427761"/>
            <a:ext cx="4546121" cy="5292217"/>
            <a:chOff x="6288657" y="1427761"/>
            <a:chExt cx="4546121" cy="5292217"/>
          </a:xfrm>
        </p:grpSpPr>
        <p:sp>
          <p:nvSpPr>
            <p:cNvPr id="6" name="Oval 5"/>
            <p:cNvSpPr/>
            <p:nvPr/>
          </p:nvSpPr>
          <p:spPr>
            <a:xfrm>
              <a:off x="6288657" y="4254013"/>
              <a:ext cx="2644041" cy="2465965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6387">
              <a:off x="7617215" y="1427761"/>
              <a:ext cx="3217563" cy="427358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729040" y="3314862"/>
            <a:ext cx="4580627" cy="1991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0327" y="1576809"/>
            <a:ext cx="3596031" cy="67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প্রিয়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শিক্ষার্থীবৃন্দ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3358" y="2002619"/>
            <a:ext cx="5191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তোমাদের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5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93033" y="4614646"/>
            <a:ext cx="1889186" cy="1717143"/>
            <a:chOff x="1630392" y="4795800"/>
            <a:chExt cx="1889186" cy="1717143"/>
          </a:xfrm>
        </p:grpSpPr>
        <p:sp>
          <p:nvSpPr>
            <p:cNvPr id="10" name="Oval 9"/>
            <p:cNvSpPr/>
            <p:nvPr/>
          </p:nvSpPr>
          <p:spPr>
            <a:xfrm>
              <a:off x="1630392" y="4977442"/>
              <a:ext cx="1639019" cy="15355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14716" y="4795800"/>
              <a:ext cx="1204862" cy="1088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670846" y="1052637"/>
            <a:ext cx="54777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অপারেটিং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সিস্টেমের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57" y="1789198"/>
            <a:ext cx="2197189" cy="21971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02651" y="3806562"/>
            <a:ext cx="20681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Windows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92" y="2163657"/>
            <a:ext cx="1448269" cy="14482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23432" y="3835235"/>
            <a:ext cx="18517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Android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07" y="2163657"/>
            <a:ext cx="1356147" cy="16059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28452" y="3769562"/>
            <a:ext cx="13548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Linux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540" y="2078839"/>
            <a:ext cx="1617903" cy="16179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915402" y="3786633"/>
            <a:ext cx="20601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iOS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/MAC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0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343840" y="1052637"/>
            <a:ext cx="6131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চল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এবার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গুরুত্বপূর্ণ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শব্দসমূহ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জানা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যাকঃ</a:t>
            </a:r>
            <a:endParaRPr lang="en-US" sz="3200" dirty="0" smtClean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3358" y="2471442"/>
            <a:ext cx="16674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১)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রিস্টার্টঃ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4691" y="2471441"/>
            <a:ext cx="74174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চালু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বন্ধ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পুনরায়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চালু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হওয়া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3358" y="3058680"/>
            <a:ext cx="2634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২)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ইউএসবি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পোর্টঃ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67404" y="3096821"/>
            <a:ext cx="80441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পোর্টে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ড্রাইভ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ইউএসবি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ক্যাবল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মাথা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প্রবেশ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করানো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3358" y="3640402"/>
            <a:ext cx="21018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পেন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ড্রাইভঃ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72716" y="3645918"/>
            <a:ext cx="3978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মেমোরি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স্টোরেজ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3358" y="4251054"/>
            <a:ext cx="2488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শর্টকাটঃ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7404" y="4230742"/>
            <a:ext cx="61590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ফাইলগুলো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3358" y="4806899"/>
            <a:ext cx="19848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৫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হালনাগাদঃ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03149" y="4849492"/>
            <a:ext cx="6958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Update/Up-to-date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করাটাই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হালনাগাদ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3358" y="5448095"/>
            <a:ext cx="29482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৬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রেজিস্ট্রি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ক্লিনআপঃ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0365" y="5457727"/>
            <a:ext cx="51331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পরিষ্কার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343840" y="1052637"/>
            <a:ext cx="6131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চল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এবার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গুরুত্বপূর্ণ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শব্দসমূহ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জানা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যাকঃ</a:t>
            </a:r>
            <a:endParaRPr lang="en-US" sz="3200" dirty="0" smtClean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7210" y="2417484"/>
            <a:ext cx="3100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৭)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টেম্পোরারি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ফাইলঃ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3607" y="2479038"/>
            <a:ext cx="68130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প্রত্যেকবার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8156" y="3024441"/>
            <a:ext cx="17956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৮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হার্ডডিস্কঃ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8138" y="3074154"/>
            <a:ext cx="40735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মেমোরি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স্টোরেজ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8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3062" y="3623413"/>
            <a:ext cx="17796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ব্রাওজারঃ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67454" y="3646957"/>
            <a:ext cx="65694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যেমনঃ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7210" y="4897013"/>
            <a:ext cx="2911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১০)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ক্যাশ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মেমোরিঃ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2100" y="4873469"/>
            <a:ext cx="57022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ব্রাওজারের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মেমোরিকে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ক্যাশ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মেমোরি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3062" y="5434699"/>
            <a:ext cx="17379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কুকিজঃ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71953" y="5434699"/>
            <a:ext cx="3177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rot="16200000">
            <a:off x="10355811" y="5021811"/>
            <a:ext cx="1869954" cy="1802424"/>
            <a:chOff x="2983401" y="4624753"/>
            <a:chExt cx="1869954" cy="1802424"/>
          </a:xfrm>
        </p:grpSpPr>
        <p:sp>
          <p:nvSpPr>
            <p:cNvPr id="20" name="Oval 19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22" y="4214453"/>
            <a:ext cx="2942235" cy="7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855276" y="964520"/>
            <a:ext cx="5155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6651" y="1890054"/>
            <a:ext cx="101906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অতিরিক্ত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সফট্ওয়্যার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ইনস্টল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কুকিজ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টেম্পোরারি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মুছে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endParaRPr lang="en-US" sz="3200" dirty="0" smtClean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দিলে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হার্ডডিস্কের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অনেকটা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জায়গা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পূর্ণ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স্লো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এক্ষেত্রে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2412" y="3721888"/>
            <a:ext cx="1001908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হঠা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রিস্টার্ট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নেট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কানেকশন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দিলেই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কমান্ড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ছাড়াই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সাইটে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ঢুকে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ইউএসবি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পোর্টে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পেন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ড্রাইভ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প্রবেশ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করালে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endParaRPr lang="en-US" sz="3200" dirty="0" smtClean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শর্টকাট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ফাইলগুলো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এক্ষেত্রেও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 smtClean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1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036023" y="1114645"/>
            <a:ext cx="2456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8233" y="3507475"/>
            <a:ext cx="871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হলো এক ধরনের সফটওয়্যার যা তথ্য ও উপাত্তকে আক্রমন করে এবং যার নিজের সংখ্যা বৃদ্ধির ক্ষমতা রয়েছে।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8233" y="3876807"/>
            <a:ext cx="626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পুর্ণরুপঃ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Vital Information &amp; Resources Under siege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8233" y="4246139"/>
            <a:ext cx="2511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ভেয়েনা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সিআইএইচ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স্টোন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ফোল্ডার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</a:p>
        </p:txBody>
      </p:sp>
    </p:spTree>
    <p:extLst>
      <p:ext uri="{BB962C8B-B14F-4D97-AF65-F5344CB8AC3E}">
        <p14:creationId xmlns:p14="http://schemas.microsoft.com/office/powerpoint/2010/main" val="40768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35" y="2117522"/>
            <a:ext cx="5027096" cy="1581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58" y="3946571"/>
            <a:ext cx="3998793" cy="1628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66" y="2329130"/>
            <a:ext cx="3166280" cy="323488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11" name="Snip Single Corner Rectangle 10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23358" y="1161608"/>
            <a:ext cx="68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তোমরা কী বুঝতে পারছ 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3358" y="6023648"/>
            <a:ext cx="637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Anti-Virus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SoftWare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0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23358" y="1636143"/>
            <a:ext cx="10463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ছাড়াও তোমরা আরও কয়েকটি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Anti-Virus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Software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নাম বল।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06" y="3743701"/>
            <a:ext cx="1876425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2" y="3743701"/>
            <a:ext cx="2224279" cy="222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855276" y="964520"/>
            <a:ext cx="5155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4978" y="1938789"/>
            <a:ext cx="29161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 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.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9775" y="3681162"/>
            <a:ext cx="72779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সিস্টেমটি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হালনাগাদ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7258" y="4241266"/>
            <a:ext cx="68900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রেজিস্ট্রি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ক্লিনআপ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1400" y="4783699"/>
            <a:ext cx="79335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সফট্ওয়্যারের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টেম্পোরারি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7258" y="5361475"/>
            <a:ext cx="73404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ক্যাশ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rot="16200000">
            <a:off x="10355811" y="5021811"/>
            <a:ext cx="1869954" cy="1802424"/>
            <a:chOff x="2983401" y="4624753"/>
            <a:chExt cx="1869954" cy="1802424"/>
          </a:xfrm>
        </p:grpSpPr>
        <p:sp>
          <p:nvSpPr>
            <p:cNvPr id="14" name="Oval 13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97258" y="2533107"/>
            <a:ext cx="102835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 ইন্সটল করতে হবে। মজার ব্যাপার হলো এই এন্টিভাইরাসগুলো ফ্রি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পাওয়া যায়। এবং নিচের কাজগুলোও করতে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973367" y="964520"/>
            <a:ext cx="2919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0691" y="2551781"/>
            <a:ext cx="706475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ভাইরাসের ক্ষতিকর দিকসমূহ লিখ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rot="16200000">
            <a:off x="10355811" y="5021811"/>
            <a:ext cx="1869954" cy="1802424"/>
            <a:chOff x="2983401" y="4624753"/>
            <a:chExt cx="1869954" cy="1802424"/>
          </a:xfrm>
        </p:grpSpPr>
        <p:sp>
          <p:nvSpPr>
            <p:cNvPr id="9" name="Oval 8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312616">
            <a:off x="77977" y="4974393"/>
            <a:ext cx="1869954" cy="1802424"/>
            <a:chOff x="2983401" y="4624753"/>
            <a:chExt cx="1869954" cy="1802424"/>
          </a:xfrm>
        </p:grpSpPr>
        <p:sp>
          <p:nvSpPr>
            <p:cNvPr id="12" name="Oval 11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76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743010" y="954256"/>
            <a:ext cx="1824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28737" y="2216140"/>
            <a:ext cx="36647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দুটি ভাইরাসের নাম বল।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28737" y="2841590"/>
            <a:ext cx="42530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৩টি এন্টিভাইরাসের নাম বল।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8737" y="3467040"/>
            <a:ext cx="38026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ব্রাওজারের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28737" y="4072152"/>
            <a:ext cx="50337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312616">
            <a:off x="2372602" y="4974393"/>
            <a:ext cx="1869954" cy="1802424"/>
            <a:chOff x="2983401" y="4624753"/>
            <a:chExt cx="1869954" cy="1802424"/>
          </a:xfrm>
        </p:grpSpPr>
        <p:sp>
          <p:nvSpPr>
            <p:cNvPr id="19" name="Oval 18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2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 rot="20547030">
            <a:off x="5307278" y="4290423"/>
            <a:ext cx="7556739" cy="421831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76835" y="1310268"/>
            <a:ext cx="2467155" cy="246930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510329" y="1037176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27332" y="920699"/>
            <a:ext cx="2969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58" y="1698084"/>
            <a:ext cx="3216053" cy="21473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28276" y="3830756"/>
            <a:ext cx="2696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সোহেল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রানা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6672" y="4337032"/>
            <a:ext cx="2236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6672" y="4638578"/>
            <a:ext cx="21050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মহারাজপুর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6672" y="4938492"/>
            <a:ext cx="2698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মহারাজপুর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চাঁপাইনবাবগঞ্জ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সদর</a:t>
            </a:r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6672" y="5226524"/>
            <a:ext cx="1378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চাঁপাইনবাবগঞ্জ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26672" y="5693839"/>
            <a:ext cx="199605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মোবাইলঃ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01710968814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76" y="6009350"/>
            <a:ext cx="181001" cy="18100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868209" y="5880731"/>
            <a:ext cx="29194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sohelgpcc146@gmail.com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27332" y="1687795"/>
            <a:ext cx="6158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27332" y="2087905"/>
            <a:ext cx="6655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27332" y="2496771"/>
            <a:ext cx="6848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27332" y="2905637"/>
            <a:ext cx="4780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65752" y="1698160"/>
            <a:ext cx="13805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দশম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65752" y="2087905"/>
            <a:ext cx="2238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65752" y="2505527"/>
            <a:ext cx="7970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দ্বিতীয়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41759" y="2907199"/>
            <a:ext cx="29979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(২য়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202104" y="1182238"/>
            <a:ext cx="2751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5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4896" y="2596205"/>
            <a:ext cx="6192722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রক্ষণাবেক্ষণের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26201" y="4987062"/>
            <a:ext cx="1869954" cy="1802424"/>
            <a:chOff x="2983401" y="4624753"/>
            <a:chExt cx="1869954" cy="1802424"/>
          </a:xfrm>
        </p:grpSpPr>
        <p:sp>
          <p:nvSpPr>
            <p:cNvPr id="8" name="Oval 7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3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604443" y="1290686"/>
            <a:ext cx="37048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পর্যন্তই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ভালো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থাকবে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4443" y="3257507"/>
            <a:ext cx="4038286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26201" y="4987062"/>
            <a:ext cx="1869954" cy="1802424"/>
            <a:chOff x="2983401" y="4624753"/>
            <a:chExt cx="1869954" cy="1802424"/>
          </a:xfrm>
        </p:grpSpPr>
        <p:sp>
          <p:nvSpPr>
            <p:cNvPr id="12" name="Oval 11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236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769713" y="964520"/>
            <a:ext cx="57711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মনোযোগ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সহকারে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পাচ্ছ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বলার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6901" y="5338885"/>
            <a:ext cx="5581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১ম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23436" y="5339191"/>
            <a:ext cx="5597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90" y="2780929"/>
            <a:ext cx="2551442" cy="2551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76" y="2780929"/>
            <a:ext cx="3091288" cy="23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ord 8"/>
          <p:cNvSpPr/>
          <p:nvPr/>
        </p:nvSpPr>
        <p:spPr>
          <a:xfrm rot="6043931">
            <a:off x="10188735" y="6011409"/>
            <a:ext cx="3092128" cy="2865381"/>
          </a:xfrm>
          <a:prstGeom prst="chord">
            <a:avLst>
              <a:gd name="adj1" fmla="val 3690302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5" name="Snip Single Corner Rectangle 4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198985" y="934883"/>
            <a:ext cx="7423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তাহলে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. . 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3101" y="2802845"/>
            <a:ext cx="7167348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(Computer Maintenance)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849551" y="934883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4826" y="1737139"/>
            <a:ext cx="428194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. . 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4510" y="2660469"/>
            <a:ext cx="5908990" cy="461665"/>
          </a:xfrm>
          <a:prstGeom prst="rect">
            <a:avLst/>
          </a:prstGeom>
          <a:noFill/>
        </p:spPr>
        <p:txBody>
          <a:bodyPr wrap="none" lIns="91440" tIns="45720" rIns="91440" bIns="45720" anchor="b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বিস্তারিত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জানতে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1731" y="3156965"/>
            <a:ext cx="5166799" cy="461665"/>
          </a:xfrm>
          <a:prstGeom prst="rect">
            <a:avLst/>
          </a:prstGeom>
          <a:noFill/>
        </p:spPr>
        <p:txBody>
          <a:bodyPr wrap="none" lIns="91440" tIns="45720" rIns="91440" bIns="45720" anchor="b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অপারেটিং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সিস্টেমের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os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4510" y="3673603"/>
            <a:ext cx="6575839" cy="830997"/>
          </a:xfrm>
          <a:prstGeom prst="rect">
            <a:avLst/>
          </a:prstGeom>
          <a:noFill/>
        </p:spPr>
        <p:txBody>
          <a:bodyPr wrap="none" lIns="91440" tIns="45720" rIns="91440" bIns="45720" anchor="b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যেমনঃ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ল্যাপটপ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ট্যাব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ট্যাবলেট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ফ্যাবলেট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চিনতে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30392" y="4795800"/>
            <a:ext cx="1889186" cy="1717143"/>
            <a:chOff x="1630392" y="4795800"/>
            <a:chExt cx="1889186" cy="1717143"/>
          </a:xfrm>
        </p:grpSpPr>
        <p:sp>
          <p:nvSpPr>
            <p:cNvPr id="10" name="Oval 9"/>
            <p:cNvSpPr/>
            <p:nvPr/>
          </p:nvSpPr>
          <p:spPr>
            <a:xfrm>
              <a:off x="1630392" y="4977442"/>
              <a:ext cx="1639019" cy="15355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14716" y="4795800"/>
              <a:ext cx="1204862" cy="1088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2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611954" y="964520"/>
            <a:ext cx="78406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ক্লাশ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শুরুর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পূর্বে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বিষয়গুলো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অবশ্যই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জানতে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. . 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88510" y="6314535"/>
            <a:ext cx="915739" cy="457697"/>
            <a:chOff x="2983401" y="4624753"/>
            <a:chExt cx="1869954" cy="1802424"/>
          </a:xfrm>
        </p:grpSpPr>
        <p:sp>
          <p:nvSpPr>
            <p:cNvPr id="8" name="Oval 7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667809" y="1558279"/>
            <a:ext cx="372890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খাতা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বের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নোট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65233" y="2294352"/>
            <a:ext cx="45464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ডিভাইসের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3053" y="2864203"/>
            <a:ext cx="62985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প্রসেসরের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যেমনঃ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আই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ফাইভ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)।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71705" y="3433394"/>
            <a:ext cx="53544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Software</a:t>
            </a:r>
            <a:r>
              <a:rPr lang="bn-IN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Virus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01642" y="4568494"/>
            <a:ext cx="9409474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 smtClean="0">
                <a:ln w="0"/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গুরুত্বপূর্ণ</a:t>
            </a:r>
            <a:r>
              <a:rPr lang="en-US" sz="3200" dirty="0" smtClean="0">
                <a:ln w="0"/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শব্দঃ</a:t>
            </a:r>
            <a:r>
              <a:rPr lang="en-US" sz="3200" dirty="0" smtClean="0">
                <a:ln w="0"/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রিস্টার্ট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ইউএসবি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পোর্ট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পেন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ড্রাইভ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শর্টকাট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     </a:t>
            </a:r>
          </a:p>
          <a:p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           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হালনাগাদ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আপডেট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রেজিস্ট্রি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ক্লিনআপ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টেম্পোরারি</a:t>
            </a:r>
            <a:endParaRPr lang="en-US" sz="3200" dirty="0" smtClean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           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হার্ডডিস্ক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ব্রাওজার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ক্যাশ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মেমোরি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কুকিজ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71600" y="3983719"/>
            <a:ext cx="5753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অপারেটিং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সিস্টেমের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1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/>
      <p:bldP spid="19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43" y="2454701"/>
            <a:ext cx="3092497" cy="1718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59" y="2486895"/>
            <a:ext cx="2657677" cy="1653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55" y="2486895"/>
            <a:ext cx="2308538" cy="1539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12" y="2562220"/>
            <a:ext cx="1708918" cy="12800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07974" y="4183569"/>
            <a:ext cx="20826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ল্যাপটপ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(Laptop)</a:t>
            </a:r>
            <a:endParaRPr lang="en-US" sz="24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3059" y="4198269"/>
            <a:ext cx="30190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ট্যাব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ট্যাবলেট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(Tab/Tablet)</a:t>
            </a:r>
            <a:endParaRPr lang="en-US" sz="24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24107" y="4172755"/>
            <a:ext cx="21595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(Mobile)</a:t>
            </a:r>
            <a:endParaRPr lang="en-US" sz="24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83673" y="4140199"/>
            <a:ext cx="22333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ফ্যাবলেট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Phablet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02605" y="5713874"/>
            <a:ext cx="1562029" cy="1144125"/>
            <a:chOff x="2983401" y="4624753"/>
            <a:chExt cx="1869954" cy="1802424"/>
          </a:xfrm>
        </p:grpSpPr>
        <p:sp>
          <p:nvSpPr>
            <p:cNvPr id="16" name="Oval 15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13" y="4717643"/>
            <a:ext cx="2473423" cy="176756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704188" y="5370592"/>
            <a:ext cx="27126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(Computer)</a:t>
            </a:r>
            <a:endParaRPr lang="en-US" sz="24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9715" y="1096493"/>
            <a:ext cx="6737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ডিভাইসের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নামঃ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807289" y="1106368"/>
            <a:ext cx="6601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প্রসেসরের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নামঃ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8952" y="2009872"/>
            <a:ext cx="408316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থ্রি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(Core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i3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83401" y="4624753"/>
            <a:ext cx="1869954" cy="1802424"/>
            <a:chOff x="2983401" y="4624753"/>
            <a:chExt cx="1869954" cy="1802424"/>
          </a:xfrm>
        </p:grpSpPr>
        <p:sp>
          <p:nvSpPr>
            <p:cNvPr id="9" name="Oval 8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138952" y="2459975"/>
            <a:ext cx="449193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ফাইভ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(Core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i5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8952" y="3024925"/>
            <a:ext cx="570220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সেভেন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(Core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i7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88855" y="3747590"/>
            <a:ext cx="974657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রাখবে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দ্রুত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935534" y="1106368"/>
            <a:ext cx="6345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সফট্ওয়্যার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Software)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8692" y="2222485"/>
            <a:ext cx="8058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সংজ্ঞাঃ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 সফট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্ওয়্যার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একটি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কম্পিউটার 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প্রোগ্রাম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. . .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3416" y="3166984"/>
            <a:ext cx="8712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যেমনঃ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মাইক্রোসফট্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অফিস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ক্যালকুলেটর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রিসাইকেল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93033" y="4614646"/>
            <a:ext cx="1889186" cy="1717143"/>
            <a:chOff x="1630392" y="4795800"/>
            <a:chExt cx="1889186" cy="1717143"/>
          </a:xfrm>
        </p:grpSpPr>
        <p:sp>
          <p:nvSpPr>
            <p:cNvPr id="10" name="Oval 9"/>
            <p:cNvSpPr/>
            <p:nvPr/>
          </p:nvSpPr>
          <p:spPr>
            <a:xfrm>
              <a:off x="1630392" y="4977442"/>
              <a:ext cx="1639019" cy="15355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14716" y="4795800"/>
              <a:ext cx="1204862" cy="1088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99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687</Words>
  <Application>Microsoft Office PowerPoint</Application>
  <PresentationFormat>Widescreen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Mahidur Rahman</dc:creator>
  <cp:lastModifiedBy>Microsoft account</cp:lastModifiedBy>
  <cp:revision>298</cp:revision>
  <dcterms:created xsi:type="dcterms:W3CDTF">2020-09-15T08:24:16Z</dcterms:created>
  <dcterms:modified xsi:type="dcterms:W3CDTF">2020-11-18T05:16:38Z</dcterms:modified>
</cp:coreProperties>
</file>