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82" r:id="rId3"/>
    <p:sldId id="256" r:id="rId4"/>
    <p:sldId id="260" r:id="rId5"/>
    <p:sldId id="261" r:id="rId6"/>
    <p:sldId id="259" r:id="rId7"/>
    <p:sldId id="264" r:id="rId8"/>
    <p:sldId id="285" r:id="rId9"/>
    <p:sldId id="265" r:id="rId10"/>
    <p:sldId id="267" r:id="rId11"/>
    <p:sldId id="272" r:id="rId12"/>
    <p:sldId id="276" r:id="rId13"/>
    <p:sldId id="274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90" autoAdjust="0"/>
  </p:normalViewPr>
  <p:slideViewPr>
    <p:cSldViewPr>
      <p:cViewPr>
        <p:scale>
          <a:sx n="75" d="100"/>
          <a:sy n="75" d="100"/>
        </p:scale>
        <p:origin x="-103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52BC-E680-4DA2-9ED3-5F3E8BE069C0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8A58-A043-40E2-B3EC-14408C10C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00" y="152400"/>
            <a:ext cx="411480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792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অভিভাবকের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সচেতনা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কর্মসূচি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চিত্তবিনোদন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দারিদ্রতা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দূরীকরণ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1981200"/>
            <a:ext cx="8458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সংঘাটিত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বয়সি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ছেলে-মেয়েদেরকে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609600"/>
            <a:ext cx="43434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কিশোর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দমনে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oel-1612i3\Pictures\AutoCollage\village_of_bangladesh_by_zahinwadud-d4le92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307033" cy="1143000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আজকের মত সবাইকে ধন্যবাদ</a:t>
            </a:r>
            <a:endParaRPr lang="en-US" sz="7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826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75330" y="685800"/>
            <a:ext cx="568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38862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2057400"/>
            <a:ext cx="44958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2133600"/>
            <a:ext cx="441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১০ম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098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মাল উদ্দিন   </a:t>
            </a:r>
            <a:r>
              <a:rPr lang="bn-IN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সহকারী শিক্ষক </a:t>
            </a:r>
            <a:endParaRPr lang="en-US" sz="32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পঞ্চাশ উচ্চ বিদ্যালয় ও কলেজ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NikoshBAN" pitchFamily="2" charset="0"/>
              </a:rPr>
              <a:t> 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চুনারুঘাট, হবিগঞ্জ। </a:t>
            </a:r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BAN" pitchFamily="2" charset="0"/>
            </a:endParaRP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BAN" pitchFamily="2" charset="0"/>
              </a:rPr>
              <a:t>মোবাইল </a:t>
            </a:r>
            <a:r>
              <a:rPr lang="bn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নম্বরঃ </a:t>
            </a:r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NikoshBAN" pitchFamily="2" charset="0"/>
              </a:rPr>
              <a:t>০১৭২৮২০৬৮৯৮</a:t>
            </a:r>
            <a:endParaRPr lang="en-US" sz="32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en-US" sz="2400" dirty="0" smtClean="0">
                <a:latin typeface="Arial Narrow" pitchFamily="34" charset="0"/>
                <a:cs typeface="NikoshBAN" pitchFamily="2" charset="0"/>
              </a:rPr>
              <a:t>Email-kamal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251986@gmail.com</a:t>
            </a:r>
            <a:endParaRPr lang="en-US" sz="2400" dirty="0" smtClean="0">
              <a:latin typeface="Arial Narrow" pitchFamily="34" charset="0"/>
              <a:cs typeface="NikoshBAN" pitchFamily="2" charset="0"/>
            </a:endParaRP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3200" dirty="0" smtClean="0">
              <a:latin typeface="Arial Narrow" pitchFamily="34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228600"/>
            <a:ext cx="2286000" cy="1828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44958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762000"/>
            <a:ext cx="4495800" cy="5257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"/>
            <a:ext cx="65532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6096000"/>
            <a:ext cx="6629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0"/>
            <a:ext cx="609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8839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914400"/>
            <a:ext cx="8229600" cy="4343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33400"/>
            <a:ext cx="54864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6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72567"/>
            <a:ext cx="8991600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।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কিশোর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অপরাধ কী তা বলতে পারবে; 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২।কিশোর অপরাধের কারণ ব্যাখ্যা করতে পারবে; 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৩। কিশোর অপরাধ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রোধে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উপায় সম্পর্কে </a:t>
            </a:r>
          </a:p>
          <a:p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বর্ণনা </a:t>
            </a:r>
            <a:r>
              <a:rPr lang="bn-IN" sz="2800" b="1" dirty="0" smtClean="0">
                <a:latin typeface="Nikosh" pitchFamily="2" charset="0"/>
                <a:cs typeface="Nikosh" pitchFamily="2" charset="0"/>
              </a:rPr>
              <a:t>করতে পারবে।</a:t>
            </a:r>
            <a:endParaRPr lang="en-US" sz="2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90800"/>
            <a:ext cx="6324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শিক্ষার্থীরা....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762000"/>
            <a:ext cx="5410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42672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838200"/>
            <a:ext cx="4191000" cy="441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অপরাধকে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37338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1295400"/>
            <a:ext cx="35814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দারিদ্রতা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18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অভিভাবকের</a:t>
            </a:r>
            <a:r>
              <a:rPr lang="en-US" dirty="0" smtClean="0"/>
              <a:t> </a:t>
            </a:r>
            <a:r>
              <a:rPr lang="en-US" dirty="0" err="1" smtClean="0"/>
              <a:t>অসচেতনা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38100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9600" y="1295400"/>
            <a:ext cx="3962400" cy="3657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মোবাইলও ইনটারনেটের অপব্যবহার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5181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সহপাঠিদের</a:t>
            </a:r>
            <a:r>
              <a:rPr lang="en-US" dirty="0" smtClean="0"/>
              <a:t> </a:t>
            </a:r>
            <a:r>
              <a:rPr lang="en-US" dirty="0" err="1" smtClean="0"/>
              <a:t>কর্তৃক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066800"/>
            <a:ext cx="4605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জোড়ায়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7315200" cy="16927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১.কিশোর </a:t>
            </a:r>
            <a:r>
              <a:rPr lang="en-US" sz="2800" dirty="0" err="1" smtClean="0"/>
              <a:t>অপার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r>
              <a:rPr lang="en-US" sz="2800" dirty="0" smtClean="0"/>
              <a:t>২. </a:t>
            </a:r>
            <a:r>
              <a:rPr lang="en-US" sz="2800" dirty="0" err="1" smtClean="0"/>
              <a:t>কিশোরদের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</a:t>
            </a:r>
            <a:r>
              <a:rPr lang="en-US" sz="2800" dirty="0" err="1" smtClean="0"/>
              <a:t>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সংঘটিত</a:t>
            </a:r>
            <a:r>
              <a:rPr lang="en-US" sz="2800" dirty="0" smtClean="0"/>
              <a:t> ৫টি </a:t>
            </a:r>
            <a:r>
              <a:rPr lang="en-US" sz="2800" dirty="0" err="1" smtClean="0"/>
              <a:t>অপরাদের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লেখ</a:t>
            </a:r>
            <a:r>
              <a:rPr lang="en-US" sz="2800" dirty="0" smtClean="0"/>
              <a:t>।</a:t>
            </a:r>
            <a:endParaRPr lang="en-US" sz="2800" dirty="0" smtClean="0"/>
          </a:p>
          <a:p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232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মূল্যায়ন</vt:lpstr>
      <vt:lpstr>Slide 13</vt:lpstr>
      <vt:lpstr>আজকের মত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31</cp:revision>
  <dcterms:created xsi:type="dcterms:W3CDTF">2006-08-16T00:00:00Z</dcterms:created>
  <dcterms:modified xsi:type="dcterms:W3CDTF">2020-11-18T14:12:52Z</dcterms:modified>
</cp:coreProperties>
</file>