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58" r:id="rId4"/>
    <p:sldId id="261" r:id="rId5"/>
    <p:sldId id="260" r:id="rId6"/>
    <p:sldId id="275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0" r:id="rId17"/>
    <p:sldId id="263" r:id="rId18"/>
    <p:sldId id="276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8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FA79-F51D-4FEF-866D-3416EA83D50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D905-09EB-42F7-AF63-BAA0DF0A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9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9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06A8-5934-41A6-BDF9-33877BD9451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078A-744C-4D31-A6F1-0FB0B565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UJ8mLJdtA9SQnGxbbq5T7VrKcPX4j1Qo/view?usp=shari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237168"/>
            <a:ext cx="6527007" cy="4601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2998" y="0"/>
            <a:ext cx="2286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503" y="315451"/>
            <a:ext cx="5231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1458486" y="1397211"/>
            <a:ext cx="2796576" cy="2623124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43" y="1443624"/>
            <a:ext cx="2853133" cy="257671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7971283" y="1419170"/>
            <a:ext cx="2815780" cy="250997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59524" y="4184068"/>
            <a:ext cx="239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751643" y="4229661"/>
            <a:ext cx="2319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04776" y="4263426"/>
            <a:ext cx="2915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543" y="5023763"/>
            <a:ext cx="118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4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9485" y="207252"/>
            <a:ext cx="948759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অধিকার ও </a:t>
            </a:r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4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89" y="1295825"/>
            <a:ext cx="4744817" cy="3107448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45280" y="4806046"/>
            <a:ext cx="1150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রাষ্ট্রের গুরুত্বপূর্ণ তথ্য জানার সুযোগ সৃষ্টি হয়েছে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94" y="740682"/>
            <a:ext cx="3497444" cy="3300186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89" y="740682"/>
            <a:ext cx="3568836" cy="3300186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2195512" y="4663139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সব তথ্য প্রকাশ বাধ্যতামূলক রাখা হয়নি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82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354" y="259418"/>
            <a:ext cx="7972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তথ্য প্রকাশ বাধ্যতামূলক রাখা হয়নি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7046"/>
          <a:stretch/>
        </p:blipFill>
        <p:spPr>
          <a:xfrm>
            <a:off x="1700213" y="1219133"/>
            <a:ext cx="4170444" cy="2463619"/>
          </a:xfrm>
          <a:prstGeom prst="rect">
            <a:avLst/>
          </a:prstGeom>
          <a:ln w="1905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89" y="1261349"/>
            <a:ext cx="4215924" cy="242140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325309" y="3934581"/>
            <a:ext cx="8633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তথ্য প্রকাশে দেশের নিরাপত্তা, অখন্ডতা ও সার্বভৌমত্বের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 হুমকি সৃষ্টি হয় সে তথ্য প্রকাশ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962125" y="5063573"/>
            <a:ext cx="481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আগেই প্রশ্নপত্র প্রকাশ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71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6849" y="497026"/>
            <a:ext cx="190308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a typeface="Calibri"/>
                <a:cs typeface="NikoshBAN"/>
              </a:rPr>
              <a:t>সময়-৩মিনিট</a:t>
            </a:r>
            <a:endParaRPr lang="en-US" sz="3200" dirty="0">
              <a:ln w="0"/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346" y="2828835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বিকাশের জন্য তথ্য অধিকার কী ভূমিকা পালন করে।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112" y="373916"/>
            <a:ext cx="277511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n w="0"/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4800" dirty="0">
              <a:ln w="0"/>
              <a:solidFill>
                <a:schemeClr val="tx1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6749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63" y="128711"/>
            <a:ext cx="8286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400" dirty="0">
                <a:ln w="0"/>
                <a:latin typeface="NikoshBAN" pitchFamily="2" charset="0"/>
                <a:cs typeface="NikoshBAN" pitchFamily="2" charset="0"/>
              </a:rPr>
              <a:t>তথ্য অধিকার  আইনের আওতাধীন বিষয় </a:t>
            </a:r>
            <a:r>
              <a:rPr lang="en-US" altLang="en-US" sz="4400" dirty="0" smtClean="0">
                <a:ln w="0"/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altLang="en-US" sz="4400" dirty="0">
                <a:ln w="0"/>
                <a:latin typeface="NikoshBAN" pitchFamily="2" charset="0"/>
                <a:cs typeface="NikoshBAN" pitchFamily="2" charset="0"/>
              </a:rPr>
              <a:t>ঃ</a:t>
            </a:r>
            <a:endParaRPr lang="en-US" sz="4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045" y="1008485"/>
            <a:ext cx="10213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 কর্তৃপক্ষের গঠন,কাঠামো, ও দাপ্তরিক কর্মকান্ড সংক্রান্ত স্মারক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12" y="1780537"/>
            <a:ext cx="9788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বই,নকশা,মানচিত্র,চুক্তি,তথ্য-উপাত্ত,লগবই,আদেশ, বিজ্ঞপ্তি,দলিল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374" y="2567977"/>
            <a:ext cx="91839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নমুনা,পত্র,প্রতিবেদন,হিসাব বিবরণী,প্রকল্প প্রস্তাব,আলোকচিত্র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65" y="3324641"/>
            <a:ext cx="10964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অডিও,ভিডিও,অংকিতচিত্র,ফিল্ম,ইলেক্ট্রনিক্স পক্রিয়ার প্রস্তুতকৃত ইন্সট্রুমেন্ট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74" y="4096693"/>
            <a:ext cx="9549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যান্ত্রিকভাবে পাঠযোগ্য দলিলাদি এবং ভৌতিক গঠন ও বৈশিষ্ট্য 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273" y="4868745"/>
            <a:ext cx="10121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যেকোন তথ্যবহ বস্তু বা এদের প্রতিলিপি অন্তর্ভুক্ত করা হয়েছে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12596"/>
            <a:ext cx="10201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হয়েছে, যার গুরুত্বপূর্ণ কিছু তুলে ধরা 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05" y="1114746"/>
            <a:ext cx="1102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যে তথ্য প্রকাশে দেশের নিরাপত্তা, অখন্ডতা ও সার্বভৌমত্বের প্রতি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হুমকি হয়।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277" y="1565297"/>
            <a:ext cx="800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বিদেশি সরকার থেকে প্রাপ্ত কোনো গোপনীয় তথ্য।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277" y="2017133"/>
            <a:ext cx="800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কোনো তথ্য প্রকাশে জনগণের নিরাপত্তা বিঘ্নিত হলে।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05" y="2540061"/>
            <a:ext cx="1045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বিচারাধীন বিষয়ে কোনো তথ্য যাতে আদালতের নিষেধাজ্ঞা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705" y="2970970"/>
            <a:ext cx="800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তদন্তাধীন কোনো বিষয়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77" y="3488432"/>
            <a:ext cx="1061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৬। কোম্পানীর কৌশলগত ও বাণিজ্যিক কারণে গোপন রাখা বাঞ্ছনীয়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77" y="3977242"/>
            <a:ext cx="109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৭। জাতীয় সংসদের অধিকার হানির কারণ হতে পারে এমন তথ্য।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705" y="4429078"/>
            <a:ext cx="800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৮। কোনো ব্যক্তির আইন দ্বারা সংরক্ষিত গোপনীয় তথ্য।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705" y="4866531"/>
            <a:ext cx="915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৯। পরীক্ষার প্রশ্নপত্র বা প্রদত্ত নম্বর সম্পর্কিত আগাম তথ্য।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705" y="5396803"/>
            <a:ext cx="1059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ন্ত্রিপরিষদ বা উপদেষ্টা পরিষদের বৈঠকে উপস্থাপনীয় সারসংক্ষেপসহ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লোচনার কোনো বিষয়বস্তু। 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271" r="20511" b="12071"/>
          <a:stretch/>
        </p:blipFill>
        <p:spPr>
          <a:xfrm>
            <a:off x="2115670" y="1631542"/>
            <a:ext cx="7835153" cy="4930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0796" y="0"/>
            <a:ext cx="5662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dirty="0">
                <a:ln w="0"/>
                <a:latin typeface="NikoshBAN" pitchFamily="2" charset="0"/>
                <a:cs typeface="NikoshBAN" pitchFamily="2" charset="0"/>
              </a:rPr>
              <a:t>তথ্য কমিশন এর পরিচিতি</a:t>
            </a:r>
            <a:endParaRPr lang="en-US" sz="5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383" y="708212"/>
            <a:ext cx="801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</a:rPr>
              <a:t>http://www.infocom.gov.bd</a:t>
            </a:r>
            <a:endParaRPr lang="en-US" sz="5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7125" y="209550"/>
            <a:ext cx="2520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smtClean="0">
                <a:ln w="0"/>
                <a:latin typeface="NikoshBAN" pitchFamily="2" charset="0"/>
                <a:cs typeface="NikoshBAN" pitchFamily="2" charset="0"/>
              </a:rPr>
              <a:t>গত </a:t>
            </a:r>
            <a:r>
              <a:rPr kumimoji="0" lang="bn-BD" sz="44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i="0" u="none" strike="noStrike" kern="0" normalizeH="0" baseline="0" noProof="0" dirty="0">
              <a:ln w="0"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222" y="2376488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তথ্য আইন বাস্তবায়নের জন্য তথ্য কমিশনের দায়িত্ব বিশ্লেষণ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8551" y="301882"/>
            <a:ext cx="2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সময়-৫মিনিট</a:t>
            </a:r>
            <a:endParaRPr kumimoji="0" lang="en-US" sz="3200" i="0" u="none" strike="noStrike" kern="0" normalizeH="0" baseline="0" noProof="0" dirty="0">
              <a:ln w="0"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401" y="1228288"/>
            <a:ext cx="11481198" cy="5001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১।তথ্য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 আইন বলতে কি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বুঝায়?</a:t>
            </a:r>
          </a:p>
          <a:p>
            <a:pPr lvl="1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২।তথ্য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 আইনের উদ্দেশ্য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কি?</a:t>
            </a:r>
          </a:p>
          <a:p>
            <a:pPr lvl="1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 তথ্য অধিকার নিশ্চিত করা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প্রতিষ্ঠানের স্বচ্ছতা, জবাবদিহি বৃদ্ধি, দুর্নীতি হ্রাস ও সুশাসন প্রতিষ্ঠিত হয়েছে।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৩।বাংলাদেশে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 অধিকার আইন কত সালে পাশ করা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হয়েছে?</a:t>
            </a:r>
          </a:p>
          <a:p>
            <a:pPr lvl="1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সালে পাশ করা হয় তথ্য অধিকার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৪।তথ্য অধিকার আইনের ৭ম ধারায় কয়টি বিষয়কে আইনের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আওতামুক্ত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রাখা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হয়েছে?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6432" y="242888"/>
            <a:ext cx="252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normalizeH="0" baseline="0" noProof="0" dirty="0" smtClean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4800" i="0" u="none" strike="noStrike" kern="0" normalizeH="0" baseline="0" noProof="0" dirty="0">
              <a:ln w="0"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2827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1237" y="504608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01535" y="2219376"/>
            <a:ext cx="684587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14" y="504608"/>
            <a:ext cx="2001732" cy="2033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541245" y="2936923"/>
            <a:ext cx="4036834" cy="214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পাঠঃ২১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247405" y="1835854"/>
            <a:ext cx="104742" cy="4662486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3695" y="215037"/>
            <a:ext cx="2962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400" kern="0" dirty="0" smtClean="0">
                <a:ln w="0"/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5400" kern="0" dirty="0" smtClean="0">
                <a:ln w="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kern="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kern="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5400" kern="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187" y="2525552"/>
            <a:ext cx="11373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en-US" sz="4000" kern="0" dirty="0" smtClean="0">
                <a:ln w="0"/>
                <a:latin typeface="NikoshBAN" pitchFamily="2" charset="0"/>
                <a:cs typeface="NikoshBAN" pitchFamily="2" charset="0"/>
              </a:rPr>
              <a:t>তথ্য অধিকার আইনের প্রয়োজনীয়তা কি তোমার নিজের ভাষায় লেখ</a:t>
            </a:r>
            <a:r>
              <a:rPr lang="en-US" sz="3600" kern="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kern="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5585" y="315417"/>
            <a:ext cx="5224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normalizeH="0" baseline="0" noProof="0" dirty="0" smtClean="0">
                <a:ln w="0"/>
                <a:solidFill>
                  <a:srgbClr val="FF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kumimoji="0" lang="en-US" sz="6600" i="0" u="none" strike="noStrike" kern="0" normalizeH="0" baseline="0" noProof="0" dirty="0">
              <a:ln w="0"/>
              <a:solidFill>
                <a:srgbClr val="FF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01" y="1528344"/>
            <a:ext cx="6425597" cy="44527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34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6167" y="1071564"/>
            <a:ext cx="618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5019323" y="2979545"/>
            <a:ext cx="2153353" cy="1477328"/>
          </a:xfrm>
          <a:prstGeom prst="rect">
            <a:avLst/>
          </a:prstGeom>
          <a:solidFill>
            <a:srgbClr val="9B9B9B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https://drive.google.com/file/d/1UJ8mLJdtA9SQnGxbbq5T7VrKcPX4j1Qo/view?usp=sharing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26313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446" y="1181840"/>
            <a:ext cx="666511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তথ্য অধিকার 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আইন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2363680"/>
            <a:ext cx="3919537" cy="3110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598" y="0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4553" y="209848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07" y="1719826"/>
            <a:ext cx="11558586" cy="23698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শিখতে পারবে...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কী তা বলতে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প্রণয়নের উদ্দেশ্য বর্ণনা করতে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তথ্য অধিকার আইনের প্রয়োজনীয়তা বিশ্লেষণ করতে পারবে।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0779" y="737823"/>
            <a:ext cx="4575609" cy="3811049"/>
            <a:chOff x="528002" y="533400"/>
            <a:chExt cx="4115109" cy="4697889"/>
          </a:xfrm>
        </p:grpSpPr>
        <p:sp>
          <p:nvSpPr>
            <p:cNvPr id="3" name="Rectangle 2"/>
            <p:cNvSpPr/>
            <p:nvPr/>
          </p:nvSpPr>
          <p:spPr>
            <a:xfrm rot="19860523">
              <a:off x="3058181" y="1796556"/>
              <a:ext cx="126034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9635376">
              <a:off x="528002" y="869872"/>
              <a:ext cx="1161655" cy="1120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2268517">
              <a:off x="3338211" y="777506"/>
              <a:ext cx="1304900" cy="1120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3659" y="533400"/>
              <a:ext cx="1378229" cy="1120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22190" y="1207404"/>
              <a:ext cx="905859" cy="1120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521171">
              <a:off x="646940" y="2033861"/>
              <a:ext cx="1088326" cy="1120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বাবু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830155">
              <a:off x="2996626" y="2585728"/>
              <a:ext cx="13834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পপি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9478" y="3170124"/>
              <a:ext cx="128150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285305">
              <a:off x="717639" y="4215626"/>
              <a:ext cx="148540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643937">
              <a:off x="1842900" y="2086055"/>
              <a:ext cx="112184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659762">
              <a:off x="2303224" y="3956120"/>
              <a:ext cx="225677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ছাত্র/ছাত্রী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53330" y="2942793"/>
            <a:ext cx="8915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36038"/>
              </p:ext>
            </p:extLst>
          </p:nvPr>
        </p:nvGraphicFramePr>
        <p:xfrm>
          <a:off x="6096000" y="922661"/>
          <a:ext cx="5484511" cy="33719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8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37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ছাত্র/ছাত্রী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291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291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41868" y="153220"/>
            <a:ext cx="183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5028103"/>
            <a:ext cx="1177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যখনই বিচ্ছিন্নভাবে প্রাপ্ত উপাত্ত সুসংগঠিত হয়, তখন সেটি তথ্যে পরিণত হয়।ব্যক্তি,প্রতিষ্ঠান,সরকারি বা বেসরকারি সংস্থা প্রতিনিয়ত বিভিন্ন তথ্য সৃষ্টি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4905" y="0"/>
            <a:ext cx="3662190" cy="494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</a:t>
            </a:r>
            <a:endParaRPr lang="en-US" sz="54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423" y="520511"/>
            <a:ext cx="105728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সরকারি বা বেসরকারি সংস্থার স্বচ্ছতা, দুর্নীতি হ্রাস ও সুশাসন প্রতিষ্ঠাই হলো তথ্য অধিকার।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অন্যভাবে বলা যায়, রাষ্ট্রীয় কার্যাবলীল সঙ্গে সম্পৃক্ত এবং জনগণের জন্য গুরুত্বপূর্ণ তথ্য জানার অধিকারই হলো তথ্য অধিকার। </a:t>
            </a:r>
            <a:endParaRPr lang="bn-IN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endParaRPr lang="bn-IN" sz="4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২০১৩ সাল পর্যন্ত বিশ্বের ৯৩টি দেশে তথ্য জানাকে আইনি অধিকার হিসেবে স্বীকৃতি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 হয়েছে। এটিই হলো তথ্য অধিকার আইন।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 জন্য তথ্য অধিকার নিশ্চিত করার জন্য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সালে পাশ করা হয় তথ্য অধিকার আইন-২০০৯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2105" y="2090916"/>
            <a:ext cx="7010400" cy="10647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কি?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0430" y="67731"/>
            <a:ext cx="266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681" y="237008"/>
            <a:ext cx="266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সময়-২মিনিট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5800" y="95698"/>
            <a:ext cx="8041454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25" y="856992"/>
            <a:ext cx="3636971" cy="2488539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6417097" y="856992"/>
            <a:ext cx="3712741" cy="2488539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052925" y="3480717"/>
            <a:ext cx="3147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689896" y="3580819"/>
            <a:ext cx="5480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006518" y="4400883"/>
            <a:ext cx="8420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 তথ্য অধিকার নিশ্চিত করার জন্য ২০০৯ সালে পাশ করা হয়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07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693</Words>
  <Application>Microsoft Office PowerPoint</Application>
  <PresentationFormat>Widescreen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114</cp:revision>
  <dcterms:created xsi:type="dcterms:W3CDTF">2020-11-16T04:57:34Z</dcterms:created>
  <dcterms:modified xsi:type="dcterms:W3CDTF">2020-11-18T13:24:48Z</dcterms:modified>
</cp:coreProperties>
</file>