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61" r:id="rId9"/>
    <p:sldId id="277" r:id="rId10"/>
    <p:sldId id="278" r:id="rId11"/>
    <p:sldId id="279" r:id="rId12"/>
    <p:sldId id="270" r:id="rId13"/>
    <p:sldId id="271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000C-1566-4E5A-8BEA-02B4B8BF9BC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F581-36FC-44FB-AE0A-861D0C9AA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000C-1566-4E5A-8BEA-02B4B8BF9BC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F581-36FC-44FB-AE0A-861D0C9AA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7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000C-1566-4E5A-8BEA-02B4B8BF9BC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F581-36FC-44FB-AE0A-861D0C9AA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6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000C-1566-4E5A-8BEA-02B4B8BF9BC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F581-36FC-44FB-AE0A-861D0C9AA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000C-1566-4E5A-8BEA-02B4B8BF9BC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F581-36FC-44FB-AE0A-861D0C9AA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2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000C-1566-4E5A-8BEA-02B4B8BF9BC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F581-36FC-44FB-AE0A-861D0C9AA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000C-1566-4E5A-8BEA-02B4B8BF9BC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F581-36FC-44FB-AE0A-861D0C9AA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4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000C-1566-4E5A-8BEA-02B4B8BF9BC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F581-36FC-44FB-AE0A-861D0C9AA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7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000C-1566-4E5A-8BEA-02B4B8BF9BC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F581-36FC-44FB-AE0A-861D0C9AA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8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000C-1566-4E5A-8BEA-02B4B8BF9BC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F581-36FC-44FB-AE0A-861D0C9AA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3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000C-1566-4E5A-8BEA-02B4B8BF9BC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BF581-36FC-44FB-AE0A-861D0C9AA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A000C-1566-4E5A-8BEA-02B4B8BF9BCD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BF581-36FC-44FB-AE0A-861D0C9AA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1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570" y="-58824"/>
            <a:ext cx="12425570" cy="69168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2316" y="245458"/>
            <a:ext cx="10427368" cy="156966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সবাইকে শুভেচ্ছা ও স্বাগতম</a:t>
            </a:r>
            <a:endParaRPr lang="en-US" sz="9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584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1307" y="163773"/>
            <a:ext cx="4067033" cy="92333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গারোদের পোশাকঃ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3" y="1485245"/>
            <a:ext cx="2921260" cy="21881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07" y="1457950"/>
            <a:ext cx="4005859" cy="24185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828800" y="4217158"/>
            <a:ext cx="7792872" cy="1200329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গারো নারীদের ঐতিহ্যবাহী পোশাকের নাম দকবান্দা ও দকসারি।পুরুষেরা শার্ট, লুঙ্গি,ধুতি ইত্যাদি পরিধান করেন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875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4824" y="573741"/>
            <a:ext cx="51816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গারোদের উৎসবঃ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7" y="2312894"/>
            <a:ext cx="4296067" cy="26356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946" y="2474259"/>
            <a:ext cx="3905531" cy="22926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624" y="2474259"/>
            <a:ext cx="3005376" cy="16674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729877" y="5171653"/>
            <a:ext cx="5181600" cy="132343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গারোদের ঐতিহ্যবাহী উৎসবের  নাম ওয়ানগালা।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32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4211"/>
            <a:ext cx="12225125" cy="7242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0994" y="1154728"/>
            <a:ext cx="2890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প্রশ্নদুটির উত্তর দাও-----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360850" y="1108561"/>
            <a:ext cx="108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দলীয় কাজ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5882" y="2133600"/>
            <a:ext cx="5862918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১।গারোদের সমাজ ব্যবস্থা কেমন ছিল?</a:t>
            </a:r>
          </a:p>
          <a:p>
            <a:r>
              <a:rPr lang="en-US" sz="3600" dirty="0" smtClean="0"/>
              <a:t>২।গারোদের ঐতিহ্যবাহী উৎসবের নাম কি?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384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16"/>
            <a:ext cx="12192000" cy="7624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4118" y="699247"/>
            <a:ext cx="5163670" cy="1015663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প্রশ্নগুলোর উত্তর দাওঃ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9914963" y="699247"/>
            <a:ext cx="1201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একক কাজ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406588" y="2061882"/>
            <a:ext cx="4787153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১।গারোদের ভাষার নাম কি?</a:t>
            </a:r>
          </a:p>
          <a:p>
            <a:r>
              <a:rPr lang="en-US" sz="3200" dirty="0" smtClean="0"/>
              <a:t>উত্তরঃ গারোদের ভাষার দের ভাষা নাম আচিক।</a:t>
            </a:r>
          </a:p>
          <a:p>
            <a:r>
              <a:rPr lang="en-US" sz="3200" dirty="0" smtClean="0"/>
              <a:t>২।গারোদের প্রধান খাবারের নাম কি?</a:t>
            </a:r>
          </a:p>
          <a:p>
            <a:r>
              <a:rPr lang="en-US" sz="3200" dirty="0" smtClean="0"/>
              <a:t>উত্তরঃগারোদের প্রধান খাবারের নাম ভাত,মাছ,ও মাংস।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354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2353" y="143435"/>
            <a:ext cx="3872753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বাড়ির কাজঃ</a:t>
            </a:r>
            <a:endParaRPr lang="en-US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43" y="1565847"/>
            <a:ext cx="3615763" cy="32541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9812" y="4919008"/>
            <a:ext cx="6454588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গারোদের সংস্কৃতি সম্পর্কে পাঁচটি বাক্য লিখবে</a:t>
            </a:r>
            <a:r>
              <a:rPr lang="en-US" sz="4000" dirty="0"/>
              <a:t>?</a:t>
            </a:r>
            <a:endParaRPr lang="en-US" sz="4000" dirty="0" smtClean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4471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435" y="536760"/>
            <a:ext cx="5992626" cy="5804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1294" y="2608174"/>
            <a:ext cx="3155576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সকলকে ধন্যবাদ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8235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55642" y="1049362"/>
            <a:ext cx="3234926" cy="2509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895651" y="4134765"/>
            <a:ext cx="6954908" cy="258532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 পরিচয়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অধ্যায়ঃ১১,পাঠঃ১,পৃষ্ঠাঃ৮২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8797" y="469634"/>
            <a:ext cx="2784144" cy="304698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রাজিয়া সুলতানা</a:t>
            </a:r>
          </a:p>
          <a:p>
            <a:pPr algn="ctr"/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3200" b="0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২২নং সাতগাছি সরকারি প্রাথমিক বিদ্যালয়</a:t>
            </a:r>
          </a:p>
          <a:p>
            <a:pPr algn="ctr"/>
            <a:r>
              <a:rPr lang="en-US" sz="32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শৈলকুপা,ঝিনাইদহ</a:t>
            </a:r>
            <a:endParaRPr lang="en-US" sz="32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82" y="3697782"/>
            <a:ext cx="2315374" cy="2803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5332" y="218365"/>
            <a:ext cx="2470244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08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232" y="2142698"/>
            <a:ext cx="3673312" cy="2374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42698"/>
            <a:ext cx="3845402" cy="2374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280" y="2142518"/>
            <a:ext cx="3826298" cy="23748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225311"/>
            <a:ext cx="654037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শিক্ষার্থীবন্ধুরা,ছবিগুলো</a:t>
            </a:r>
            <a:r>
              <a:rPr lang="en-US" sz="3600" dirty="0" smtClean="0"/>
              <a:t> ভালোভাবে লক্ষ্য কর।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260609" y="218364"/>
            <a:ext cx="405338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/>
              <a:t> তোমরা কি দেখছ?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209714" y="4779570"/>
            <a:ext cx="2661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উপজাতি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094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3637" y="191069"/>
            <a:ext cx="6196083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আজকের পাঠের শিরোনাম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3643951" y="2715905"/>
            <a:ext cx="5104263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গারো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8000" dirty="0" smtClean="0">
                <a:solidFill>
                  <a:srgbClr val="FF0000"/>
                </a:solidFill>
              </a:rPr>
              <a:t>উপজাতি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4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4583" y="3175241"/>
            <a:ext cx="9201557" cy="1107996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গারোদের সংস্কৃতি বর্ননা করতে </a:t>
            </a:r>
            <a:r>
              <a:rPr lang="en-US" sz="6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পারবে।</a:t>
            </a:r>
            <a:endParaRPr lang="en-US" sz="6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50959" y="167079"/>
            <a:ext cx="38122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শিখনফলঃ</a:t>
            </a:r>
            <a:endParaRPr lang="en-US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661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47" y="3028008"/>
            <a:ext cx="1088952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গারোদের নিজস্ব ভাষার নাম আচিক বা গারো।</a:t>
            </a:r>
            <a:endParaRPr lang="en-US" sz="66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7349" y="449844"/>
            <a:ext cx="4087774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ভাষা</a:t>
            </a:r>
            <a:r>
              <a:rPr lang="en-US" sz="9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en-US" sz="9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16" y="300252"/>
            <a:ext cx="3684895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গারোদের  ধর্মঃ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911" y="1456899"/>
            <a:ext cx="4537122" cy="25521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195" y="4640239"/>
            <a:ext cx="9048466" cy="144655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গারোদের আদি ধর্মের নাম সাংসারেক। তবে বর্তমানে বেশির ভাগ গারো খ্রিষ্ট ধর্মাবলম্বী।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9284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4770" y="259307"/>
            <a:ext cx="596407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গারোদের  সমাজ ব্যবস্থা 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7851" y="4503761"/>
            <a:ext cx="4394579" cy="224676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১।গারোদের সমাজ মাতৃতান্ত্রিক ।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২। নারীরাই পরিবারের প্রধান এবং সম্পতির আধিকারী ।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৩। মাতার সূত্র ধরেই তাদের দল,গোত্র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smtClean="0">
                <a:solidFill>
                  <a:srgbClr val="00B0F0"/>
                </a:solidFill>
              </a:rPr>
              <a:t>এবং বংশ গড়ে ওঠে।</a:t>
            </a:r>
            <a:endParaRPr lang="en-US" sz="28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382" y="1965279"/>
            <a:ext cx="2210937" cy="2538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397" y="1816855"/>
            <a:ext cx="3064771" cy="255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2566" y="450376"/>
            <a:ext cx="6155141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গারোদের খাবারঃ</a:t>
            </a:r>
            <a:endParaRPr lang="en-US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50" y="2402005"/>
            <a:ext cx="2399731" cy="239973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2" y="2628900"/>
            <a:ext cx="2847975" cy="1600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818" y="2179069"/>
            <a:ext cx="2892188" cy="16939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157" y="4801736"/>
            <a:ext cx="2705100" cy="169545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981960" y="4394688"/>
            <a:ext cx="1538027" cy="23070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" y="5201784"/>
            <a:ext cx="1722608" cy="129540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13" y="4974987"/>
            <a:ext cx="1364060" cy="134223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094" y="4974987"/>
            <a:ext cx="1587500" cy="1193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26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198</Words>
  <Application>Microsoft Office PowerPoint</Application>
  <PresentationFormat>Widescreen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ECS</dc:creator>
  <cp:lastModifiedBy>ECS</cp:lastModifiedBy>
  <cp:revision>49</cp:revision>
  <dcterms:created xsi:type="dcterms:W3CDTF">2020-11-04T13:55:29Z</dcterms:created>
  <dcterms:modified xsi:type="dcterms:W3CDTF">2020-11-10T07:13:06Z</dcterms:modified>
</cp:coreProperties>
</file>