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91" r:id="rId4"/>
    <p:sldId id="260" r:id="rId5"/>
    <p:sldId id="258" r:id="rId6"/>
    <p:sldId id="273" r:id="rId7"/>
    <p:sldId id="274" r:id="rId8"/>
    <p:sldId id="275" r:id="rId9"/>
    <p:sldId id="276" r:id="rId10"/>
    <p:sldId id="278" r:id="rId11"/>
    <p:sldId id="279" r:id="rId12"/>
    <p:sldId id="280" r:id="rId13"/>
    <p:sldId id="281" r:id="rId14"/>
    <p:sldId id="282" r:id="rId15"/>
    <p:sldId id="284" r:id="rId16"/>
    <p:sldId id="283" r:id="rId17"/>
    <p:sldId id="286" r:id="rId18"/>
    <p:sldId id="289" r:id="rId19"/>
    <p:sldId id="265" r:id="rId20"/>
    <p:sldId id="267" r:id="rId21"/>
    <p:sldId id="263" r:id="rId22"/>
    <p:sldId id="270" r:id="rId23"/>
    <p:sldId id="27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76000">
              <a:srgbClr val="FF5F3D"/>
            </a:gs>
            <a:gs pos="47000">
              <a:srgbClr val="FF7A00">
                <a:lumMod val="52000"/>
                <a:lumOff val="48000"/>
                <a:alpha val="22000"/>
              </a:srgbClr>
            </a:gs>
            <a:gs pos="94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9.jpeg"/><Relationship Id="rId4" Type="http://schemas.openxmlformats.org/officeDocument/2006/relationships/image" Target="../media/image4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3.jpeg"/><Relationship Id="rId4" Type="http://schemas.openxmlformats.org/officeDocument/2006/relationships/image" Target="../media/image5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7.jpeg"/><Relationship Id="rId4" Type="http://schemas.openxmlformats.org/officeDocument/2006/relationships/image" Target="../media/image5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" y="1905000"/>
            <a:ext cx="914399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স্বাগতম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4267200" cy="3048000"/>
          </a:xfrm>
          <a:prstGeom prst="rect">
            <a:avLst/>
          </a:prstGeom>
        </p:spPr>
      </p:pic>
      <p:pic>
        <p:nvPicPr>
          <p:cNvPr id="3" name="Picture 2" descr="download (1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04800"/>
            <a:ext cx="4190999" cy="3048000"/>
          </a:xfrm>
          <a:prstGeom prst="rect">
            <a:avLst/>
          </a:prstGeom>
        </p:spPr>
      </p:pic>
      <p:pic>
        <p:nvPicPr>
          <p:cNvPr id="8" name="Picture 7" descr="images (7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3886200"/>
            <a:ext cx="4191000" cy="2438400"/>
          </a:xfrm>
          <a:prstGeom prst="rect">
            <a:avLst/>
          </a:prstGeom>
        </p:spPr>
      </p:pic>
      <p:pic>
        <p:nvPicPr>
          <p:cNvPr id="7" name="Picture 6" descr="images (76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3810000"/>
            <a:ext cx="4267200" cy="2514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24400" y="6324600"/>
            <a:ext cx="4038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গরুর খামার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6400800"/>
            <a:ext cx="4038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সব্জি চাষ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3352800"/>
            <a:ext cx="4038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শাক চাষ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4400" y="3352800"/>
            <a:ext cx="4038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হাঁস-মুরগী পালন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9" grpId="0"/>
      <p:bldP spid="9" grpId="1"/>
      <p:bldP spid="11" grpId="0"/>
      <p:bldP spid="11" grpId="1"/>
      <p:bldP spid="12" grpId="0"/>
      <p:bldP spid="1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ownload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4267200" cy="2743200"/>
          </a:xfrm>
          <a:prstGeom prst="rect">
            <a:avLst/>
          </a:prstGeom>
        </p:spPr>
      </p:pic>
      <p:pic>
        <p:nvPicPr>
          <p:cNvPr id="4" name="Picture 3" descr="download (1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657600"/>
            <a:ext cx="4343400" cy="2743200"/>
          </a:xfrm>
          <a:prstGeom prst="rect">
            <a:avLst/>
          </a:prstGeom>
        </p:spPr>
      </p:pic>
      <p:pic>
        <p:nvPicPr>
          <p:cNvPr id="5" name="Picture 4" descr="images (4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3429000"/>
            <a:ext cx="4114800" cy="2819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6324600"/>
            <a:ext cx="4038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প্লাস্টিক সামগ্রী 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0600" y="6324600"/>
            <a:ext cx="4038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মাটির প্লেট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3124200"/>
            <a:ext cx="4038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মাছ শুকানো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images (48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228600"/>
            <a:ext cx="4038600" cy="28173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10" grpId="0"/>
      <p:bldP spid="1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 (4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4419600" cy="2667000"/>
          </a:xfrm>
          <a:prstGeom prst="rect">
            <a:avLst/>
          </a:prstGeom>
        </p:spPr>
      </p:pic>
      <p:pic>
        <p:nvPicPr>
          <p:cNvPr id="12" name="Picture 11" descr="images (4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429000"/>
            <a:ext cx="4119880" cy="2819400"/>
          </a:xfrm>
          <a:prstGeom prst="rect">
            <a:avLst/>
          </a:prstGeom>
        </p:spPr>
      </p:pic>
      <p:pic>
        <p:nvPicPr>
          <p:cNvPr id="13" name="Picture 12" descr="images (4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505200"/>
            <a:ext cx="4419600" cy="2743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200" y="6248400"/>
            <a:ext cx="3886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কাঠের সামগ্রী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2971800"/>
            <a:ext cx="4038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স্টীলের সামগ্রী তৈরি</a:t>
            </a:r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00600" y="2971800"/>
            <a:ext cx="4038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মাছ চাষ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00600" y="6248400"/>
            <a:ext cx="4038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কাঠের সামগ্রী তৈরি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images-20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228600"/>
            <a:ext cx="4122295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0" grpId="0"/>
      <p:bldP spid="10" grpId="1"/>
      <p:bldP spid="14" grpId="0"/>
      <p:bldP spid="1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 (4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1" y="152400"/>
            <a:ext cx="4233816" cy="2971800"/>
          </a:xfrm>
          <a:prstGeom prst="rect">
            <a:avLst/>
          </a:prstGeom>
        </p:spPr>
      </p:pic>
      <p:pic>
        <p:nvPicPr>
          <p:cNvPr id="8" name="Picture 7" descr="images (3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52400"/>
            <a:ext cx="4267200" cy="2895600"/>
          </a:xfrm>
          <a:prstGeom prst="rect">
            <a:avLst/>
          </a:prstGeom>
        </p:spPr>
      </p:pic>
      <p:pic>
        <p:nvPicPr>
          <p:cNvPr id="9" name="Picture 8" descr="download (18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1" y="3657600"/>
            <a:ext cx="4191000" cy="266699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3400" y="6324600"/>
            <a:ext cx="3886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প্রকাশনা সামগ্রী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3124200"/>
            <a:ext cx="3886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মাটির সামগ্রী তৈরি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3124200"/>
            <a:ext cx="3886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বস্ত্র তৈরি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download (1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200" y="3581400"/>
            <a:ext cx="4191000" cy="2667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800599" y="6248400"/>
            <a:ext cx="3810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চিপ্স তৈরি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1" grpId="0"/>
      <p:bldP spid="11" grpId="1"/>
      <p:bldP spid="12" grpId="0"/>
      <p:bldP spid="12" grpId="1"/>
      <p:bldP spid="14" grpId="0"/>
      <p:bldP spid="1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mages (6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3581400"/>
            <a:ext cx="4114800" cy="2667000"/>
          </a:xfrm>
          <a:prstGeom prst="rect">
            <a:avLst/>
          </a:prstGeom>
        </p:spPr>
      </p:pic>
      <p:pic>
        <p:nvPicPr>
          <p:cNvPr id="11" name="Picture 10" descr="images (6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581400"/>
            <a:ext cx="4419600" cy="2667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04800" y="6248400"/>
            <a:ext cx="3886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খেলনা সামগ্রী তৈরি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4400" y="6248400"/>
            <a:ext cx="3886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সাইকেল মেরামত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 descr="download (1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28600"/>
            <a:ext cx="4267200" cy="27432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381000" y="2895600"/>
            <a:ext cx="4038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স্ন্যাক্স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2895600"/>
            <a:ext cx="4038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00600" y="2971800"/>
            <a:ext cx="3733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 প্রকল্প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386" name="Picture 2" descr="C:\Users\user\Documents\downloa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1" y="228600"/>
            <a:ext cx="4267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5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5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plus(in)">
                                      <p:cBhvr>
                                        <p:cTn id="5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3" presetClass="exit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animEffect transition="out" filter="plus(in)">
                                      <p:cBhvr>
                                        <p:cTn id="6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plus(in)">
                                      <p:cBhvr>
                                        <p:cTn id="6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8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3" grpId="1"/>
      <p:bldP spid="17" grpId="0"/>
      <p:bldP spid="17" grpId="1"/>
      <p:bldP spid="9" grpId="0"/>
      <p:bldP spid="14" grpId="0"/>
      <p:bldP spid="1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images (6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52400"/>
            <a:ext cx="4133850" cy="2895600"/>
          </a:xfrm>
          <a:prstGeom prst="rect">
            <a:avLst/>
          </a:prstGeom>
        </p:spPr>
      </p:pic>
      <p:pic>
        <p:nvPicPr>
          <p:cNvPr id="15" name="Picture 14" descr="images (7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4343400" cy="2895600"/>
          </a:xfrm>
          <a:prstGeom prst="rect">
            <a:avLst/>
          </a:prstGeom>
        </p:spPr>
      </p:pic>
      <p:pic>
        <p:nvPicPr>
          <p:cNvPr id="16" name="Picture 15" descr="images (6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581400"/>
            <a:ext cx="4343400" cy="2667000"/>
          </a:xfrm>
          <a:prstGeom prst="rect">
            <a:avLst/>
          </a:prstGeom>
        </p:spPr>
      </p:pic>
      <p:pic>
        <p:nvPicPr>
          <p:cNvPr id="17" name="Picture 16" descr="images (69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400" y="3581400"/>
            <a:ext cx="4143375" cy="2667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4800" y="3048000"/>
            <a:ext cx="3886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কংক্রীটের কাজ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0600" y="3048000"/>
            <a:ext cx="3886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বলপেন তৈরি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0600" y="6248400"/>
            <a:ext cx="3886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খড় প্রক্রিয়াকরণ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6324600"/>
            <a:ext cx="3886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মাখন  তৈরি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ages (7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28600"/>
            <a:ext cx="4257675" cy="2667000"/>
          </a:xfrm>
          <a:prstGeom prst="rect">
            <a:avLst/>
          </a:prstGeom>
        </p:spPr>
      </p:pic>
      <p:pic>
        <p:nvPicPr>
          <p:cNvPr id="10" name="Picture 9" descr="images (7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4114800" cy="2819400"/>
          </a:xfrm>
          <a:prstGeom prst="rect">
            <a:avLst/>
          </a:prstGeom>
        </p:spPr>
      </p:pic>
      <p:pic>
        <p:nvPicPr>
          <p:cNvPr id="11" name="Picture 10" descr="images (8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3429000"/>
            <a:ext cx="3124200" cy="2693621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029200" y="6096000"/>
            <a:ext cx="3886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পিতল ও কাসার দ্রব্যাদি তৈরি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9800" y="3048000"/>
            <a:ext cx="4648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পিকস এন্ড প্যাড পিনস তৈরি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 descr="images (9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3723503"/>
            <a:ext cx="3581400" cy="244869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57200" y="6172200"/>
            <a:ext cx="37338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জুয়েলারি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8" grpId="0"/>
      <p:bldP spid="8" grpId="1"/>
      <p:bldP spid="16" grpId="0"/>
      <p:bldP spid="16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 (9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28600"/>
            <a:ext cx="4541520" cy="291893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7200" y="3124200"/>
            <a:ext cx="3657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পিঠা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29200" y="3048000"/>
            <a:ext cx="3657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ফল উৎপাদন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 descr="images (9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581400"/>
            <a:ext cx="4114799" cy="2743200"/>
          </a:xfrm>
          <a:prstGeom prst="rect">
            <a:avLst/>
          </a:prstGeom>
        </p:spPr>
      </p:pic>
      <p:pic>
        <p:nvPicPr>
          <p:cNvPr id="15" name="Picture 14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581400"/>
            <a:ext cx="4419600" cy="28194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28600" y="6400800"/>
            <a:ext cx="4495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ঝিনুক দ্রব্যাদি তৈরি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57800" y="6324600"/>
            <a:ext cx="2971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ফটোকপি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images-1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228600"/>
            <a:ext cx="4122295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decel="1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decel="1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decel="100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decel="100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6" grpId="0"/>
      <p:bldP spid="16" grpId="1"/>
      <p:bldP spid="17" grpId="0"/>
      <p:bldP spid="1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2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304800"/>
            <a:ext cx="4495800" cy="2743200"/>
          </a:xfrm>
          <a:prstGeom prst="rect">
            <a:avLst/>
          </a:prstGeom>
        </p:spPr>
      </p:pic>
      <p:pic>
        <p:nvPicPr>
          <p:cNvPr id="5" name="Picture 4" descr="download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657600"/>
            <a:ext cx="3810001" cy="2667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38400" y="3124200"/>
            <a:ext cx="3048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বাঁশ দ্রব্যাদি তৈরি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62200" y="6324600"/>
            <a:ext cx="3048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ম্যাট তৈরি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Pictures\New folder\Image\images (30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04800"/>
            <a:ext cx="3810000" cy="2819400"/>
          </a:xfrm>
          <a:prstGeom prst="rect">
            <a:avLst/>
          </a:prstGeom>
          <a:noFill/>
        </p:spPr>
      </p:pic>
      <p:pic>
        <p:nvPicPr>
          <p:cNvPr id="9" name="Picture 8" descr="images (36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3657600"/>
            <a:ext cx="4343400" cy="2687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decel="100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decel="100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5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304800"/>
            <a:ext cx="4267200" cy="2667000"/>
          </a:xfrm>
          <a:prstGeom prst="rect">
            <a:avLst/>
          </a:prstGeom>
        </p:spPr>
      </p:pic>
      <p:pic>
        <p:nvPicPr>
          <p:cNvPr id="7" name="Picture 6" descr="download (1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560" y="3505200"/>
            <a:ext cx="4333240" cy="289703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66800" y="6400800"/>
            <a:ext cx="3048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অ্যাম্ব্রয়ডারি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2971800"/>
            <a:ext cx="3048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পাটের দ্রব্যাদি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images (8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2320" y="3505200"/>
            <a:ext cx="4323080" cy="28956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648199" y="6400800"/>
            <a:ext cx="4261449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চামড়ার দ্রব্য তৈরি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download (15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304800"/>
            <a:ext cx="4425985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5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  <p:bldP spid="12" grpId="0"/>
      <p:bldP spid="1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610600" cy="1016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FontTx/>
              <a:buNone/>
              <a:defRPr/>
            </a:pPr>
            <a:r>
              <a:rPr lang="bn-BD" sz="6000" b="1" u="sng" dirty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0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2551837"/>
            <a:ext cx="76962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  <a:defRPr/>
            </a:pPr>
            <a:r>
              <a:rPr lang="bn-BD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মাইন উদ্দিন জুয়েল</a:t>
            </a: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শিক্ষক (কম্পিউটার)</a:t>
            </a:r>
            <a:b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হানিফ সরকার উচ্চ বিদ্যালয়</a:t>
            </a:r>
            <a:endParaRPr lang="bn-BD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মুরাদনগর, কুমিল্লা।</a:t>
            </a:r>
            <a:br>
              <a:rPr lang="bn-B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677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9600" b="1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66800" y="1981200"/>
            <a:ext cx="6934200" cy="4114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আত্মকর্মসংস্থানের পছন্দের ১০টি  ক্ষেত্রের নাম লিখ</a:t>
            </a:r>
          </a:p>
          <a:p>
            <a:pPr algn="ctr"/>
            <a:endParaRPr lang="bn-BD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animBg="1"/>
      <p:bldP spid="3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nut 1"/>
          <p:cNvSpPr/>
          <p:nvPr/>
        </p:nvSpPr>
        <p:spPr>
          <a:xfrm>
            <a:off x="3124200" y="3505200"/>
            <a:ext cx="2895600" cy="2362200"/>
          </a:xfrm>
          <a:prstGeom prst="don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 rot="16200000">
            <a:off x="6172200" y="4267201"/>
            <a:ext cx="1066800" cy="10668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3545701">
            <a:off x="5707275" y="3055725"/>
            <a:ext cx="1066800" cy="10668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10800000">
            <a:off x="4012273" y="2335873"/>
            <a:ext cx="1066800" cy="10668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7770036">
            <a:off x="2495854" y="2953054"/>
            <a:ext cx="1066800" cy="10668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5400000">
            <a:off x="1981200" y="4325566"/>
            <a:ext cx="1066800" cy="10668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6256" y="4196560"/>
            <a:ext cx="1676400" cy="12493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নিজে মালিক হওয়া যায়</a:t>
            </a:r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 rot="18706223">
            <a:off x="1118338" y="1856395"/>
            <a:ext cx="1676400" cy="12972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সম্মান জনক জীবিকা</a:t>
            </a:r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অর্জিত হবে?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33800" y="920872"/>
            <a:ext cx="1676400" cy="12972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অর্থনীতিতে অবদান রাখা যাবে</a:t>
            </a:r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 rot="2656330">
            <a:off x="6338423" y="1959383"/>
            <a:ext cx="1676400" cy="12972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উৎপাদন/বিক্রয়/সেবা দেয়া যাবে</a:t>
            </a:r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15200" y="4189109"/>
            <a:ext cx="1676400" cy="12972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সম্পদের সদব্যবহার করা যাবে</a:t>
            </a:r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514600" y="5867400"/>
            <a:ext cx="40386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আত্মকর্মসংস্থান</a:t>
            </a:r>
            <a:endParaRPr lang="en-US" sz="36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33800" y="4114800"/>
            <a:ext cx="1600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কোন কাজ </a:t>
            </a:r>
          </a:p>
          <a:p>
            <a:r>
              <a:rPr lang="bn-BD" sz="28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করলে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/>
      <p:bldP spid="15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1470025"/>
          </a:xfrm>
        </p:spPr>
        <p:txBody>
          <a:bodyPr>
            <a:normAutofit/>
          </a:bodyPr>
          <a:lstStyle/>
          <a:p>
            <a:r>
              <a:rPr lang="bn-IN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705600" cy="2819400"/>
          </a:xfrm>
        </p:spPr>
        <p:txBody>
          <a:bodyPr>
            <a:noAutofit/>
          </a:bodyPr>
          <a:lstStyle/>
          <a:p>
            <a:r>
              <a:rPr lang="bn-BD" sz="54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bn-BD" sz="5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আত্মকর্মসংস্থান মূলক প্রকল্প বেছে নিতে বললে তুমি কোনটি বেছে নেবে? কেন? </a:t>
            </a:r>
            <a:endParaRPr lang="en-US" sz="5400" b="1" dirty="0" smtClean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486400"/>
            <a:ext cx="5297488" cy="1295400"/>
          </a:xfrm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Placeholder 4" descr="flower-orchid011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91" b="291"/>
          <a:stretch>
            <a:fillRect/>
          </a:stretch>
        </p:blipFill>
        <p:spPr>
          <a:xfrm>
            <a:off x="457200" y="276258"/>
            <a:ext cx="8229600" cy="5210142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9963" y="888831"/>
            <a:ext cx="40386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79963" y="2590800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400" b="1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b="1" dirty="0" err="1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4400" b="1" dirty="0">
                <a:latin typeface="SutonnyMJ" pitchFamily="2" charset="0"/>
                <a:cs typeface="SutonnyMJ" pitchFamily="2" charset="0"/>
              </a:rPr>
              <a:t>: 9g</a:t>
            </a:r>
          </a:p>
          <a:p>
            <a:pPr algn="ctr"/>
            <a:r>
              <a:rPr lang="en-US" sz="4400" b="1" dirty="0" err="1">
                <a:latin typeface="SutonnyMJ" pitchFamily="2" charset="0"/>
                <a:cs typeface="SutonnyMJ" pitchFamily="2" charset="0"/>
              </a:rPr>
              <a:t>welq:e¨emvq</a:t>
            </a:r>
            <a:r>
              <a:rPr lang="en-US" sz="4400" b="1" dirty="0">
                <a:latin typeface="SutonnyMJ" pitchFamily="2" charset="0"/>
                <a:cs typeface="SutonnyMJ" pitchFamily="2" charset="0"/>
              </a:rPr>
              <a:t> D‡`¨</a:t>
            </a:r>
            <a:r>
              <a:rPr lang="en-US" sz="4400" b="1" dirty="0" err="1">
                <a:latin typeface="SutonnyMJ" pitchFamily="2" charset="0"/>
                <a:cs typeface="SutonnyMJ" pitchFamily="2" charset="0"/>
              </a:rPr>
              <a:t>vM</a:t>
            </a:r>
            <a:endParaRPr lang="en-US" sz="4400" b="1" dirty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b="1" dirty="0">
                <a:latin typeface="SutonnyMJ" pitchFamily="2" charset="0"/>
                <a:cs typeface="SutonnyMJ" pitchFamily="2" charset="0"/>
              </a:rPr>
              <a:t>Aa¨vq:7g</a:t>
            </a:r>
          </a:p>
        </p:txBody>
      </p:sp>
    </p:spTree>
    <p:extLst>
      <p:ext uri="{BB962C8B-B14F-4D97-AF65-F5344CB8AC3E}">
        <p14:creationId xmlns:p14="http://schemas.microsoft.com/office/powerpoint/2010/main" val="2415960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0"/>
            <a:ext cx="8763000" cy="2438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বাংলাদেশের আর্থসামাজিক অবস্থা বিবেচনায় আত্মকর্মসংস্থানের উপযুক্ত ও লাভজনক  ক্ষেত্র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1"/>
            <a:ext cx="2128490" cy="15239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710" y="5486401"/>
            <a:ext cx="2128490" cy="15239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910" y="5500256"/>
            <a:ext cx="2128490" cy="15239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510" y="5514111"/>
            <a:ext cx="2128490" cy="1523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28800" y="457200"/>
            <a:ext cx="647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8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8763000" cy="3581400"/>
          </a:xfrm>
        </p:spPr>
        <p:txBody>
          <a:bodyPr>
            <a:noAutofit/>
          </a:bodyPr>
          <a:lstStyle/>
          <a:p>
            <a:pPr marL="571500" indent="-571500" algn="l">
              <a:buFont typeface="Wingdings" pitchFamily="2" charset="2"/>
              <a:buChar char="q"/>
            </a:pPr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আত্মকর্মসংস্থান কি তা বলতে পারবে।</a:t>
            </a:r>
          </a:p>
          <a:p>
            <a:pPr marL="571500" indent="-571500" algn="l">
              <a:buFont typeface="Wingdings" pitchFamily="2" charset="2"/>
              <a:buChar char="q"/>
            </a:pPr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আত্মকর্মসংস্থানের প্রয়োজনীয়তা </a:t>
            </a:r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 করতে পারবে। </a:t>
            </a:r>
            <a:endParaRPr lang="bn-IN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 algn="l">
              <a:buFont typeface="Wingdings" pitchFamily="2" charset="2"/>
              <a:buChar char="q"/>
            </a:pP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আত্মকর্মসংস্থানের উপযুক্ত ও লাভজনক  ক্ষেত্র চিহ্নিত করতে পারবে।</a:t>
            </a:r>
          </a:p>
          <a:p>
            <a:endParaRPr lang="bn-IN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28800" y="533400"/>
            <a:ext cx="5410200" cy="1470025"/>
          </a:xfrm>
        </p:spPr>
        <p:txBody>
          <a:bodyPr>
            <a:noAutofit/>
          </a:bodyPr>
          <a:lstStyle/>
          <a:p>
            <a:r>
              <a:rPr lang="bn-BD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9600" b="1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3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57200"/>
            <a:ext cx="4419600" cy="4800600"/>
          </a:xfrm>
          <a:prstGeom prst="rect">
            <a:avLst/>
          </a:prstGeom>
        </p:spPr>
      </p:pic>
      <p:pic>
        <p:nvPicPr>
          <p:cNvPr id="3" name="Picture 2" descr="images (2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3920" y="447040"/>
            <a:ext cx="4246880" cy="47955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" y="5486400"/>
            <a:ext cx="42672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তাঁত বস্ত্র বয়ন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4400" y="5486400"/>
            <a:ext cx="41148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টেইলারিং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4191000" cy="2667000"/>
          </a:xfrm>
          <a:prstGeom prst="rect">
            <a:avLst/>
          </a:prstGeom>
        </p:spPr>
      </p:pic>
      <p:pic>
        <p:nvPicPr>
          <p:cNvPr id="3" name="Picture 2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03200"/>
            <a:ext cx="4343400" cy="2692400"/>
          </a:xfrm>
          <a:prstGeom prst="rect">
            <a:avLst/>
          </a:prstGeom>
        </p:spPr>
      </p:pic>
      <p:pic>
        <p:nvPicPr>
          <p:cNvPr id="5" name="Picture 4" descr="images (3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352800"/>
            <a:ext cx="4191000" cy="2971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4800" y="2971800"/>
            <a:ext cx="4267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মাছ ধরার জাল বুনন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9800" y="2743200"/>
            <a:ext cx="243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লবন তৈরী</a:t>
            </a:r>
            <a:endParaRPr lang="en-US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228600" y="6324600"/>
            <a:ext cx="4114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মাছ চাষ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download (8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3352800"/>
            <a:ext cx="4343400" cy="29718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648200" y="6400800"/>
            <a:ext cx="4267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নৌকা তৈরি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plus(in)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9" grpId="0"/>
      <p:bldP spid="9" grpId="1"/>
      <p:bldP spid="11" grpId="0"/>
      <p:bldP spid="1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 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76464"/>
            <a:ext cx="4191000" cy="249053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04800" y="2743200"/>
            <a:ext cx="4267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বেতের আসবাবপত্র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images (5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200400"/>
            <a:ext cx="4419600" cy="284659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57200" y="6019800"/>
            <a:ext cx="3886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কামারের কাজ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images (9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3505200"/>
            <a:ext cx="4038600" cy="2286000"/>
          </a:xfrm>
          <a:prstGeom prst="rect">
            <a:avLst/>
          </a:prstGeom>
        </p:spPr>
      </p:pic>
      <p:pic>
        <p:nvPicPr>
          <p:cNvPr id="14" name="Picture 13" descr="images (98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5400" y="304800"/>
            <a:ext cx="2743200" cy="27432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724400" y="5943600"/>
            <a:ext cx="4267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কর্ণ ফ্লেক্স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2" grpId="0"/>
      <p:bldP spid="12" grpId="1"/>
      <p:bldP spid="15" grpId="0"/>
      <p:bldP spid="1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304800"/>
            <a:ext cx="3962400" cy="2895600"/>
          </a:xfrm>
          <a:prstGeom prst="rect">
            <a:avLst/>
          </a:prstGeom>
        </p:spPr>
      </p:pic>
      <p:pic>
        <p:nvPicPr>
          <p:cNvPr id="3" name="Picture 2" descr="download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251200"/>
            <a:ext cx="2895600" cy="2997200"/>
          </a:xfrm>
          <a:prstGeom prst="rect">
            <a:avLst/>
          </a:prstGeom>
        </p:spPr>
      </p:pic>
      <p:pic>
        <p:nvPicPr>
          <p:cNvPr id="8" name="Picture 7" descr="images (5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3276600"/>
            <a:ext cx="2819400" cy="2975627"/>
          </a:xfrm>
          <a:prstGeom prst="rect">
            <a:avLst/>
          </a:prstGeom>
        </p:spPr>
      </p:pic>
      <p:pic>
        <p:nvPicPr>
          <p:cNvPr id="9" name="Picture 8" descr="images (5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6600" y="3276600"/>
            <a:ext cx="2647950" cy="2971800"/>
          </a:xfrm>
          <a:prstGeom prst="rect">
            <a:avLst/>
          </a:prstGeom>
        </p:spPr>
      </p:pic>
      <p:pic>
        <p:nvPicPr>
          <p:cNvPr id="10" name="Picture 9" descr="images (52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000" y="304800"/>
            <a:ext cx="4267200" cy="2895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24000" y="6096000"/>
            <a:ext cx="42672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রেশম চাষ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214</Words>
  <Application>Microsoft Office PowerPoint</Application>
  <PresentationFormat>On-screen Show (4:3)</PresentationFormat>
  <Paragraphs>76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দলীয় কাজ</vt:lpstr>
      <vt:lpstr>PowerPoint Presentation</vt:lpstr>
      <vt:lpstr>বাড়ির কাজ</vt:lpstr>
      <vt:lpstr>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Jowel</cp:lastModifiedBy>
  <cp:revision>144</cp:revision>
  <dcterms:created xsi:type="dcterms:W3CDTF">2006-08-16T00:00:00Z</dcterms:created>
  <dcterms:modified xsi:type="dcterms:W3CDTF">2020-11-17T05:05:18Z</dcterms:modified>
</cp:coreProperties>
</file>