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8" r:id="rId3"/>
    <p:sldId id="259" r:id="rId4"/>
    <p:sldId id="260" r:id="rId5"/>
    <p:sldId id="279" r:id="rId6"/>
    <p:sldId id="261" r:id="rId7"/>
    <p:sldId id="262" r:id="rId8"/>
    <p:sldId id="280" r:id="rId9"/>
    <p:sldId id="264" r:id="rId10"/>
    <p:sldId id="263" r:id="rId11"/>
    <p:sldId id="281" r:id="rId12"/>
    <p:sldId id="266" r:id="rId13"/>
    <p:sldId id="267" r:id="rId14"/>
    <p:sldId id="268" r:id="rId15"/>
    <p:sldId id="269" r:id="rId16"/>
    <p:sldId id="270" r:id="rId17"/>
    <p:sldId id="271" r:id="rId18"/>
    <p:sldId id="272" r:id="rId19"/>
    <p:sldId id="282" r:id="rId20"/>
    <p:sldId id="283" r:id="rId21"/>
    <p:sldId id="273" r:id="rId22"/>
    <p:sldId id="274" r:id="rId23"/>
    <p:sldId id="275" r:id="rId24"/>
    <p:sldId id="27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294" autoAdjust="0"/>
    <p:restoredTop sz="94660"/>
  </p:normalViewPr>
  <p:slideViewPr>
    <p:cSldViewPr snapToGrid="0">
      <p:cViewPr varScale="1">
        <p:scale>
          <a:sx n="68" d="100"/>
          <a:sy n="68" d="100"/>
        </p:scale>
        <p:origin x="78" y="1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E56B27-5F9F-44D8-876A-FE9C83A8FD1A}" type="doc">
      <dgm:prSet loTypeId="urn:microsoft.com/office/officeart/2005/8/layout/bProcess4" loCatId="process" qsTypeId="urn:microsoft.com/office/officeart/2005/8/quickstyle/simple1" qsCatId="simple" csTypeId="urn:microsoft.com/office/officeart/2005/8/colors/colorful3" csCatId="colorful" phldr="1"/>
      <dgm:spPr/>
      <dgm:t>
        <a:bodyPr/>
        <a:lstStyle/>
        <a:p>
          <a:endParaRPr lang="en-US"/>
        </a:p>
      </dgm:t>
    </dgm:pt>
    <dgm:pt modelId="{64AC918A-593B-4273-8524-F191B0D05D51}">
      <dgm:prSet phldrT="[Text]" custT="1"/>
      <dgm:spPr/>
      <dgm:t>
        <a:bodyPr/>
        <a:lstStyle/>
        <a:p>
          <a:r>
            <a:rPr lang="as-IN" sz="2800" dirty="0" smtClean="0">
              <a:latin typeface="NikoshBAN" pitchFamily="2" charset="0"/>
              <a:cs typeface="NikoshBAN" pitchFamily="2" charset="0"/>
            </a:rPr>
            <a:t>তাঁর লেখা কাব্যগ্রন্থ হচ্ছে-</a:t>
          </a:r>
          <a:endParaRPr lang="en-US" sz="2800" dirty="0">
            <a:latin typeface="NikoshBAN" panose="02000000000000000000" pitchFamily="2" charset="0"/>
            <a:cs typeface="NikoshBAN" panose="02000000000000000000" pitchFamily="2" charset="0"/>
          </a:endParaRPr>
        </a:p>
      </dgm:t>
    </dgm:pt>
    <dgm:pt modelId="{980661E5-30D3-49B4-998F-FCC59245E710}" type="parTrans" cxnId="{7762FB2B-D302-47A6-B398-B1A5DE5B9719}">
      <dgm:prSet/>
      <dgm:spPr/>
      <dgm:t>
        <a:bodyPr/>
        <a:lstStyle/>
        <a:p>
          <a:endParaRPr lang="en-US"/>
        </a:p>
      </dgm:t>
    </dgm:pt>
    <dgm:pt modelId="{D43064C5-2FDE-4D2C-B4DC-B2B9FA0A3F9F}" type="sibTrans" cxnId="{7762FB2B-D302-47A6-B398-B1A5DE5B9719}">
      <dgm:prSet/>
      <dgm:spPr/>
      <dgm:t>
        <a:bodyPr/>
        <a:lstStyle/>
        <a:p>
          <a:endParaRPr lang="en-US" sz="2800">
            <a:latin typeface="NikoshBAN" panose="02000000000000000000" pitchFamily="2" charset="0"/>
            <a:cs typeface="NikoshBAN" panose="02000000000000000000" pitchFamily="2" charset="0"/>
          </a:endParaRPr>
        </a:p>
      </dgm:t>
    </dgm:pt>
    <dgm:pt modelId="{E23268EB-BEA7-4450-AE2E-1DA738AF326D}">
      <dgm:prSet phldrT="[Text]" custT="1"/>
      <dgm:spPr/>
      <dgm:t>
        <a:bodyPr/>
        <a:lstStyle/>
        <a:p>
          <a:r>
            <a:rPr lang="as-IN" sz="2800" smtClean="0">
              <a:latin typeface="NikoshBAN" pitchFamily="2" charset="0"/>
              <a:cs typeface="NikoshBAN" pitchFamily="2" charset="0"/>
            </a:rPr>
            <a:t>‘ঝিঙে ফুল’ </a:t>
          </a:r>
          <a:endParaRPr lang="en-US" sz="2800" dirty="0">
            <a:latin typeface="NikoshBAN" panose="02000000000000000000" pitchFamily="2" charset="0"/>
            <a:cs typeface="NikoshBAN" panose="02000000000000000000" pitchFamily="2" charset="0"/>
          </a:endParaRPr>
        </a:p>
      </dgm:t>
    </dgm:pt>
    <dgm:pt modelId="{F898E98D-6252-4B4C-8D56-4F807821B22E}" type="parTrans" cxnId="{40DD5B9B-2EF5-4529-9BDE-2A8A6CF9B4AC}">
      <dgm:prSet/>
      <dgm:spPr/>
      <dgm:t>
        <a:bodyPr/>
        <a:lstStyle/>
        <a:p>
          <a:endParaRPr lang="en-US"/>
        </a:p>
      </dgm:t>
    </dgm:pt>
    <dgm:pt modelId="{9AA31C97-38C1-40F0-9445-3139A07C7184}" type="sibTrans" cxnId="{40DD5B9B-2EF5-4529-9BDE-2A8A6CF9B4AC}">
      <dgm:prSet/>
      <dgm:spPr/>
      <dgm:t>
        <a:bodyPr/>
        <a:lstStyle/>
        <a:p>
          <a:endParaRPr lang="en-US" sz="2800">
            <a:latin typeface="NikoshBAN" panose="02000000000000000000" pitchFamily="2" charset="0"/>
            <a:cs typeface="NikoshBAN" panose="02000000000000000000" pitchFamily="2" charset="0"/>
          </a:endParaRPr>
        </a:p>
      </dgm:t>
    </dgm:pt>
    <dgm:pt modelId="{CB1C3F47-9292-4AB5-8174-72C2D35B390E}">
      <dgm:prSet phldrT="[Text]" custT="1"/>
      <dgm:spPr/>
      <dgm:t>
        <a:bodyPr/>
        <a:lstStyle/>
        <a:p>
          <a:r>
            <a:rPr lang="as-IN" sz="2800" smtClean="0">
              <a:latin typeface="NikoshBAN" pitchFamily="2" charset="0"/>
              <a:cs typeface="NikoshBAN" pitchFamily="2" charset="0"/>
            </a:rPr>
            <a:t>‘পিলে পটকা’</a:t>
          </a:r>
          <a:endParaRPr lang="en-US" sz="2800" dirty="0">
            <a:latin typeface="NikoshBAN" panose="02000000000000000000" pitchFamily="2" charset="0"/>
            <a:cs typeface="NikoshBAN" panose="02000000000000000000" pitchFamily="2" charset="0"/>
          </a:endParaRPr>
        </a:p>
      </dgm:t>
    </dgm:pt>
    <dgm:pt modelId="{F99AC0FD-1EBB-4ED4-9BE5-A4D3E8DEC08B}" type="parTrans" cxnId="{AC3534C1-E46A-4E3E-B050-8AE47B94AF34}">
      <dgm:prSet/>
      <dgm:spPr/>
      <dgm:t>
        <a:bodyPr/>
        <a:lstStyle/>
        <a:p>
          <a:endParaRPr lang="en-US"/>
        </a:p>
      </dgm:t>
    </dgm:pt>
    <dgm:pt modelId="{D2F08459-933F-4866-BC4F-BA777888F683}" type="sibTrans" cxnId="{AC3534C1-E46A-4E3E-B050-8AE47B94AF34}">
      <dgm:prSet/>
      <dgm:spPr/>
      <dgm:t>
        <a:bodyPr/>
        <a:lstStyle/>
        <a:p>
          <a:endParaRPr lang="en-US" sz="2800">
            <a:latin typeface="NikoshBAN" panose="02000000000000000000" pitchFamily="2" charset="0"/>
            <a:cs typeface="NikoshBAN" panose="02000000000000000000" pitchFamily="2" charset="0"/>
          </a:endParaRPr>
        </a:p>
      </dgm:t>
    </dgm:pt>
    <dgm:pt modelId="{7D54776E-183B-4EB9-B7FE-627B67B3C601}">
      <dgm:prSet phldrT="[Text]" custT="1"/>
      <dgm:spPr/>
      <dgm:t>
        <a:bodyPr/>
        <a:lstStyle/>
        <a:p>
          <a:r>
            <a:rPr lang="as-IN" sz="2800" smtClean="0">
              <a:latin typeface="NikoshBAN" pitchFamily="2" charset="0"/>
              <a:cs typeface="NikoshBAN" pitchFamily="2" charset="0"/>
            </a:rPr>
            <a:t>‘ঘুমজাগানো পাখি’</a:t>
          </a:r>
          <a:endParaRPr lang="en-US" sz="2800" dirty="0">
            <a:latin typeface="NikoshBAN" panose="02000000000000000000" pitchFamily="2" charset="0"/>
            <a:cs typeface="NikoshBAN" panose="02000000000000000000" pitchFamily="2" charset="0"/>
          </a:endParaRPr>
        </a:p>
      </dgm:t>
    </dgm:pt>
    <dgm:pt modelId="{A7F40285-D229-4B94-94C1-E13EF5F11AF4}" type="parTrans" cxnId="{074BC559-324E-4574-9070-92D2D9E32759}">
      <dgm:prSet/>
      <dgm:spPr/>
      <dgm:t>
        <a:bodyPr/>
        <a:lstStyle/>
        <a:p>
          <a:endParaRPr lang="en-US"/>
        </a:p>
      </dgm:t>
    </dgm:pt>
    <dgm:pt modelId="{E0272B88-FAFE-40FC-B231-8E6DCE2F8B79}" type="sibTrans" cxnId="{074BC559-324E-4574-9070-92D2D9E32759}">
      <dgm:prSet/>
      <dgm:spPr/>
      <dgm:t>
        <a:bodyPr/>
        <a:lstStyle/>
        <a:p>
          <a:endParaRPr lang="en-US" sz="2800">
            <a:latin typeface="NikoshBAN" panose="02000000000000000000" pitchFamily="2" charset="0"/>
            <a:cs typeface="NikoshBAN" panose="02000000000000000000" pitchFamily="2" charset="0"/>
          </a:endParaRPr>
        </a:p>
      </dgm:t>
    </dgm:pt>
    <dgm:pt modelId="{385BB594-FA07-4689-94EE-05277F67A1E1}">
      <dgm:prSet phldrT="[Text]" custT="1"/>
      <dgm:spPr/>
      <dgm:t>
        <a:bodyPr/>
        <a:lstStyle/>
        <a:p>
          <a:r>
            <a:rPr lang="as-IN" sz="2800" smtClean="0">
              <a:latin typeface="NikoshBAN" pitchFamily="2" charset="0"/>
              <a:cs typeface="NikoshBAN" pitchFamily="2" charset="0"/>
            </a:rPr>
            <a:t>‘ঘুমপাড়ানী মাসিপিসি’ </a:t>
          </a:r>
          <a:endParaRPr lang="en-US" sz="2800" dirty="0">
            <a:latin typeface="NikoshBAN" panose="02000000000000000000" pitchFamily="2" charset="0"/>
            <a:cs typeface="NikoshBAN" panose="02000000000000000000" pitchFamily="2" charset="0"/>
          </a:endParaRPr>
        </a:p>
      </dgm:t>
    </dgm:pt>
    <dgm:pt modelId="{AA263B34-120E-40F4-8B2D-BF9B1D9E0C99}" type="parTrans" cxnId="{8D90133E-2833-43EE-B4DE-B1119E21E261}">
      <dgm:prSet/>
      <dgm:spPr/>
      <dgm:t>
        <a:bodyPr/>
        <a:lstStyle/>
        <a:p>
          <a:endParaRPr lang="en-US"/>
        </a:p>
      </dgm:t>
    </dgm:pt>
    <dgm:pt modelId="{39E058EC-A14B-4E65-BE7E-2D902205268D}" type="sibTrans" cxnId="{8D90133E-2833-43EE-B4DE-B1119E21E261}">
      <dgm:prSet/>
      <dgm:spPr/>
      <dgm:t>
        <a:bodyPr/>
        <a:lstStyle/>
        <a:p>
          <a:endParaRPr lang="en-US" sz="2800">
            <a:latin typeface="NikoshBAN" panose="02000000000000000000" pitchFamily="2" charset="0"/>
            <a:cs typeface="NikoshBAN" panose="02000000000000000000" pitchFamily="2" charset="0"/>
          </a:endParaRPr>
        </a:p>
      </dgm:t>
    </dgm:pt>
    <dgm:pt modelId="{00E54162-35DA-4B60-8C63-12044435A43C}">
      <dgm:prSet phldrT="[Text]" custT="1"/>
      <dgm:spPr/>
      <dgm:t>
        <a:bodyPr/>
        <a:lstStyle/>
        <a:p>
          <a:r>
            <a:rPr lang="as-IN" sz="2800" smtClean="0">
              <a:latin typeface="NikoshBAN" pitchFamily="2" charset="0"/>
              <a:cs typeface="NikoshBAN" pitchFamily="2" charset="0"/>
            </a:rPr>
            <a:t>তাঁর লেখা নাটক হচ্ছে-‘পুতুলের বিয়ে’</a:t>
          </a:r>
          <a:endParaRPr lang="en-US" sz="2800" dirty="0">
            <a:latin typeface="NikoshBAN" panose="02000000000000000000" pitchFamily="2" charset="0"/>
            <a:cs typeface="NikoshBAN" panose="02000000000000000000" pitchFamily="2" charset="0"/>
          </a:endParaRPr>
        </a:p>
      </dgm:t>
    </dgm:pt>
    <dgm:pt modelId="{833FC03E-6CCB-4C6F-82C0-FBFA6B4C8413}" type="parTrans" cxnId="{9844FAE2-B5F8-41A0-83E8-B6444808D080}">
      <dgm:prSet/>
      <dgm:spPr/>
      <dgm:t>
        <a:bodyPr/>
        <a:lstStyle/>
        <a:p>
          <a:endParaRPr lang="en-US"/>
        </a:p>
      </dgm:t>
    </dgm:pt>
    <dgm:pt modelId="{21EE7592-6F24-47E9-93C0-BC8FB9AD7AD6}" type="sibTrans" cxnId="{9844FAE2-B5F8-41A0-83E8-B6444808D080}">
      <dgm:prSet/>
      <dgm:spPr/>
      <dgm:t>
        <a:bodyPr/>
        <a:lstStyle/>
        <a:p>
          <a:endParaRPr lang="en-US" sz="2800">
            <a:latin typeface="NikoshBAN" panose="02000000000000000000" pitchFamily="2" charset="0"/>
            <a:cs typeface="NikoshBAN" panose="02000000000000000000" pitchFamily="2" charset="0"/>
          </a:endParaRPr>
        </a:p>
      </dgm:t>
    </dgm:pt>
    <dgm:pt modelId="{B729186C-5104-40EF-8E3E-11EE28E984B6}">
      <dgm:prSet phldrT="[Text]" custT="1"/>
      <dgm:spPr/>
      <dgm:t>
        <a:bodyPr/>
        <a:lstStyle/>
        <a:p>
          <a:r>
            <a:rPr lang="as-IN" sz="2800" smtClean="0">
              <a:latin typeface="NikoshBAN" pitchFamily="2" charset="0"/>
              <a:cs typeface="NikoshBAN" pitchFamily="2" charset="0"/>
            </a:rPr>
            <a:t>তাঁর লেখা গান হচ্ছে-</a:t>
          </a:r>
          <a:endParaRPr lang="en-US" sz="2800" dirty="0">
            <a:latin typeface="NikoshBAN" panose="02000000000000000000" pitchFamily="2" charset="0"/>
            <a:cs typeface="NikoshBAN" panose="02000000000000000000" pitchFamily="2" charset="0"/>
          </a:endParaRPr>
        </a:p>
      </dgm:t>
    </dgm:pt>
    <dgm:pt modelId="{EAEB0AF6-8CA0-418F-B1EF-043B0DCA29CD}" type="parTrans" cxnId="{DA5EDD1A-6BA0-45D3-AFB0-A331BA8299D1}">
      <dgm:prSet/>
      <dgm:spPr/>
      <dgm:t>
        <a:bodyPr/>
        <a:lstStyle/>
        <a:p>
          <a:endParaRPr lang="en-US"/>
        </a:p>
      </dgm:t>
    </dgm:pt>
    <dgm:pt modelId="{C006780A-5369-4F6F-ADA7-166C896F79C8}" type="sibTrans" cxnId="{DA5EDD1A-6BA0-45D3-AFB0-A331BA8299D1}">
      <dgm:prSet/>
      <dgm:spPr/>
      <dgm:t>
        <a:bodyPr/>
        <a:lstStyle/>
        <a:p>
          <a:endParaRPr lang="en-US" sz="2800">
            <a:latin typeface="NikoshBAN" panose="02000000000000000000" pitchFamily="2" charset="0"/>
            <a:cs typeface="NikoshBAN" panose="02000000000000000000" pitchFamily="2" charset="0"/>
          </a:endParaRPr>
        </a:p>
      </dgm:t>
    </dgm:pt>
    <dgm:pt modelId="{2D60478B-1FE8-461E-8D12-C38CB8B0BD6C}">
      <dgm:prSet phldrT="[Text]" custT="1"/>
      <dgm:spPr/>
      <dgm:t>
        <a:bodyPr/>
        <a:lstStyle/>
        <a:p>
          <a:r>
            <a:rPr lang="as-IN" sz="2800" smtClean="0">
              <a:latin typeface="NikoshBAN" pitchFamily="2" charset="0"/>
              <a:cs typeface="NikoshBAN" pitchFamily="2" charset="0"/>
            </a:rPr>
            <a:t>‘চল্‌ চল্‌ চল্‌’ আমাদের রনসংগীত </a:t>
          </a:r>
          <a:endParaRPr lang="en-US" sz="2800" dirty="0">
            <a:latin typeface="NikoshBAN" panose="02000000000000000000" pitchFamily="2" charset="0"/>
            <a:cs typeface="NikoshBAN" panose="02000000000000000000" pitchFamily="2" charset="0"/>
          </a:endParaRPr>
        </a:p>
      </dgm:t>
    </dgm:pt>
    <dgm:pt modelId="{51B81CB8-E55B-45AC-8C04-58230D3C90BD}" type="parTrans" cxnId="{BDD50B05-363B-4AB5-96BF-608479167ECE}">
      <dgm:prSet/>
      <dgm:spPr/>
      <dgm:t>
        <a:bodyPr/>
        <a:lstStyle/>
        <a:p>
          <a:endParaRPr lang="en-US"/>
        </a:p>
      </dgm:t>
    </dgm:pt>
    <dgm:pt modelId="{68168A3F-EC37-4095-9DD6-6D82349ED1B4}" type="sibTrans" cxnId="{BDD50B05-363B-4AB5-96BF-608479167ECE}">
      <dgm:prSet/>
      <dgm:spPr/>
      <dgm:t>
        <a:bodyPr/>
        <a:lstStyle/>
        <a:p>
          <a:endParaRPr lang="en-US" sz="2800">
            <a:latin typeface="NikoshBAN" panose="02000000000000000000" pitchFamily="2" charset="0"/>
            <a:cs typeface="NikoshBAN" panose="02000000000000000000" pitchFamily="2" charset="0"/>
          </a:endParaRPr>
        </a:p>
      </dgm:t>
    </dgm:pt>
    <dgm:pt modelId="{B86C3EB8-40DF-45AC-8C35-BBBF2F7603C6}">
      <dgm:prSet phldrT="[Text]" custT="1"/>
      <dgm:spPr/>
      <dgm:t>
        <a:bodyPr/>
        <a:lstStyle/>
        <a:p>
          <a:r>
            <a:rPr lang="as-IN" sz="2800" dirty="0" smtClean="0">
              <a:latin typeface="NikoshBAN" panose="02000000000000000000" pitchFamily="2" charset="0"/>
              <a:cs typeface="NikoshBAN" panose="02000000000000000000" pitchFamily="2" charset="0"/>
            </a:rPr>
            <a:t>তিনি </a:t>
          </a:r>
          <a:r>
            <a:rPr lang="as-IN" sz="2800" dirty="0" smtClean="0">
              <a:latin typeface="NikoshBAN" pitchFamily="2" charset="0"/>
              <a:cs typeface="NikoshBAN" pitchFamily="2" charset="0"/>
            </a:rPr>
            <a:t>আমাদের জাতীয় কবি।</a:t>
          </a:r>
          <a:endParaRPr lang="en-US" sz="2800" dirty="0">
            <a:latin typeface="NikoshBAN" panose="02000000000000000000" pitchFamily="2" charset="0"/>
            <a:cs typeface="NikoshBAN" panose="02000000000000000000" pitchFamily="2" charset="0"/>
          </a:endParaRPr>
        </a:p>
      </dgm:t>
    </dgm:pt>
    <dgm:pt modelId="{81876A7E-FFD9-4EED-A717-9F21D1DA0BDA}" type="parTrans" cxnId="{F6EA2AF5-B259-4659-8302-485F21FAC310}">
      <dgm:prSet/>
      <dgm:spPr/>
      <dgm:t>
        <a:bodyPr/>
        <a:lstStyle/>
        <a:p>
          <a:endParaRPr lang="en-US"/>
        </a:p>
      </dgm:t>
    </dgm:pt>
    <dgm:pt modelId="{124279A0-AB84-4389-BCFB-40EEA9478AE0}" type="sibTrans" cxnId="{F6EA2AF5-B259-4659-8302-485F21FAC310}">
      <dgm:prSet/>
      <dgm:spPr/>
      <dgm:t>
        <a:bodyPr/>
        <a:lstStyle/>
        <a:p>
          <a:endParaRPr lang="en-US"/>
        </a:p>
      </dgm:t>
    </dgm:pt>
    <dgm:pt modelId="{DB30708C-DEAE-4370-858B-EFCE1206106C}" type="pres">
      <dgm:prSet presAssocID="{94E56B27-5F9F-44D8-876A-FE9C83A8FD1A}" presName="Name0" presStyleCnt="0">
        <dgm:presLayoutVars>
          <dgm:dir/>
          <dgm:resizeHandles/>
        </dgm:presLayoutVars>
      </dgm:prSet>
      <dgm:spPr/>
    </dgm:pt>
    <dgm:pt modelId="{004E89C2-4C22-4A5A-8766-4F97F0EC4386}" type="pres">
      <dgm:prSet presAssocID="{64AC918A-593B-4273-8524-F191B0D05D51}" presName="compNode" presStyleCnt="0"/>
      <dgm:spPr/>
    </dgm:pt>
    <dgm:pt modelId="{0478E074-F32C-4823-9F84-EA41027B974E}" type="pres">
      <dgm:prSet presAssocID="{64AC918A-593B-4273-8524-F191B0D05D51}" presName="dummyConnPt" presStyleCnt="0"/>
      <dgm:spPr/>
    </dgm:pt>
    <dgm:pt modelId="{7833F64A-CEC2-462C-9182-7AF9146ED406}" type="pres">
      <dgm:prSet presAssocID="{64AC918A-593B-4273-8524-F191B0D05D51}" presName="node" presStyleLbl="node1" presStyleIdx="0" presStyleCnt="9">
        <dgm:presLayoutVars>
          <dgm:bulletEnabled val="1"/>
        </dgm:presLayoutVars>
      </dgm:prSet>
      <dgm:spPr/>
      <dgm:t>
        <a:bodyPr/>
        <a:lstStyle/>
        <a:p>
          <a:endParaRPr lang="en-US"/>
        </a:p>
      </dgm:t>
    </dgm:pt>
    <dgm:pt modelId="{F4E78906-D9B7-4463-B9F6-10E372547EE9}" type="pres">
      <dgm:prSet presAssocID="{D43064C5-2FDE-4D2C-B4DC-B2B9FA0A3F9F}" presName="sibTrans" presStyleLbl="bgSibTrans2D1" presStyleIdx="0" presStyleCnt="8"/>
      <dgm:spPr/>
    </dgm:pt>
    <dgm:pt modelId="{5771ABF4-1074-452D-9A71-83D2D841B155}" type="pres">
      <dgm:prSet presAssocID="{E23268EB-BEA7-4450-AE2E-1DA738AF326D}" presName="compNode" presStyleCnt="0"/>
      <dgm:spPr/>
    </dgm:pt>
    <dgm:pt modelId="{F28D2494-55EB-45C9-B835-7041BD7CE3B5}" type="pres">
      <dgm:prSet presAssocID="{E23268EB-BEA7-4450-AE2E-1DA738AF326D}" presName="dummyConnPt" presStyleCnt="0"/>
      <dgm:spPr/>
    </dgm:pt>
    <dgm:pt modelId="{C87818BD-0FF1-4C0A-940F-021C4954F76B}" type="pres">
      <dgm:prSet presAssocID="{E23268EB-BEA7-4450-AE2E-1DA738AF326D}" presName="node" presStyleLbl="node1" presStyleIdx="1" presStyleCnt="9">
        <dgm:presLayoutVars>
          <dgm:bulletEnabled val="1"/>
        </dgm:presLayoutVars>
      </dgm:prSet>
      <dgm:spPr/>
      <dgm:t>
        <a:bodyPr/>
        <a:lstStyle/>
        <a:p>
          <a:endParaRPr lang="en-US"/>
        </a:p>
      </dgm:t>
    </dgm:pt>
    <dgm:pt modelId="{6EA797BE-E4F2-44C0-9059-AAC4A8B5D751}" type="pres">
      <dgm:prSet presAssocID="{9AA31C97-38C1-40F0-9445-3139A07C7184}" presName="sibTrans" presStyleLbl="bgSibTrans2D1" presStyleIdx="1" presStyleCnt="8"/>
      <dgm:spPr/>
    </dgm:pt>
    <dgm:pt modelId="{A38CCCB7-892F-404F-A4D9-3BC5319D2C52}" type="pres">
      <dgm:prSet presAssocID="{CB1C3F47-9292-4AB5-8174-72C2D35B390E}" presName="compNode" presStyleCnt="0"/>
      <dgm:spPr/>
    </dgm:pt>
    <dgm:pt modelId="{D0658151-3C02-4A69-BE35-56090D4689BF}" type="pres">
      <dgm:prSet presAssocID="{CB1C3F47-9292-4AB5-8174-72C2D35B390E}" presName="dummyConnPt" presStyleCnt="0"/>
      <dgm:spPr/>
    </dgm:pt>
    <dgm:pt modelId="{F9A226E4-44F1-4565-83C7-8C935875ED1C}" type="pres">
      <dgm:prSet presAssocID="{CB1C3F47-9292-4AB5-8174-72C2D35B390E}" presName="node" presStyleLbl="node1" presStyleIdx="2" presStyleCnt="9">
        <dgm:presLayoutVars>
          <dgm:bulletEnabled val="1"/>
        </dgm:presLayoutVars>
      </dgm:prSet>
      <dgm:spPr/>
      <dgm:t>
        <a:bodyPr/>
        <a:lstStyle/>
        <a:p>
          <a:endParaRPr lang="en-US"/>
        </a:p>
      </dgm:t>
    </dgm:pt>
    <dgm:pt modelId="{4372D7E5-A163-4298-936E-2C81F75F8017}" type="pres">
      <dgm:prSet presAssocID="{D2F08459-933F-4866-BC4F-BA777888F683}" presName="sibTrans" presStyleLbl="bgSibTrans2D1" presStyleIdx="2" presStyleCnt="8"/>
      <dgm:spPr/>
    </dgm:pt>
    <dgm:pt modelId="{5B58C48D-04C3-4CF2-BB34-BC5037DC089D}" type="pres">
      <dgm:prSet presAssocID="{7D54776E-183B-4EB9-B7FE-627B67B3C601}" presName="compNode" presStyleCnt="0"/>
      <dgm:spPr/>
    </dgm:pt>
    <dgm:pt modelId="{B7D60C4E-293D-42FC-B087-52E711DEB769}" type="pres">
      <dgm:prSet presAssocID="{7D54776E-183B-4EB9-B7FE-627B67B3C601}" presName="dummyConnPt" presStyleCnt="0"/>
      <dgm:spPr/>
    </dgm:pt>
    <dgm:pt modelId="{71C34C9B-B11A-40AF-8F36-C03C1E44BF65}" type="pres">
      <dgm:prSet presAssocID="{7D54776E-183B-4EB9-B7FE-627B67B3C601}" presName="node" presStyleLbl="node1" presStyleIdx="3" presStyleCnt="9">
        <dgm:presLayoutVars>
          <dgm:bulletEnabled val="1"/>
        </dgm:presLayoutVars>
      </dgm:prSet>
      <dgm:spPr/>
      <dgm:t>
        <a:bodyPr/>
        <a:lstStyle/>
        <a:p>
          <a:endParaRPr lang="en-US"/>
        </a:p>
      </dgm:t>
    </dgm:pt>
    <dgm:pt modelId="{CDEF0739-190C-472D-AE65-1EB165AF2810}" type="pres">
      <dgm:prSet presAssocID="{E0272B88-FAFE-40FC-B231-8E6DCE2F8B79}" presName="sibTrans" presStyleLbl="bgSibTrans2D1" presStyleIdx="3" presStyleCnt="8"/>
      <dgm:spPr/>
    </dgm:pt>
    <dgm:pt modelId="{A0743797-12E5-4E9B-B429-818AC1787FAF}" type="pres">
      <dgm:prSet presAssocID="{385BB594-FA07-4689-94EE-05277F67A1E1}" presName="compNode" presStyleCnt="0"/>
      <dgm:spPr/>
    </dgm:pt>
    <dgm:pt modelId="{A88A6818-BD98-4822-A040-E9E93133D469}" type="pres">
      <dgm:prSet presAssocID="{385BB594-FA07-4689-94EE-05277F67A1E1}" presName="dummyConnPt" presStyleCnt="0"/>
      <dgm:spPr/>
    </dgm:pt>
    <dgm:pt modelId="{6BD3D460-215E-4FC1-9110-0590F966FDE1}" type="pres">
      <dgm:prSet presAssocID="{385BB594-FA07-4689-94EE-05277F67A1E1}" presName="node" presStyleLbl="node1" presStyleIdx="4" presStyleCnt="9">
        <dgm:presLayoutVars>
          <dgm:bulletEnabled val="1"/>
        </dgm:presLayoutVars>
      </dgm:prSet>
      <dgm:spPr/>
      <dgm:t>
        <a:bodyPr/>
        <a:lstStyle/>
        <a:p>
          <a:endParaRPr lang="en-US"/>
        </a:p>
      </dgm:t>
    </dgm:pt>
    <dgm:pt modelId="{236766F8-7B44-45D1-9E0A-F50D336A160B}" type="pres">
      <dgm:prSet presAssocID="{39E058EC-A14B-4E65-BE7E-2D902205268D}" presName="sibTrans" presStyleLbl="bgSibTrans2D1" presStyleIdx="4" presStyleCnt="8"/>
      <dgm:spPr/>
    </dgm:pt>
    <dgm:pt modelId="{C7A7FA00-93FC-4787-A846-9F533FBAD1A5}" type="pres">
      <dgm:prSet presAssocID="{00E54162-35DA-4B60-8C63-12044435A43C}" presName="compNode" presStyleCnt="0"/>
      <dgm:spPr/>
    </dgm:pt>
    <dgm:pt modelId="{91DEC756-52FF-4749-AD26-65D2E408B03D}" type="pres">
      <dgm:prSet presAssocID="{00E54162-35DA-4B60-8C63-12044435A43C}" presName="dummyConnPt" presStyleCnt="0"/>
      <dgm:spPr/>
    </dgm:pt>
    <dgm:pt modelId="{C0F0A0F8-AFD4-4AFD-825B-EFC06C1856E7}" type="pres">
      <dgm:prSet presAssocID="{00E54162-35DA-4B60-8C63-12044435A43C}" presName="node" presStyleLbl="node1" presStyleIdx="5" presStyleCnt="9">
        <dgm:presLayoutVars>
          <dgm:bulletEnabled val="1"/>
        </dgm:presLayoutVars>
      </dgm:prSet>
      <dgm:spPr/>
      <dgm:t>
        <a:bodyPr/>
        <a:lstStyle/>
        <a:p>
          <a:endParaRPr lang="en-US"/>
        </a:p>
      </dgm:t>
    </dgm:pt>
    <dgm:pt modelId="{1FB098E7-E4F4-4F5B-8523-13713400F329}" type="pres">
      <dgm:prSet presAssocID="{21EE7592-6F24-47E9-93C0-BC8FB9AD7AD6}" presName="sibTrans" presStyleLbl="bgSibTrans2D1" presStyleIdx="5" presStyleCnt="8"/>
      <dgm:spPr/>
    </dgm:pt>
    <dgm:pt modelId="{9F0FE055-20A0-4EA4-8D91-0BAC8C07EC05}" type="pres">
      <dgm:prSet presAssocID="{B729186C-5104-40EF-8E3E-11EE28E984B6}" presName="compNode" presStyleCnt="0"/>
      <dgm:spPr/>
    </dgm:pt>
    <dgm:pt modelId="{D805CC6B-AE92-458F-8F44-E04E6EEBBF5B}" type="pres">
      <dgm:prSet presAssocID="{B729186C-5104-40EF-8E3E-11EE28E984B6}" presName="dummyConnPt" presStyleCnt="0"/>
      <dgm:spPr/>
    </dgm:pt>
    <dgm:pt modelId="{61402AA9-0991-4487-A538-C3BACF987FE0}" type="pres">
      <dgm:prSet presAssocID="{B729186C-5104-40EF-8E3E-11EE28E984B6}" presName="node" presStyleLbl="node1" presStyleIdx="6" presStyleCnt="9">
        <dgm:presLayoutVars>
          <dgm:bulletEnabled val="1"/>
        </dgm:presLayoutVars>
      </dgm:prSet>
      <dgm:spPr/>
      <dgm:t>
        <a:bodyPr/>
        <a:lstStyle/>
        <a:p>
          <a:endParaRPr lang="en-US"/>
        </a:p>
      </dgm:t>
    </dgm:pt>
    <dgm:pt modelId="{AEB9EADF-8A47-4572-B03C-B9A6DEABBFA3}" type="pres">
      <dgm:prSet presAssocID="{C006780A-5369-4F6F-ADA7-166C896F79C8}" presName="sibTrans" presStyleLbl="bgSibTrans2D1" presStyleIdx="6" presStyleCnt="8"/>
      <dgm:spPr/>
    </dgm:pt>
    <dgm:pt modelId="{E8276661-14E6-4094-A36B-DEDC9ACDDB98}" type="pres">
      <dgm:prSet presAssocID="{2D60478B-1FE8-461E-8D12-C38CB8B0BD6C}" presName="compNode" presStyleCnt="0"/>
      <dgm:spPr/>
    </dgm:pt>
    <dgm:pt modelId="{FF304684-3B83-4AFD-9633-BD355CE578FE}" type="pres">
      <dgm:prSet presAssocID="{2D60478B-1FE8-461E-8D12-C38CB8B0BD6C}" presName="dummyConnPt" presStyleCnt="0"/>
      <dgm:spPr/>
    </dgm:pt>
    <dgm:pt modelId="{5BA57F07-22F0-49D7-A549-40858B3F6C27}" type="pres">
      <dgm:prSet presAssocID="{2D60478B-1FE8-461E-8D12-C38CB8B0BD6C}" presName="node" presStyleLbl="node1" presStyleIdx="7" presStyleCnt="9">
        <dgm:presLayoutVars>
          <dgm:bulletEnabled val="1"/>
        </dgm:presLayoutVars>
      </dgm:prSet>
      <dgm:spPr/>
      <dgm:t>
        <a:bodyPr/>
        <a:lstStyle/>
        <a:p>
          <a:endParaRPr lang="en-US"/>
        </a:p>
      </dgm:t>
    </dgm:pt>
    <dgm:pt modelId="{7EBC80ED-0381-4318-AD9A-5E22846475DF}" type="pres">
      <dgm:prSet presAssocID="{68168A3F-EC37-4095-9DD6-6D82349ED1B4}" presName="sibTrans" presStyleLbl="bgSibTrans2D1" presStyleIdx="7" presStyleCnt="8"/>
      <dgm:spPr/>
    </dgm:pt>
    <dgm:pt modelId="{000EE067-D60B-496F-BBCC-3CBF6C51DBDD}" type="pres">
      <dgm:prSet presAssocID="{B86C3EB8-40DF-45AC-8C35-BBBF2F7603C6}" presName="compNode" presStyleCnt="0"/>
      <dgm:spPr/>
    </dgm:pt>
    <dgm:pt modelId="{58095751-7941-4E72-B157-DE03EECCC627}" type="pres">
      <dgm:prSet presAssocID="{B86C3EB8-40DF-45AC-8C35-BBBF2F7603C6}" presName="dummyConnPt" presStyleCnt="0"/>
      <dgm:spPr/>
    </dgm:pt>
    <dgm:pt modelId="{DD97D2A8-C13E-4317-A419-6F65D9CA9F6D}" type="pres">
      <dgm:prSet presAssocID="{B86C3EB8-40DF-45AC-8C35-BBBF2F7603C6}" presName="node" presStyleLbl="node1" presStyleIdx="8" presStyleCnt="9">
        <dgm:presLayoutVars>
          <dgm:bulletEnabled val="1"/>
        </dgm:presLayoutVars>
      </dgm:prSet>
      <dgm:spPr/>
      <dgm:t>
        <a:bodyPr/>
        <a:lstStyle/>
        <a:p>
          <a:endParaRPr lang="en-US"/>
        </a:p>
      </dgm:t>
    </dgm:pt>
  </dgm:ptLst>
  <dgm:cxnLst>
    <dgm:cxn modelId="{074BC559-324E-4574-9070-92D2D9E32759}" srcId="{94E56B27-5F9F-44D8-876A-FE9C83A8FD1A}" destId="{7D54776E-183B-4EB9-B7FE-627B67B3C601}" srcOrd="3" destOrd="0" parTransId="{A7F40285-D229-4B94-94C1-E13EF5F11AF4}" sibTransId="{E0272B88-FAFE-40FC-B231-8E6DCE2F8B79}"/>
    <dgm:cxn modelId="{DA5EDD1A-6BA0-45D3-AFB0-A331BA8299D1}" srcId="{94E56B27-5F9F-44D8-876A-FE9C83A8FD1A}" destId="{B729186C-5104-40EF-8E3E-11EE28E984B6}" srcOrd="6" destOrd="0" parTransId="{EAEB0AF6-8CA0-418F-B1EF-043B0DCA29CD}" sibTransId="{C006780A-5369-4F6F-ADA7-166C896F79C8}"/>
    <dgm:cxn modelId="{1B340444-CF57-4C24-A355-0264232E5625}" type="presOf" srcId="{E0272B88-FAFE-40FC-B231-8E6DCE2F8B79}" destId="{CDEF0739-190C-472D-AE65-1EB165AF2810}" srcOrd="0" destOrd="0" presId="urn:microsoft.com/office/officeart/2005/8/layout/bProcess4"/>
    <dgm:cxn modelId="{B10E11EF-729C-4AEE-A3EC-B0C757F2FE25}" type="presOf" srcId="{94E56B27-5F9F-44D8-876A-FE9C83A8FD1A}" destId="{DB30708C-DEAE-4370-858B-EFCE1206106C}" srcOrd="0" destOrd="0" presId="urn:microsoft.com/office/officeart/2005/8/layout/bProcess4"/>
    <dgm:cxn modelId="{7762FB2B-D302-47A6-B398-B1A5DE5B9719}" srcId="{94E56B27-5F9F-44D8-876A-FE9C83A8FD1A}" destId="{64AC918A-593B-4273-8524-F191B0D05D51}" srcOrd="0" destOrd="0" parTransId="{980661E5-30D3-49B4-998F-FCC59245E710}" sibTransId="{D43064C5-2FDE-4D2C-B4DC-B2B9FA0A3F9F}"/>
    <dgm:cxn modelId="{77A9B855-0A89-49DD-B2D8-0E9A3AA64A55}" type="presOf" srcId="{B729186C-5104-40EF-8E3E-11EE28E984B6}" destId="{61402AA9-0991-4487-A538-C3BACF987FE0}" srcOrd="0" destOrd="0" presId="urn:microsoft.com/office/officeart/2005/8/layout/bProcess4"/>
    <dgm:cxn modelId="{22400609-E575-4B48-991A-890BFB738FB7}" type="presOf" srcId="{385BB594-FA07-4689-94EE-05277F67A1E1}" destId="{6BD3D460-215E-4FC1-9110-0590F966FDE1}" srcOrd="0" destOrd="0" presId="urn:microsoft.com/office/officeart/2005/8/layout/bProcess4"/>
    <dgm:cxn modelId="{FF7A33D8-E5FE-4753-A3F3-EC66EA1735C1}" type="presOf" srcId="{C006780A-5369-4F6F-ADA7-166C896F79C8}" destId="{AEB9EADF-8A47-4572-B03C-B9A6DEABBFA3}" srcOrd="0" destOrd="0" presId="urn:microsoft.com/office/officeart/2005/8/layout/bProcess4"/>
    <dgm:cxn modelId="{71C9A54F-4A62-4EC4-8D87-E413B8F3921C}" type="presOf" srcId="{D2F08459-933F-4866-BC4F-BA777888F683}" destId="{4372D7E5-A163-4298-936E-2C81F75F8017}" srcOrd="0" destOrd="0" presId="urn:microsoft.com/office/officeart/2005/8/layout/bProcess4"/>
    <dgm:cxn modelId="{C60DF57C-F080-4C4B-92A6-DAE620D15100}" type="presOf" srcId="{B86C3EB8-40DF-45AC-8C35-BBBF2F7603C6}" destId="{DD97D2A8-C13E-4317-A419-6F65D9CA9F6D}" srcOrd="0" destOrd="0" presId="urn:microsoft.com/office/officeart/2005/8/layout/bProcess4"/>
    <dgm:cxn modelId="{303D8ED3-03C4-461F-946F-8CBD2BA9134C}" type="presOf" srcId="{9AA31C97-38C1-40F0-9445-3139A07C7184}" destId="{6EA797BE-E4F2-44C0-9059-AAC4A8B5D751}" srcOrd="0" destOrd="0" presId="urn:microsoft.com/office/officeart/2005/8/layout/bProcess4"/>
    <dgm:cxn modelId="{62EBF78E-57FB-447E-92A3-F5E4C2410BBB}" type="presOf" srcId="{00E54162-35DA-4B60-8C63-12044435A43C}" destId="{C0F0A0F8-AFD4-4AFD-825B-EFC06C1856E7}" srcOrd="0" destOrd="0" presId="urn:microsoft.com/office/officeart/2005/8/layout/bProcess4"/>
    <dgm:cxn modelId="{8C75F8A6-1388-4DCB-9037-B52E44D983DC}" type="presOf" srcId="{D43064C5-2FDE-4D2C-B4DC-B2B9FA0A3F9F}" destId="{F4E78906-D9B7-4463-B9F6-10E372547EE9}" srcOrd="0" destOrd="0" presId="urn:microsoft.com/office/officeart/2005/8/layout/bProcess4"/>
    <dgm:cxn modelId="{8DCB0C1C-2F04-4289-AFB6-D334808046E2}" type="presOf" srcId="{CB1C3F47-9292-4AB5-8174-72C2D35B390E}" destId="{F9A226E4-44F1-4565-83C7-8C935875ED1C}" srcOrd="0" destOrd="0" presId="urn:microsoft.com/office/officeart/2005/8/layout/bProcess4"/>
    <dgm:cxn modelId="{F3B056E0-9FA0-4E82-BFB6-2E1914E5D877}" type="presOf" srcId="{68168A3F-EC37-4095-9DD6-6D82349ED1B4}" destId="{7EBC80ED-0381-4318-AD9A-5E22846475DF}" srcOrd="0" destOrd="0" presId="urn:microsoft.com/office/officeart/2005/8/layout/bProcess4"/>
    <dgm:cxn modelId="{9844FAE2-B5F8-41A0-83E8-B6444808D080}" srcId="{94E56B27-5F9F-44D8-876A-FE9C83A8FD1A}" destId="{00E54162-35DA-4B60-8C63-12044435A43C}" srcOrd="5" destOrd="0" parTransId="{833FC03E-6CCB-4C6F-82C0-FBFA6B4C8413}" sibTransId="{21EE7592-6F24-47E9-93C0-BC8FB9AD7AD6}"/>
    <dgm:cxn modelId="{F9F3C676-9ACF-4B45-A5A9-54D26E96387A}" type="presOf" srcId="{2D60478B-1FE8-461E-8D12-C38CB8B0BD6C}" destId="{5BA57F07-22F0-49D7-A549-40858B3F6C27}" srcOrd="0" destOrd="0" presId="urn:microsoft.com/office/officeart/2005/8/layout/bProcess4"/>
    <dgm:cxn modelId="{248C56E0-67D1-46E4-BF61-2F7A8E1D5C05}" type="presOf" srcId="{64AC918A-593B-4273-8524-F191B0D05D51}" destId="{7833F64A-CEC2-462C-9182-7AF9146ED406}" srcOrd="0" destOrd="0" presId="urn:microsoft.com/office/officeart/2005/8/layout/bProcess4"/>
    <dgm:cxn modelId="{C9835AD7-4870-4ECB-A5BC-81C506A323C2}" type="presOf" srcId="{21EE7592-6F24-47E9-93C0-BC8FB9AD7AD6}" destId="{1FB098E7-E4F4-4F5B-8523-13713400F329}" srcOrd="0" destOrd="0" presId="urn:microsoft.com/office/officeart/2005/8/layout/bProcess4"/>
    <dgm:cxn modelId="{BDD50B05-363B-4AB5-96BF-608479167ECE}" srcId="{94E56B27-5F9F-44D8-876A-FE9C83A8FD1A}" destId="{2D60478B-1FE8-461E-8D12-C38CB8B0BD6C}" srcOrd="7" destOrd="0" parTransId="{51B81CB8-E55B-45AC-8C04-58230D3C90BD}" sibTransId="{68168A3F-EC37-4095-9DD6-6D82349ED1B4}"/>
    <dgm:cxn modelId="{40DD5B9B-2EF5-4529-9BDE-2A8A6CF9B4AC}" srcId="{94E56B27-5F9F-44D8-876A-FE9C83A8FD1A}" destId="{E23268EB-BEA7-4450-AE2E-1DA738AF326D}" srcOrd="1" destOrd="0" parTransId="{F898E98D-6252-4B4C-8D56-4F807821B22E}" sibTransId="{9AA31C97-38C1-40F0-9445-3139A07C7184}"/>
    <dgm:cxn modelId="{8D90133E-2833-43EE-B4DE-B1119E21E261}" srcId="{94E56B27-5F9F-44D8-876A-FE9C83A8FD1A}" destId="{385BB594-FA07-4689-94EE-05277F67A1E1}" srcOrd="4" destOrd="0" parTransId="{AA263B34-120E-40F4-8B2D-BF9B1D9E0C99}" sibTransId="{39E058EC-A14B-4E65-BE7E-2D902205268D}"/>
    <dgm:cxn modelId="{F6EA2AF5-B259-4659-8302-485F21FAC310}" srcId="{94E56B27-5F9F-44D8-876A-FE9C83A8FD1A}" destId="{B86C3EB8-40DF-45AC-8C35-BBBF2F7603C6}" srcOrd="8" destOrd="0" parTransId="{81876A7E-FFD9-4EED-A717-9F21D1DA0BDA}" sibTransId="{124279A0-AB84-4389-BCFB-40EEA9478AE0}"/>
    <dgm:cxn modelId="{6AD9F422-5F9F-4099-8ED1-6B277D5F9892}" type="presOf" srcId="{7D54776E-183B-4EB9-B7FE-627B67B3C601}" destId="{71C34C9B-B11A-40AF-8F36-C03C1E44BF65}" srcOrd="0" destOrd="0" presId="urn:microsoft.com/office/officeart/2005/8/layout/bProcess4"/>
    <dgm:cxn modelId="{5A1F188D-CAA2-48EC-939D-9E410328867B}" type="presOf" srcId="{39E058EC-A14B-4E65-BE7E-2D902205268D}" destId="{236766F8-7B44-45D1-9E0A-F50D336A160B}" srcOrd="0" destOrd="0" presId="urn:microsoft.com/office/officeart/2005/8/layout/bProcess4"/>
    <dgm:cxn modelId="{51C723C5-4C93-4E1C-9525-3CE9630B4B1D}" type="presOf" srcId="{E23268EB-BEA7-4450-AE2E-1DA738AF326D}" destId="{C87818BD-0FF1-4C0A-940F-021C4954F76B}" srcOrd="0" destOrd="0" presId="urn:microsoft.com/office/officeart/2005/8/layout/bProcess4"/>
    <dgm:cxn modelId="{AC3534C1-E46A-4E3E-B050-8AE47B94AF34}" srcId="{94E56B27-5F9F-44D8-876A-FE9C83A8FD1A}" destId="{CB1C3F47-9292-4AB5-8174-72C2D35B390E}" srcOrd="2" destOrd="0" parTransId="{F99AC0FD-1EBB-4ED4-9BE5-A4D3E8DEC08B}" sibTransId="{D2F08459-933F-4866-BC4F-BA777888F683}"/>
    <dgm:cxn modelId="{9DF8F096-E5EA-4CFC-A678-180B0C7C016C}" type="presParOf" srcId="{DB30708C-DEAE-4370-858B-EFCE1206106C}" destId="{004E89C2-4C22-4A5A-8766-4F97F0EC4386}" srcOrd="0" destOrd="0" presId="urn:microsoft.com/office/officeart/2005/8/layout/bProcess4"/>
    <dgm:cxn modelId="{BE48FB75-333F-4084-B3AC-34D6160BA9DC}" type="presParOf" srcId="{004E89C2-4C22-4A5A-8766-4F97F0EC4386}" destId="{0478E074-F32C-4823-9F84-EA41027B974E}" srcOrd="0" destOrd="0" presId="urn:microsoft.com/office/officeart/2005/8/layout/bProcess4"/>
    <dgm:cxn modelId="{32705A71-88D8-4B72-9DD4-D8E1DF2FA0BB}" type="presParOf" srcId="{004E89C2-4C22-4A5A-8766-4F97F0EC4386}" destId="{7833F64A-CEC2-462C-9182-7AF9146ED406}" srcOrd="1" destOrd="0" presId="urn:microsoft.com/office/officeart/2005/8/layout/bProcess4"/>
    <dgm:cxn modelId="{5B23C700-50E4-478F-AC0B-D1AF5B83A665}" type="presParOf" srcId="{DB30708C-DEAE-4370-858B-EFCE1206106C}" destId="{F4E78906-D9B7-4463-B9F6-10E372547EE9}" srcOrd="1" destOrd="0" presId="urn:microsoft.com/office/officeart/2005/8/layout/bProcess4"/>
    <dgm:cxn modelId="{D246A54F-7F7E-4D08-8A13-4C997143404C}" type="presParOf" srcId="{DB30708C-DEAE-4370-858B-EFCE1206106C}" destId="{5771ABF4-1074-452D-9A71-83D2D841B155}" srcOrd="2" destOrd="0" presId="urn:microsoft.com/office/officeart/2005/8/layout/bProcess4"/>
    <dgm:cxn modelId="{EA04C81D-5988-4D51-B929-919229010837}" type="presParOf" srcId="{5771ABF4-1074-452D-9A71-83D2D841B155}" destId="{F28D2494-55EB-45C9-B835-7041BD7CE3B5}" srcOrd="0" destOrd="0" presId="urn:microsoft.com/office/officeart/2005/8/layout/bProcess4"/>
    <dgm:cxn modelId="{115C950A-2ACE-47EA-8C6B-678F7D926917}" type="presParOf" srcId="{5771ABF4-1074-452D-9A71-83D2D841B155}" destId="{C87818BD-0FF1-4C0A-940F-021C4954F76B}" srcOrd="1" destOrd="0" presId="urn:microsoft.com/office/officeart/2005/8/layout/bProcess4"/>
    <dgm:cxn modelId="{0D0858B7-A97E-478E-B66F-ADE73E580113}" type="presParOf" srcId="{DB30708C-DEAE-4370-858B-EFCE1206106C}" destId="{6EA797BE-E4F2-44C0-9059-AAC4A8B5D751}" srcOrd="3" destOrd="0" presId="urn:microsoft.com/office/officeart/2005/8/layout/bProcess4"/>
    <dgm:cxn modelId="{71407404-3C4E-4FB4-9746-4DDFB7C5B401}" type="presParOf" srcId="{DB30708C-DEAE-4370-858B-EFCE1206106C}" destId="{A38CCCB7-892F-404F-A4D9-3BC5319D2C52}" srcOrd="4" destOrd="0" presId="urn:microsoft.com/office/officeart/2005/8/layout/bProcess4"/>
    <dgm:cxn modelId="{E09DA1A3-7E9B-464B-8E06-FC0AB276856C}" type="presParOf" srcId="{A38CCCB7-892F-404F-A4D9-3BC5319D2C52}" destId="{D0658151-3C02-4A69-BE35-56090D4689BF}" srcOrd="0" destOrd="0" presId="urn:microsoft.com/office/officeart/2005/8/layout/bProcess4"/>
    <dgm:cxn modelId="{F9F473EA-AB4C-481B-9D52-0706138C9D4D}" type="presParOf" srcId="{A38CCCB7-892F-404F-A4D9-3BC5319D2C52}" destId="{F9A226E4-44F1-4565-83C7-8C935875ED1C}" srcOrd="1" destOrd="0" presId="urn:microsoft.com/office/officeart/2005/8/layout/bProcess4"/>
    <dgm:cxn modelId="{FFB40FBD-F923-4CC8-8625-47B5D8E59B1F}" type="presParOf" srcId="{DB30708C-DEAE-4370-858B-EFCE1206106C}" destId="{4372D7E5-A163-4298-936E-2C81F75F8017}" srcOrd="5" destOrd="0" presId="urn:microsoft.com/office/officeart/2005/8/layout/bProcess4"/>
    <dgm:cxn modelId="{5BB65DDD-4312-4AB9-8D21-8A70EC890A36}" type="presParOf" srcId="{DB30708C-DEAE-4370-858B-EFCE1206106C}" destId="{5B58C48D-04C3-4CF2-BB34-BC5037DC089D}" srcOrd="6" destOrd="0" presId="urn:microsoft.com/office/officeart/2005/8/layout/bProcess4"/>
    <dgm:cxn modelId="{1CFEFC1F-361B-458A-97D7-B5B975B25042}" type="presParOf" srcId="{5B58C48D-04C3-4CF2-BB34-BC5037DC089D}" destId="{B7D60C4E-293D-42FC-B087-52E711DEB769}" srcOrd="0" destOrd="0" presId="urn:microsoft.com/office/officeart/2005/8/layout/bProcess4"/>
    <dgm:cxn modelId="{82B0F0E5-3F9E-46B5-9CFE-A5A29F25ACA6}" type="presParOf" srcId="{5B58C48D-04C3-4CF2-BB34-BC5037DC089D}" destId="{71C34C9B-B11A-40AF-8F36-C03C1E44BF65}" srcOrd="1" destOrd="0" presId="urn:microsoft.com/office/officeart/2005/8/layout/bProcess4"/>
    <dgm:cxn modelId="{74C580EB-803F-4BFB-9B57-716728FD6E6E}" type="presParOf" srcId="{DB30708C-DEAE-4370-858B-EFCE1206106C}" destId="{CDEF0739-190C-472D-AE65-1EB165AF2810}" srcOrd="7" destOrd="0" presId="urn:microsoft.com/office/officeart/2005/8/layout/bProcess4"/>
    <dgm:cxn modelId="{AE8AAC92-87C0-408F-B841-8D6925FBEC86}" type="presParOf" srcId="{DB30708C-DEAE-4370-858B-EFCE1206106C}" destId="{A0743797-12E5-4E9B-B429-818AC1787FAF}" srcOrd="8" destOrd="0" presId="urn:microsoft.com/office/officeart/2005/8/layout/bProcess4"/>
    <dgm:cxn modelId="{FADE6540-095C-4F02-B5E1-938A7D68EE4F}" type="presParOf" srcId="{A0743797-12E5-4E9B-B429-818AC1787FAF}" destId="{A88A6818-BD98-4822-A040-E9E93133D469}" srcOrd="0" destOrd="0" presId="urn:microsoft.com/office/officeart/2005/8/layout/bProcess4"/>
    <dgm:cxn modelId="{2AAFB216-E7E3-43E4-B37B-F4E5219E4978}" type="presParOf" srcId="{A0743797-12E5-4E9B-B429-818AC1787FAF}" destId="{6BD3D460-215E-4FC1-9110-0590F966FDE1}" srcOrd="1" destOrd="0" presId="urn:microsoft.com/office/officeart/2005/8/layout/bProcess4"/>
    <dgm:cxn modelId="{A90EC2A1-2196-46C6-A0E3-C0A483F63791}" type="presParOf" srcId="{DB30708C-DEAE-4370-858B-EFCE1206106C}" destId="{236766F8-7B44-45D1-9E0A-F50D336A160B}" srcOrd="9" destOrd="0" presId="urn:microsoft.com/office/officeart/2005/8/layout/bProcess4"/>
    <dgm:cxn modelId="{0EC27646-6E9D-44AE-A878-E4054EB63A20}" type="presParOf" srcId="{DB30708C-DEAE-4370-858B-EFCE1206106C}" destId="{C7A7FA00-93FC-4787-A846-9F533FBAD1A5}" srcOrd="10" destOrd="0" presId="urn:microsoft.com/office/officeart/2005/8/layout/bProcess4"/>
    <dgm:cxn modelId="{1F1FB6FC-D662-4353-8C12-C28257616374}" type="presParOf" srcId="{C7A7FA00-93FC-4787-A846-9F533FBAD1A5}" destId="{91DEC756-52FF-4749-AD26-65D2E408B03D}" srcOrd="0" destOrd="0" presId="urn:microsoft.com/office/officeart/2005/8/layout/bProcess4"/>
    <dgm:cxn modelId="{E9D5E23F-272F-4EE8-9DBD-38CB40C798DE}" type="presParOf" srcId="{C7A7FA00-93FC-4787-A846-9F533FBAD1A5}" destId="{C0F0A0F8-AFD4-4AFD-825B-EFC06C1856E7}" srcOrd="1" destOrd="0" presId="urn:microsoft.com/office/officeart/2005/8/layout/bProcess4"/>
    <dgm:cxn modelId="{D4B5B1BA-E3AE-4F40-A251-684E91495368}" type="presParOf" srcId="{DB30708C-DEAE-4370-858B-EFCE1206106C}" destId="{1FB098E7-E4F4-4F5B-8523-13713400F329}" srcOrd="11" destOrd="0" presId="urn:microsoft.com/office/officeart/2005/8/layout/bProcess4"/>
    <dgm:cxn modelId="{05BAB94E-1AE8-4C98-A0B2-5E981BA6C04E}" type="presParOf" srcId="{DB30708C-DEAE-4370-858B-EFCE1206106C}" destId="{9F0FE055-20A0-4EA4-8D91-0BAC8C07EC05}" srcOrd="12" destOrd="0" presId="urn:microsoft.com/office/officeart/2005/8/layout/bProcess4"/>
    <dgm:cxn modelId="{9941F533-DF7B-4B61-B77E-0D93EFF9C470}" type="presParOf" srcId="{9F0FE055-20A0-4EA4-8D91-0BAC8C07EC05}" destId="{D805CC6B-AE92-458F-8F44-E04E6EEBBF5B}" srcOrd="0" destOrd="0" presId="urn:microsoft.com/office/officeart/2005/8/layout/bProcess4"/>
    <dgm:cxn modelId="{893F2A0F-894A-421E-AA84-F3461CDED6F7}" type="presParOf" srcId="{9F0FE055-20A0-4EA4-8D91-0BAC8C07EC05}" destId="{61402AA9-0991-4487-A538-C3BACF987FE0}" srcOrd="1" destOrd="0" presId="urn:microsoft.com/office/officeart/2005/8/layout/bProcess4"/>
    <dgm:cxn modelId="{EF0087C9-40DD-47C0-B054-D6A97048A913}" type="presParOf" srcId="{DB30708C-DEAE-4370-858B-EFCE1206106C}" destId="{AEB9EADF-8A47-4572-B03C-B9A6DEABBFA3}" srcOrd="13" destOrd="0" presId="urn:microsoft.com/office/officeart/2005/8/layout/bProcess4"/>
    <dgm:cxn modelId="{688334A3-B649-4009-84E0-43736449B8AC}" type="presParOf" srcId="{DB30708C-DEAE-4370-858B-EFCE1206106C}" destId="{E8276661-14E6-4094-A36B-DEDC9ACDDB98}" srcOrd="14" destOrd="0" presId="urn:microsoft.com/office/officeart/2005/8/layout/bProcess4"/>
    <dgm:cxn modelId="{65D78097-0050-4141-B500-0B5AD3BC84BB}" type="presParOf" srcId="{E8276661-14E6-4094-A36B-DEDC9ACDDB98}" destId="{FF304684-3B83-4AFD-9633-BD355CE578FE}" srcOrd="0" destOrd="0" presId="urn:microsoft.com/office/officeart/2005/8/layout/bProcess4"/>
    <dgm:cxn modelId="{B283AF7A-CD1F-489D-8E72-4CB486298248}" type="presParOf" srcId="{E8276661-14E6-4094-A36B-DEDC9ACDDB98}" destId="{5BA57F07-22F0-49D7-A549-40858B3F6C27}" srcOrd="1" destOrd="0" presId="urn:microsoft.com/office/officeart/2005/8/layout/bProcess4"/>
    <dgm:cxn modelId="{D016C5A7-4E34-4BE4-B465-0B8AD1428F18}" type="presParOf" srcId="{DB30708C-DEAE-4370-858B-EFCE1206106C}" destId="{7EBC80ED-0381-4318-AD9A-5E22846475DF}" srcOrd="15" destOrd="0" presId="urn:microsoft.com/office/officeart/2005/8/layout/bProcess4"/>
    <dgm:cxn modelId="{88BF6882-34DE-4BDE-90D3-7954225D7062}" type="presParOf" srcId="{DB30708C-DEAE-4370-858B-EFCE1206106C}" destId="{000EE067-D60B-496F-BBCC-3CBF6C51DBDD}" srcOrd="16" destOrd="0" presId="urn:microsoft.com/office/officeart/2005/8/layout/bProcess4"/>
    <dgm:cxn modelId="{CFC8FFC8-AE3B-483C-816F-048789CC7DDC}" type="presParOf" srcId="{000EE067-D60B-496F-BBCC-3CBF6C51DBDD}" destId="{58095751-7941-4E72-B157-DE03EECCC627}" srcOrd="0" destOrd="0" presId="urn:microsoft.com/office/officeart/2005/8/layout/bProcess4"/>
    <dgm:cxn modelId="{90EF7F20-82A9-441B-B8A3-CCC3E840DDB6}" type="presParOf" srcId="{000EE067-D60B-496F-BBCC-3CBF6C51DBDD}" destId="{DD97D2A8-C13E-4317-A419-6F65D9CA9F6D}"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E78906-D9B7-4463-B9F6-10E372547EE9}">
      <dsp:nvSpPr>
        <dsp:cNvPr id="0" name=""/>
        <dsp:cNvSpPr/>
      </dsp:nvSpPr>
      <dsp:spPr>
        <a:xfrm rot="5400000">
          <a:off x="-324646" y="1266173"/>
          <a:ext cx="1978271" cy="238542"/>
        </a:xfrm>
        <a:prstGeom prst="rect">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33F64A-CEC2-462C-9182-7AF9146ED406}">
      <dsp:nvSpPr>
        <dsp:cNvPr id="0" name=""/>
        <dsp:cNvSpPr/>
      </dsp:nvSpPr>
      <dsp:spPr>
        <a:xfrm>
          <a:off x="129605" y="2410"/>
          <a:ext cx="2650468" cy="1590281"/>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s-IN" sz="2800" kern="1200" dirty="0" smtClean="0">
              <a:latin typeface="NikoshBAN" pitchFamily="2" charset="0"/>
              <a:cs typeface="NikoshBAN" pitchFamily="2" charset="0"/>
            </a:rPr>
            <a:t>তাঁর লেখা কাব্যগ্রন্থ হচ্ছে-</a:t>
          </a:r>
          <a:endParaRPr lang="en-US" sz="2800" kern="1200" dirty="0">
            <a:latin typeface="NikoshBAN" panose="02000000000000000000" pitchFamily="2" charset="0"/>
            <a:cs typeface="NikoshBAN" panose="02000000000000000000" pitchFamily="2" charset="0"/>
          </a:endParaRPr>
        </a:p>
      </dsp:txBody>
      <dsp:txXfrm>
        <a:off x="176183" y="48988"/>
        <a:ext cx="2557312" cy="1497125"/>
      </dsp:txXfrm>
    </dsp:sp>
    <dsp:sp modelId="{6EA797BE-E4F2-44C0-9059-AAC4A8B5D751}">
      <dsp:nvSpPr>
        <dsp:cNvPr id="0" name=""/>
        <dsp:cNvSpPr/>
      </dsp:nvSpPr>
      <dsp:spPr>
        <a:xfrm rot="5400000">
          <a:off x="-324646" y="3254025"/>
          <a:ext cx="1978271" cy="238542"/>
        </a:xfrm>
        <a:prstGeom prst="rect">
          <a:avLst/>
        </a:prstGeom>
        <a:solidFill>
          <a:schemeClr val="accent3">
            <a:hueOff val="387228"/>
            <a:satOff val="14286"/>
            <a:lumOff val="-210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87818BD-0FF1-4C0A-940F-021C4954F76B}">
      <dsp:nvSpPr>
        <dsp:cNvPr id="0" name=""/>
        <dsp:cNvSpPr/>
      </dsp:nvSpPr>
      <dsp:spPr>
        <a:xfrm>
          <a:off x="129605" y="1990262"/>
          <a:ext cx="2650468" cy="1590281"/>
        </a:xfrm>
        <a:prstGeom prst="roundRect">
          <a:avLst>
            <a:gd name="adj" fmla="val 10000"/>
          </a:avLst>
        </a:prstGeom>
        <a:solidFill>
          <a:schemeClr val="accent3">
            <a:hueOff val="338825"/>
            <a:satOff val="12500"/>
            <a:lumOff val="-18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s-IN" sz="2800" kern="1200" smtClean="0">
              <a:latin typeface="NikoshBAN" pitchFamily="2" charset="0"/>
              <a:cs typeface="NikoshBAN" pitchFamily="2" charset="0"/>
            </a:rPr>
            <a:t>‘ঝিঙে ফুল’ </a:t>
          </a:r>
          <a:endParaRPr lang="en-US" sz="2800" kern="1200" dirty="0">
            <a:latin typeface="NikoshBAN" panose="02000000000000000000" pitchFamily="2" charset="0"/>
            <a:cs typeface="NikoshBAN" panose="02000000000000000000" pitchFamily="2" charset="0"/>
          </a:endParaRPr>
        </a:p>
      </dsp:txBody>
      <dsp:txXfrm>
        <a:off x="176183" y="2036840"/>
        <a:ext cx="2557312" cy="1497125"/>
      </dsp:txXfrm>
    </dsp:sp>
    <dsp:sp modelId="{4372D7E5-A163-4298-936E-2C81F75F8017}">
      <dsp:nvSpPr>
        <dsp:cNvPr id="0" name=""/>
        <dsp:cNvSpPr/>
      </dsp:nvSpPr>
      <dsp:spPr>
        <a:xfrm>
          <a:off x="669279" y="4247950"/>
          <a:ext cx="3515543" cy="238542"/>
        </a:xfrm>
        <a:prstGeom prst="rect">
          <a:avLst/>
        </a:prstGeom>
        <a:solidFill>
          <a:schemeClr val="accent3">
            <a:hueOff val="774457"/>
            <a:satOff val="28571"/>
            <a:lumOff val="-420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A226E4-44F1-4565-83C7-8C935875ED1C}">
      <dsp:nvSpPr>
        <dsp:cNvPr id="0" name=""/>
        <dsp:cNvSpPr/>
      </dsp:nvSpPr>
      <dsp:spPr>
        <a:xfrm>
          <a:off x="129605" y="3978113"/>
          <a:ext cx="2650468" cy="1590281"/>
        </a:xfrm>
        <a:prstGeom prst="roundRect">
          <a:avLst>
            <a:gd name="adj" fmla="val 10000"/>
          </a:avLst>
        </a:prstGeom>
        <a:solidFill>
          <a:schemeClr val="accent3">
            <a:hueOff val="677650"/>
            <a:satOff val="25000"/>
            <a:lumOff val="-36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s-IN" sz="2800" kern="1200" smtClean="0">
              <a:latin typeface="NikoshBAN" pitchFamily="2" charset="0"/>
              <a:cs typeface="NikoshBAN" pitchFamily="2" charset="0"/>
            </a:rPr>
            <a:t>‘পিলে পটকা’</a:t>
          </a:r>
          <a:endParaRPr lang="en-US" sz="2800" kern="1200" dirty="0">
            <a:latin typeface="NikoshBAN" panose="02000000000000000000" pitchFamily="2" charset="0"/>
            <a:cs typeface="NikoshBAN" panose="02000000000000000000" pitchFamily="2" charset="0"/>
          </a:endParaRPr>
        </a:p>
      </dsp:txBody>
      <dsp:txXfrm>
        <a:off x="176183" y="4024691"/>
        <a:ext cx="2557312" cy="1497125"/>
      </dsp:txXfrm>
    </dsp:sp>
    <dsp:sp modelId="{CDEF0739-190C-472D-AE65-1EB165AF2810}">
      <dsp:nvSpPr>
        <dsp:cNvPr id="0" name=""/>
        <dsp:cNvSpPr/>
      </dsp:nvSpPr>
      <dsp:spPr>
        <a:xfrm rot="16200000">
          <a:off x="3200476" y="3254025"/>
          <a:ext cx="1978271" cy="238542"/>
        </a:xfrm>
        <a:prstGeom prst="rect">
          <a:avLst/>
        </a:prstGeom>
        <a:solidFill>
          <a:schemeClr val="accent3">
            <a:hueOff val="1161685"/>
            <a:satOff val="42857"/>
            <a:lumOff val="-630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1C34C9B-B11A-40AF-8F36-C03C1E44BF65}">
      <dsp:nvSpPr>
        <dsp:cNvPr id="0" name=""/>
        <dsp:cNvSpPr/>
      </dsp:nvSpPr>
      <dsp:spPr>
        <a:xfrm>
          <a:off x="3654728" y="3978113"/>
          <a:ext cx="2650468" cy="1590281"/>
        </a:xfrm>
        <a:prstGeom prst="roundRect">
          <a:avLst>
            <a:gd name="adj" fmla="val 10000"/>
          </a:avLst>
        </a:prstGeom>
        <a:solidFill>
          <a:schemeClr val="accent3">
            <a:hueOff val="1016475"/>
            <a:satOff val="37500"/>
            <a:lumOff val="-55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s-IN" sz="2800" kern="1200" smtClean="0">
              <a:latin typeface="NikoshBAN" pitchFamily="2" charset="0"/>
              <a:cs typeface="NikoshBAN" pitchFamily="2" charset="0"/>
            </a:rPr>
            <a:t>‘ঘুমজাগানো পাখি’</a:t>
          </a:r>
          <a:endParaRPr lang="en-US" sz="2800" kern="1200" dirty="0">
            <a:latin typeface="NikoshBAN" panose="02000000000000000000" pitchFamily="2" charset="0"/>
            <a:cs typeface="NikoshBAN" panose="02000000000000000000" pitchFamily="2" charset="0"/>
          </a:endParaRPr>
        </a:p>
      </dsp:txBody>
      <dsp:txXfrm>
        <a:off x="3701306" y="4024691"/>
        <a:ext cx="2557312" cy="1497125"/>
      </dsp:txXfrm>
    </dsp:sp>
    <dsp:sp modelId="{236766F8-7B44-45D1-9E0A-F50D336A160B}">
      <dsp:nvSpPr>
        <dsp:cNvPr id="0" name=""/>
        <dsp:cNvSpPr/>
      </dsp:nvSpPr>
      <dsp:spPr>
        <a:xfrm rot="16200000">
          <a:off x="3200476" y="1266173"/>
          <a:ext cx="1978271" cy="238542"/>
        </a:xfrm>
        <a:prstGeom prst="rect">
          <a:avLst/>
        </a:prstGeom>
        <a:solidFill>
          <a:schemeClr val="accent3">
            <a:hueOff val="1548914"/>
            <a:satOff val="57143"/>
            <a:lumOff val="-840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BD3D460-215E-4FC1-9110-0590F966FDE1}">
      <dsp:nvSpPr>
        <dsp:cNvPr id="0" name=""/>
        <dsp:cNvSpPr/>
      </dsp:nvSpPr>
      <dsp:spPr>
        <a:xfrm>
          <a:off x="3654728" y="1990262"/>
          <a:ext cx="2650468" cy="1590281"/>
        </a:xfrm>
        <a:prstGeom prst="roundRect">
          <a:avLst>
            <a:gd name="adj" fmla="val 10000"/>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s-IN" sz="2800" kern="1200" smtClean="0">
              <a:latin typeface="NikoshBAN" pitchFamily="2" charset="0"/>
              <a:cs typeface="NikoshBAN" pitchFamily="2" charset="0"/>
            </a:rPr>
            <a:t>‘ঘুমপাড়ানী মাসিপিসি’ </a:t>
          </a:r>
          <a:endParaRPr lang="en-US" sz="2800" kern="1200" dirty="0">
            <a:latin typeface="NikoshBAN" panose="02000000000000000000" pitchFamily="2" charset="0"/>
            <a:cs typeface="NikoshBAN" panose="02000000000000000000" pitchFamily="2" charset="0"/>
          </a:endParaRPr>
        </a:p>
      </dsp:txBody>
      <dsp:txXfrm>
        <a:off x="3701306" y="2036840"/>
        <a:ext cx="2557312" cy="1497125"/>
      </dsp:txXfrm>
    </dsp:sp>
    <dsp:sp modelId="{1FB098E7-E4F4-4F5B-8523-13713400F329}">
      <dsp:nvSpPr>
        <dsp:cNvPr id="0" name=""/>
        <dsp:cNvSpPr/>
      </dsp:nvSpPr>
      <dsp:spPr>
        <a:xfrm>
          <a:off x="4194402" y="272247"/>
          <a:ext cx="3515543" cy="238542"/>
        </a:xfrm>
        <a:prstGeom prst="rect">
          <a:avLst/>
        </a:prstGeom>
        <a:solidFill>
          <a:schemeClr val="accent3">
            <a:hueOff val="1936142"/>
            <a:satOff val="71429"/>
            <a:lumOff val="-1050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0F0A0F8-AFD4-4AFD-825B-EFC06C1856E7}">
      <dsp:nvSpPr>
        <dsp:cNvPr id="0" name=""/>
        <dsp:cNvSpPr/>
      </dsp:nvSpPr>
      <dsp:spPr>
        <a:xfrm>
          <a:off x="3654728" y="2410"/>
          <a:ext cx="2650468" cy="1590281"/>
        </a:xfrm>
        <a:prstGeom prst="roundRect">
          <a:avLst>
            <a:gd name="adj" fmla="val 10000"/>
          </a:avLst>
        </a:prstGeom>
        <a:solidFill>
          <a:schemeClr val="accent3">
            <a:hueOff val="1694124"/>
            <a:satOff val="62500"/>
            <a:lumOff val="-919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s-IN" sz="2800" kern="1200" smtClean="0">
              <a:latin typeface="NikoshBAN" pitchFamily="2" charset="0"/>
              <a:cs typeface="NikoshBAN" pitchFamily="2" charset="0"/>
            </a:rPr>
            <a:t>তাঁর লেখা নাটক হচ্ছে-‘পুতুলের বিয়ে’</a:t>
          </a:r>
          <a:endParaRPr lang="en-US" sz="2800" kern="1200" dirty="0">
            <a:latin typeface="NikoshBAN" panose="02000000000000000000" pitchFamily="2" charset="0"/>
            <a:cs typeface="NikoshBAN" panose="02000000000000000000" pitchFamily="2" charset="0"/>
          </a:endParaRPr>
        </a:p>
      </dsp:txBody>
      <dsp:txXfrm>
        <a:off x="3701306" y="48988"/>
        <a:ext cx="2557312" cy="1497125"/>
      </dsp:txXfrm>
    </dsp:sp>
    <dsp:sp modelId="{AEB9EADF-8A47-4572-B03C-B9A6DEABBFA3}">
      <dsp:nvSpPr>
        <dsp:cNvPr id="0" name=""/>
        <dsp:cNvSpPr/>
      </dsp:nvSpPr>
      <dsp:spPr>
        <a:xfrm rot="5400000">
          <a:off x="6725600" y="1266173"/>
          <a:ext cx="1978271" cy="238542"/>
        </a:xfrm>
        <a:prstGeom prst="rect">
          <a:avLst/>
        </a:prstGeom>
        <a:solidFill>
          <a:schemeClr val="accent3">
            <a:hueOff val="2323371"/>
            <a:satOff val="85714"/>
            <a:lumOff val="-1260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1402AA9-0991-4487-A538-C3BACF987FE0}">
      <dsp:nvSpPr>
        <dsp:cNvPr id="0" name=""/>
        <dsp:cNvSpPr/>
      </dsp:nvSpPr>
      <dsp:spPr>
        <a:xfrm>
          <a:off x="7179851" y="2410"/>
          <a:ext cx="2650468" cy="1590281"/>
        </a:xfrm>
        <a:prstGeom prst="roundRect">
          <a:avLst>
            <a:gd name="adj" fmla="val 10000"/>
          </a:avLst>
        </a:prstGeom>
        <a:solidFill>
          <a:schemeClr val="accent3">
            <a:hueOff val="2032949"/>
            <a:satOff val="75000"/>
            <a:lumOff val="-110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s-IN" sz="2800" kern="1200" smtClean="0">
              <a:latin typeface="NikoshBAN" pitchFamily="2" charset="0"/>
              <a:cs typeface="NikoshBAN" pitchFamily="2" charset="0"/>
            </a:rPr>
            <a:t>তাঁর লেখা গান হচ্ছে-</a:t>
          </a:r>
          <a:endParaRPr lang="en-US" sz="2800" kern="1200" dirty="0">
            <a:latin typeface="NikoshBAN" panose="02000000000000000000" pitchFamily="2" charset="0"/>
            <a:cs typeface="NikoshBAN" panose="02000000000000000000" pitchFamily="2" charset="0"/>
          </a:endParaRPr>
        </a:p>
      </dsp:txBody>
      <dsp:txXfrm>
        <a:off x="7226429" y="48988"/>
        <a:ext cx="2557312" cy="1497125"/>
      </dsp:txXfrm>
    </dsp:sp>
    <dsp:sp modelId="{7EBC80ED-0381-4318-AD9A-5E22846475DF}">
      <dsp:nvSpPr>
        <dsp:cNvPr id="0" name=""/>
        <dsp:cNvSpPr/>
      </dsp:nvSpPr>
      <dsp:spPr>
        <a:xfrm rot="5400000">
          <a:off x="6725600" y="3254025"/>
          <a:ext cx="1978271" cy="238542"/>
        </a:xfrm>
        <a:prstGeom prst="rect">
          <a:avLst/>
        </a:prstGeom>
        <a:solidFill>
          <a:schemeClr val="accent3">
            <a:hueOff val="2710599"/>
            <a:satOff val="100000"/>
            <a:lumOff val="-1470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BA57F07-22F0-49D7-A549-40858B3F6C27}">
      <dsp:nvSpPr>
        <dsp:cNvPr id="0" name=""/>
        <dsp:cNvSpPr/>
      </dsp:nvSpPr>
      <dsp:spPr>
        <a:xfrm>
          <a:off x="7179851" y="1990262"/>
          <a:ext cx="2650468" cy="1590281"/>
        </a:xfrm>
        <a:prstGeom prst="roundRect">
          <a:avLst>
            <a:gd name="adj" fmla="val 10000"/>
          </a:avLst>
        </a:prstGeom>
        <a:solidFill>
          <a:schemeClr val="accent3">
            <a:hueOff val="2371774"/>
            <a:satOff val="87500"/>
            <a:lumOff val="-128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s-IN" sz="2800" kern="1200" smtClean="0">
              <a:latin typeface="NikoshBAN" pitchFamily="2" charset="0"/>
              <a:cs typeface="NikoshBAN" pitchFamily="2" charset="0"/>
            </a:rPr>
            <a:t>‘চল্‌ চল্‌ চল্‌’ আমাদের রনসংগীত </a:t>
          </a:r>
          <a:endParaRPr lang="en-US" sz="2800" kern="1200" dirty="0">
            <a:latin typeface="NikoshBAN" panose="02000000000000000000" pitchFamily="2" charset="0"/>
            <a:cs typeface="NikoshBAN" panose="02000000000000000000" pitchFamily="2" charset="0"/>
          </a:endParaRPr>
        </a:p>
      </dsp:txBody>
      <dsp:txXfrm>
        <a:off x="7226429" y="2036840"/>
        <a:ext cx="2557312" cy="1497125"/>
      </dsp:txXfrm>
    </dsp:sp>
    <dsp:sp modelId="{DD97D2A8-C13E-4317-A419-6F65D9CA9F6D}">
      <dsp:nvSpPr>
        <dsp:cNvPr id="0" name=""/>
        <dsp:cNvSpPr/>
      </dsp:nvSpPr>
      <dsp:spPr>
        <a:xfrm>
          <a:off x="7179851" y="3978113"/>
          <a:ext cx="2650468" cy="1590281"/>
        </a:xfrm>
        <a:prstGeom prst="roundRect">
          <a:avLst>
            <a:gd name="adj" fmla="val 10000"/>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s-IN" sz="2800" kern="1200" dirty="0" smtClean="0">
              <a:latin typeface="NikoshBAN" panose="02000000000000000000" pitchFamily="2" charset="0"/>
              <a:cs typeface="NikoshBAN" panose="02000000000000000000" pitchFamily="2" charset="0"/>
            </a:rPr>
            <a:t>তিনি </a:t>
          </a:r>
          <a:r>
            <a:rPr lang="as-IN" sz="2800" kern="1200" dirty="0" smtClean="0">
              <a:latin typeface="NikoshBAN" pitchFamily="2" charset="0"/>
              <a:cs typeface="NikoshBAN" pitchFamily="2" charset="0"/>
            </a:rPr>
            <a:t>আমাদের জাতীয় কবি।</a:t>
          </a:r>
          <a:endParaRPr lang="en-US" sz="2800" kern="1200" dirty="0">
            <a:latin typeface="NikoshBAN" panose="02000000000000000000" pitchFamily="2" charset="0"/>
            <a:cs typeface="NikoshBAN" panose="02000000000000000000" pitchFamily="2" charset="0"/>
          </a:endParaRPr>
        </a:p>
      </dsp:txBody>
      <dsp:txXfrm>
        <a:off x="7226429" y="4024691"/>
        <a:ext cx="2557312" cy="1497125"/>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62091-A041-4AB9-BBD8-AADEC5D610BA}" type="datetimeFigureOut">
              <a:rPr lang="en-SG" smtClean="0"/>
              <a:pPr/>
              <a:t>17/11/2020</a:t>
            </a:fld>
            <a:endParaRPr lang="en-S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0F082C-8FF9-4AE9-ADC4-710138C015C0}" type="slidenum">
              <a:rPr lang="en-SG" smtClean="0"/>
              <a:pPr/>
              <a:t>‹#›</a:t>
            </a:fld>
            <a:endParaRPr lang="en-SG"/>
          </a:p>
        </p:txBody>
      </p:sp>
    </p:spTree>
    <p:extLst>
      <p:ext uri="{BB962C8B-B14F-4D97-AF65-F5344CB8AC3E}">
        <p14:creationId xmlns:p14="http://schemas.microsoft.com/office/powerpoint/2010/main" val="2751479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smtClean="0"/>
              <a:t>Click to edit Master title style</a:t>
            </a:r>
            <a:endParaRPr lang="en-SG"/>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SG"/>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FE98D59-44EA-4FA7-AAE9-DE88673C9A0C}" type="datetime3">
              <a:rPr lang="en-SG" smtClean="0"/>
              <a:t>17 November 2020</a:t>
            </a:fld>
            <a:endParaRPr lang="en-SG"/>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SG"/>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DF40AB4-9AA6-41CF-8B17-8F8EAEED7BDE}" type="slidenum">
              <a:rPr lang="en-SG" smtClean="0"/>
              <a:pPr/>
              <a:t>‹#›</a:t>
            </a:fld>
            <a:endParaRPr lang="en-SG"/>
          </a:p>
        </p:txBody>
      </p:sp>
    </p:spTree>
    <p:extLst>
      <p:ext uri="{BB962C8B-B14F-4D97-AF65-F5344CB8AC3E}">
        <p14:creationId xmlns:p14="http://schemas.microsoft.com/office/powerpoint/2010/main" val="723987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BF7F20D0-392C-4F10-9F52-EEF336F976E1}" type="datetime3">
              <a:rPr lang="en-SG" smtClean="0"/>
              <a:t>17 November 2020</a:t>
            </a:fld>
            <a:endParaRPr lang="en-SG"/>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SG"/>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DF40AB4-9AA6-41CF-8B17-8F8EAEED7BDE}" type="slidenum">
              <a:rPr lang="en-SG" smtClean="0"/>
              <a:pPr/>
              <a:t>‹#›</a:t>
            </a:fld>
            <a:endParaRPr lang="en-SG"/>
          </a:p>
        </p:txBody>
      </p:sp>
    </p:spTree>
    <p:extLst>
      <p:ext uri="{BB962C8B-B14F-4D97-AF65-F5344CB8AC3E}">
        <p14:creationId xmlns:p14="http://schemas.microsoft.com/office/powerpoint/2010/main" val="1769900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9B0CAB3-79F2-4916-B1F4-AD17943A5F44}" type="datetime3">
              <a:rPr lang="en-SG" smtClean="0"/>
              <a:t>17 November 2020</a:t>
            </a:fld>
            <a:endParaRPr lang="en-SG"/>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SG"/>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DF40AB4-9AA6-41CF-8B17-8F8EAEED7BDE}" type="slidenum">
              <a:rPr lang="en-SG" smtClean="0"/>
              <a:pPr/>
              <a:t>‹#›</a:t>
            </a:fld>
            <a:endParaRPr lang="en-SG"/>
          </a:p>
        </p:txBody>
      </p:sp>
    </p:spTree>
    <p:extLst>
      <p:ext uri="{BB962C8B-B14F-4D97-AF65-F5344CB8AC3E}">
        <p14:creationId xmlns:p14="http://schemas.microsoft.com/office/powerpoint/2010/main" val="113599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SG"/>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47F8E093-45D2-4088-816F-399D91D5417C}" type="datetime3">
              <a:rPr lang="en-SG" smtClean="0"/>
              <a:t>17 November 2020</a:t>
            </a:fld>
            <a:endParaRPr lang="en-SG"/>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SG"/>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DF40AB4-9AA6-41CF-8B17-8F8EAEED7BDE}" type="slidenum">
              <a:rPr lang="en-SG" smtClean="0"/>
              <a:pPr/>
              <a:t>‹#›</a:t>
            </a:fld>
            <a:endParaRPr lang="en-SG"/>
          </a:p>
        </p:txBody>
      </p:sp>
    </p:spTree>
    <p:extLst>
      <p:ext uri="{BB962C8B-B14F-4D97-AF65-F5344CB8AC3E}">
        <p14:creationId xmlns:p14="http://schemas.microsoft.com/office/powerpoint/2010/main" val="663883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smtClean="0"/>
              <a:t>Click to edit Master title style</a:t>
            </a:r>
            <a:endParaRPr lang="en-SG"/>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0F14C68-7C40-432F-B57C-A185DE8E6378}" type="datetime3">
              <a:rPr lang="en-SG" smtClean="0"/>
              <a:t>17 November 2020</a:t>
            </a:fld>
            <a:endParaRPr lang="en-SG"/>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SG"/>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DF40AB4-9AA6-41CF-8B17-8F8EAEED7BDE}" type="slidenum">
              <a:rPr lang="en-SG" smtClean="0"/>
              <a:pPr/>
              <a:t>‹#›</a:t>
            </a:fld>
            <a:endParaRPr lang="en-SG"/>
          </a:p>
        </p:txBody>
      </p:sp>
    </p:spTree>
    <p:extLst>
      <p:ext uri="{BB962C8B-B14F-4D97-AF65-F5344CB8AC3E}">
        <p14:creationId xmlns:p14="http://schemas.microsoft.com/office/powerpoint/2010/main" val="1361183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SG"/>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4491A925-3EEB-4314-9A02-1DE7C2026F73}" type="datetime3">
              <a:rPr lang="en-SG" smtClean="0"/>
              <a:t>17 November 2020</a:t>
            </a:fld>
            <a:endParaRPr lang="en-SG"/>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SG"/>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1DF40AB4-9AA6-41CF-8B17-8F8EAEED7BDE}" type="slidenum">
              <a:rPr lang="en-SG" smtClean="0"/>
              <a:pPr/>
              <a:t>‹#›</a:t>
            </a:fld>
            <a:endParaRPr lang="en-SG"/>
          </a:p>
        </p:txBody>
      </p:sp>
    </p:spTree>
    <p:extLst>
      <p:ext uri="{BB962C8B-B14F-4D97-AF65-F5344CB8AC3E}">
        <p14:creationId xmlns:p14="http://schemas.microsoft.com/office/powerpoint/2010/main" val="1570499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smtClean="0"/>
              <a:t>Click to edit Master title style</a:t>
            </a:r>
            <a:endParaRPr lang="en-SG"/>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B4CA46AD-5882-4C7F-8C02-C5F3C817EB89}" type="datetime3">
              <a:rPr lang="en-SG" smtClean="0"/>
              <a:t>17 November 2020</a:t>
            </a:fld>
            <a:endParaRPr lang="en-SG"/>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SG"/>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1DF40AB4-9AA6-41CF-8B17-8F8EAEED7BDE}" type="slidenum">
              <a:rPr lang="en-SG" smtClean="0"/>
              <a:pPr/>
              <a:t>‹#›</a:t>
            </a:fld>
            <a:endParaRPr lang="en-SG"/>
          </a:p>
        </p:txBody>
      </p:sp>
    </p:spTree>
    <p:extLst>
      <p:ext uri="{BB962C8B-B14F-4D97-AF65-F5344CB8AC3E}">
        <p14:creationId xmlns:p14="http://schemas.microsoft.com/office/powerpoint/2010/main" val="3085268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SG"/>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5BD7DFD9-2CDE-4D84-B42B-C086BF9C586B}" type="datetime3">
              <a:rPr lang="en-SG" smtClean="0"/>
              <a:t>17 November 2020</a:t>
            </a:fld>
            <a:endParaRPr lang="en-SG"/>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SG"/>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1DF40AB4-9AA6-41CF-8B17-8F8EAEED7BDE}" type="slidenum">
              <a:rPr lang="en-SG" smtClean="0"/>
              <a:pPr/>
              <a:t>‹#›</a:t>
            </a:fld>
            <a:endParaRPr lang="en-SG"/>
          </a:p>
        </p:txBody>
      </p:sp>
    </p:spTree>
    <p:extLst>
      <p:ext uri="{BB962C8B-B14F-4D97-AF65-F5344CB8AC3E}">
        <p14:creationId xmlns:p14="http://schemas.microsoft.com/office/powerpoint/2010/main" val="740331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128B65E-FF53-400E-8AD8-70C7AF8B4387}" type="datetime3">
              <a:rPr lang="en-SG" smtClean="0"/>
              <a:t>17 November 2020</a:t>
            </a:fld>
            <a:endParaRPr lang="en-SG"/>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SG"/>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1DF40AB4-9AA6-41CF-8B17-8F8EAEED7BDE}" type="slidenum">
              <a:rPr lang="en-SG" smtClean="0"/>
              <a:pPr/>
              <a:t>‹#›</a:t>
            </a:fld>
            <a:endParaRPr lang="en-SG"/>
          </a:p>
        </p:txBody>
      </p:sp>
    </p:spTree>
    <p:extLst>
      <p:ext uri="{BB962C8B-B14F-4D97-AF65-F5344CB8AC3E}">
        <p14:creationId xmlns:p14="http://schemas.microsoft.com/office/powerpoint/2010/main" val="346064962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SG"/>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8CB5A152-59E0-4962-9770-7E13E0CF654C}" type="datetime3">
              <a:rPr lang="en-SG" smtClean="0"/>
              <a:t>17 November 2020</a:t>
            </a:fld>
            <a:endParaRPr lang="en-SG"/>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SG"/>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1DF40AB4-9AA6-41CF-8B17-8F8EAEED7BDE}" type="slidenum">
              <a:rPr lang="en-SG" smtClean="0"/>
              <a:pPr/>
              <a:t>‹#›</a:t>
            </a:fld>
            <a:endParaRPr lang="en-SG"/>
          </a:p>
        </p:txBody>
      </p:sp>
    </p:spTree>
    <p:extLst>
      <p:ext uri="{BB962C8B-B14F-4D97-AF65-F5344CB8AC3E}">
        <p14:creationId xmlns:p14="http://schemas.microsoft.com/office/powerpoint/2010/main" val="2597877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SG"/>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0559B4F-5ADC-4D4D-A6B4-94BA951ED777}" type="datetime3">
              <a:rPr lang="en-SG" smtClean="0"/>
              <a:t>17 November 2020</a:t>
            </a:fld>
            <a:endParaRPr lang="en-SG"/>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SG"/>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1DF40AB4-9AA6-41CF-8B17-8F8EAEED7BDE}" type="slidenum">
              <a:rPr lang="en-SG" smtClean="0"/>
              <a:pPr/>
              <a:t>‹#›</a:t>
            </a:fld>
            <a:endParaRPr lang="en-SG"/>
          </a:p>
        </p:txBody>
      </p:sp>
    </p:spTree>
    <p:extLst>
      <p:ext uri="{BB962C8B-B14F-4D97-AF65-F5344CB8AC3E}">
        <p14:creationId xmlns:p14="http://schemas.microsoft.com/office/powerpoint/2010/main" val="1895355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ame 6"/>
          <p:cNvSpPr/>
          <p:nvPr userDrawn="1"/>
        </p:nvSpPr>
        <p:spPr>
          <a:xfrm>
            <a:off x="0" y="0"/>
            <a:ext cx="12192000" cy="6858000"/>
          </a:xfrm>
          <a:prstGeom prst="frame">
            <a:avLst>
              <a:gd name="adj1" fmla="val 1262"/>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chemeClr val="tx1"/>
              </a:solidFill>
            </a:endParaRPr>
          </a:p>
        </p:txBody>
      </p:sp>
    </p:spTree>
    <p:extLst>
      <p:ext uri="{BB962C8B-B14F-4D97-AF65-F5344CB8AC3E}">
        <p14:creationId xmlns:p14="http://schemas.microsoft.com/office/powerpoint/2010/main" val="2796209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 Id="rId4" Type="http://schemas.openxmlformats.org/officeDocument/2006/relationships/image" Target="../media/image25.jpe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26.jpg"/></Relationships>
</file>

<file path=ppt/slides/_rels/slide19.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28.jp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29.jpg"/><Relationship Id="rId2" Type="http://schemas.openxmlformats.org/officeDocument/2006/relationships/image" Target="../media/image26.jpg"/><Relationship Id="rId1" Type="http://schemas.openxmlformats.org/officeDocument/2006/relationships/slideLayout" Target="../slideLayouts/slideLayout7.xml"/><Relationship Id="rId4" Type="http://schemas.openxmlformats.org/officeDocument/2006/relationships/image" Target="../media/image30.jpg"/></Relationships>
</file>

<file path=ppt/slides/_rels/slide2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3.jpg"/><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5" Type="http://schemas.openxmlformats.org/officeDocument/2006/relationships/image" Target="../media/image17.jpeg"/><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72394" y="276386"/>
            <a:ext cx="5455341" cy="923330"/>
          </a:xfrm>
          <a:prstGeom prst="rect">
            <a:avLst/>
          </a:prstGeom>
          <a:noFill/>
        </p:spPr>
        <p:txBody>
          <a:bodyPr wrap="none" lIns="91440" tIns="45720" rIns="91440" bIns="45720">
            <a:spAutoFit/>
          </a:bodyPr>
          <a:lstStyle/>
          <a:p>
            <a:pPr algn="ctr"/>
            <a:r>
              <a:rPr lang="en-US" sz="5400" b="1"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NikoshBAN" panose="02000000000000000000" pitchFamily="2" charset="0"/>
                <a:cs typeface="NikoshBAN" panose="02000000000000000000" pitchFamily="2" charset="0"/>
              </a:rPr>
              <a:t>আজকের</a:t>
            </a:r>
            <a:r>
              <a:rPr lang="en-US" sz="54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NikoshBAN" panose="02000000000000000000" pitchFamily="2" charset="0"/>
                <a:cs typeface="NikoshBAN" panose="02000000000000000000" pitchFamily="2" charset="0"/>
              </a:rPr>
              <a:t> </a:t>
            </a:r>
            <a:r>
              <a:rPr lang="as-IN" sz="54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NikoshBAN" panose="02000000000000000000" pitchFamily="2" charset="0"/>
                <a:cs typeface="NikoshBAN" panose="02000000000000000000" pitchFamily="2" charset="0"/>
              </a:rPr>
              <a:t>ক্লাসে</a:t>
            </a:r>
            <a:r>
              <a:rPr lang="en-US" sz="54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NikoshBAN" panose="02000000000000000000" pitchFamily="2" charset="0"/>
                <a:cs typeface="NikoshBAN" panose="02000000000000000000" pitchFamily="2" charset="0"/>
              </a:rPr>
              <a:t> </a:t>
            </a:r>
            <a:r>
              <a:rPr lang="en-US" sz="5400" b="1"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NikoshBAN" panose="02000000000000000000" pitchFamily="2" charset="0"/>
                <a:cs typeface="NikoshBAN" panose="02000000000000000000" pitchFamily="2" charset="0"/>
              </a:rPr>
              <a:t>সবাইকে</a:t>
            </a:r>
            <a:r>
              <a:rPr lang="en-US" sz="54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NikoshBAN" panose="02000000000000000000" pitchFamily="2" charset="0"/>
                <a:cs typeface="NikoshBAN" panose="02000000000000000000" pitchFamily="2" charset="0"/>
              </a:rPr>
              <a:t>-</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NikoshBAN" panose="02000000000000000000" pitchFamily="2" charset="0"/>
              <a:cs typeface="NikoshBAN" panose="02000000000000000000" pitchFamily="2" charset="0"/>
            </a:endParaRPr>
          </a:p>
        </p:txBody>
      </p:sp>
      <p:sp>
        <p:nvSpPr>
          <p:cNvPr id="5" name="Rectangle 4"/>
          <p:cNvSpPr/>
          <p:nvPr/>
        </p:nvSpPr>
        <p:spPr>
          <a:xfrm>
            <a:off x="5186409" y="5638061"/>
            <a:ext cx="2705566" cy="1107996"/>
          </a:xfrm>
          <a:prstGeom prst="rect">
            <a:avLst/>
          </a:prstGeom>
          <a:noFill/>
        </p:spPr>
        <p:txBody>
          <a:bodyPr wrap="square" lIns="91440" tIns="45720" rIns="91440" bIns="45720">
            <a:spAutoFit/>
          </a:bodyPr>
          <a:lstStyle/>
          <a:p>
            <a:pPr algn="ctr"/>
            <a:r>
              <a:rPr lang="as-IN" sz="66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স্বাগতম</a:t>
            </a:r>
            <a:endParaRPr lang="en-US" sz="6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447651">
            <a:off x="11577" y="4429939"/>
            <a:ext cx="2152650" cy="2298029"/>
          </a:xfrm>
          <a:prstGeom prst="rect">
            <a:avLst/>
          </a:prstGeom>
        </p:spPr>
      </p:pic>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096000">
            <a:off x="140086" y="50702"/>
            <a:ext cx="2152650" cy="2298029"/>
          </a:xfrm>
          <a:prstGeom prst="rect">
            <a:avLst/>
          </a:prstGeom>
        </p:spPr>
      </p:pic>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5007016">
            <a:off x="9824685" y="4553839"/>
            <a:ext cx="2152650" cy="2298029"/>
          </a:xfrm>
          <a:prstGeom prst="rect">
            <a:avLst/>
          </a:prstGeom>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2144602">
            <a:off x="9811186" y="210585"/>
            <a:ext cx="2152650" cy="2298029"/>
          </a:xfrm>
          <a:prstGeom prst="rect">
            <a:avLst/>
          </a:prstGeom>
        </p:spPr>
      </p:pic>
      <p:sp>
        <p:nvSpPr>
          <p:cNvPr id="13" name="Date Placeholder 12"/>
          <p:cNvSpPr>
            <a:spLocks noGrp="1"/>
          </p:cNvSpPr>
          <p:nvPr>
            <p:ph type="dt" sz="half" idx="10"/>
          </p:nvPr>
        </p:nvSpPr>
        <p:spPr>
          <a:xfrm>
            <a:off x="2275115" y="6317161"/>
            <a:ext cx="2743200" cy="365125"/>
          </a:xfrm>
        </p:spPr>
        <p:txBody>
          <a:bodyPr/>
          <a:lstStyle/>
          <a:p>
            <a:fld id="{47ED63EC-1943-45B4-87C9-F15732A2B46C}" type="datetime3">
              <a:rPr lang="en-SG" smtClean="0"/>
              <a:t>17 November 2020</a:t>
            </a:fld>
            <a:endParaRPr lang="en-SG"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41863" y="1199716"/>
            <a:ext cx="8908868" cy="443834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330803620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set>
                                      <p:cBhvr>
                                        <p:cTn id="7" dur="455" fill="hold">
                                          <p:stCondLst>
                                            <p:cond delay="0"/>
                                          </p:stCondLst>
                                        </p:cTn>
                                        <p:tgtEl>
                                          <p:spTgt spid="3"/>
                                        </p:tgtEl>
                                        <p:attrNameLst>
                                          <p:attrName>style.rotation</p:attrName>
                                        </p:attrNameLst>
                                      </p:cBhvr>
                                      <p:to>
                                        <p:strVal val="-45.0"/>
                                      </p:to>
                                    </p:set>
                                    <p:anim calcmode="lin" valueType="num">
                                      <p:cBhvr>
                                        <p:cTn id="8" dur="455" fill="hold">
                                          <p:stCondLst>
                                            <p:cond delay="455"/>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3"/>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heel(1)">
                                      <p:cBhvr>
                                        <p:cTn id="16" dur="2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38" presetClass="entr" presetSubtype="0" accel="50000" fill="hold" grpId="0" nodeType="clickEffect">
                                  <p:stCondLst>
                                    <p:cond delay="0"/>
                                  </p:stCondLst>
                                  <p:iterate type="lt">
                                    <p:tmPct val="50000"/>
                                  </p:iterate>
                                  <p:childTnLst>
                                    <p:set>
                                      <p:cBhvr>
                                        <p:cTn id="20" dur="1" fill="hold">
                                          <p:stCondLst>
                                            <p:cond delay="0"/>
                                          </p:stCondLst>
                                        </p:cTn>
                                        <p:tgtEl>
                                          <p:spTgt spid="5"/>
                                        </p:tgtEl>
                                        <p:attrNameLst>
                                          <p:attrName>style.visibility</p:attrName>
                                        </p:attrNameLst>
                                      </p:cBhvr>
                                      <p:to>
                                        <p:strVal val="visible"/>
                                      </p:to>
                                    </p:set>
                                    <p:set>
                                      <p:cBhvr>
                                        <p:cTn id="21" dur="455" fill="hold">
                                          <p:stCondLst>
                                            <p:cond delay="0"/>
                                          </p:stCondLst>
                                        </p:cTn>
                                        <p:tgtEl>
                                          <p:spTgt spid="5"/>
                                        </p:tgtEl>
                                        <p:attrNameLst>
                                          <p:attrName>style.rotation</p:attrName>
                                        </p:attrNameLst>
                                      </p:cBhvr>
                                      <p:to>
                                        <p:strVal val="-45.0"/>
                                      </p:to>
                                    </p:set>
                                    <p:anim calcmode="lin" valueType="num">
                                      <p:cBhvr>
                                        <p:cTn id="22"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23"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24"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25"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84E59D-79DA-4D11-8639-0EAA669FE6B8}" type="datetime3">
              <a:rPr lang="en-SG" smtClean="0"/>
              <a:t>17 November 2020</a:t>
            </a:fld>
            <a:endParaRPr lang="en-SG"/>
          </a:p>
        </p:txBody>
      </p:sp>
      <p:sp>
        <p:nvSpPr>
          <p:cNvPr id="4" name="Rectangle 3"/>
          <p:cNvSpPr/>
          <p:nvPr/>
        </p:nvSpPr>
        <p:spPr>
          <a:xfrm>
            <a:off x="4248443" y="857595"/>
            <a:ext cx="3441968" cy="707886"/>
          </a:xfrm>
          <a:prstGeom prst="rect">
            <a:avLst/>
          </a:prstGeom>
          <a:noFill/>
        </p:spPr>
        <p:txBody>
          <a:bodyPr wrap="none" lIns="91440" tIns="45720" rIns="91440" bIns="45720">
            <a:spAutoFit/>
          </a:bodyPr>
          <a:lstStyle/>
          <a:p>
            <a:pPr algn="ctr"/>
            <a:r>
              <a:rPr lang="en-US" sz="4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কাজী</a:t>
            </a: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 </a:t>
            </a:r>
            <a:r>
              <a:rPr lang="en-US" sz="4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নজরুল</a:t>
            </a: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 </a:t>
            </a:r>
            <a:r>
              <a:rPr lang="en-US" sz="4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ইসলাম</a:t>
            </a:r>
            <a:endParaRPr lang="en-US"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684662052"/>
              </p:ext>
            </p:extLst>
          </p:nvPr>
        </p:nvGraphicFramePr>
        <p:xfrm>
          <a:off x="2473432" y="2206921"/>
          <a:ext cx="7430223" cy="3688080"/>
        </p:xfrm>
        <a:graphic>
          <a:graphicData uri="http://schemas.openxmlformats.org/drawingml/2006/table">
            <a:tbl>
              <a:tblPr firstRow="1" bandRow="1">
                <a:tableStyleId>{5C22544A-7EE6-4342-B048-85BDC9FD1C3A}</a:tableStyleId>
              </a:tblPr>
              <a:tblGrid>
                <a:gridCol w="7430223">
                  <a:extLst>
                    <a:ext uri="{9D8B030D-6E8A-4147-A177-3AD203B41FA5}">
                      <a16:colId xmlns:a16="http://schemas.microsoft.com/office/drawing/2014/main" val="20000"/>
                    </a:ext>
                  </a:extLst>
                </a:gridCol>
              </a:tblGrid>
              <a:tr h="304990">
                <a:tc>
                  <a:txBody>
                    <a:bodyPr/>
                    <a:lstStyle/>
                    <a:p>
                      <a:r>
                        <a:rPr lang="as-IN" sz="2800" dirty="0" smtClean="0">
                          <a:solidFill>
                            <a:schemeClr val="tx1"/>
                          </a:solidFill>
                          <a:latin typeface="NikoshBAN" pitchFamily="2" charset="0"/>
                          <a:cs typeface="NikoshBAN" pitchFamily="2" charset="0"/>
                        </a:rPr>
                        <a:t>কাজী নজরুল</a:t>
                      </a:r>
                      <a:r>
                        <a:rPr lang="as-IN" sz="2800" baseline="0" dirty="0" smtClean="0">
                          <a:solidFill>
                            <a:schemeClr val="tx1"/>
                          </a:solidFill>
                          <a:latin typeface="NikoshBAN" pitchFamily="2" charset="0"/>
                          <a:cs typeface="NikoshBAN" pitchFamily="2" charset="0"/>
                        </a:rPr>
                        <a:t> ইসলাম বিদ্রোহী কবি,প্রেমের কবি,মানবতার কবি।</a:t>
                      </a:r>
                      <a:endParaRPr lang="en-SG" sz="2800" dirty="0">
                        <a:solidFill>
                          <a:schemeClr val="tx1"/>
                        </a:solidFill>
                        <a:latin typeface="NikoshBAN" pitchFamily="2" charset="0"/>
                        <a:cs typeface="NikoshBAN" pitchFamily="2" charset="0"/>
                      </a:endParaRPr>
                    </a:p>
                  </a:txBody>
                  <a:tcPr>
                    <a:solidFill>
                      <a:schemeClr val="accent2">
                        <a:lumMod val="60000"/>
                        <a:lumOff val="40000"/>
                      </a:schemeClr>
                    </a:solidFill>
                  </a:tcPr>
                </a:tc>
                <a:extLst>
                  <a:ext uri="{0D108BD9-81ED-4DB2-BD59-A6C34878D82A}">
                    <a16:rowId xmlns:a16="http://schemas.microsoft.com/office/drawing/2014/main" val="10000"/>
                  </a:ext>
                </a:extLst>
              </a:tr>
              <a:tr h="556159">
                <a:tc>
                  <a:txBody>
                    <a:bodyPr/>
                    <a:lstStyle/>
                    <a:p>
                      <a:r>
                        <a:rPr lang="as-IN" sz="2800" b="1" dirty="0" smtClean="0">
                          <a:solidFill>
                            <a:schemeClr val="tx1"/>
                          </a:solidFill>
                          <a:latin typeface="NikoshBAN" pitchFamily="2" charset="0"/>
                          <a:cs typeface="NikoshBAN" pitchFamily="2" charset="0"/>
                        </a:rPr>
                        <a:t>শোষণ</a:t>
                      </a:r>
                      <a:r>
                        <a:rPr lang="as-IN" sz="2800" b="1" baseline="0" dirty="0" smtClean="0">
                          <a:solidFill>
                            <a:schemeClr val="tx1"/>
                          </a:solidFill>
                          <a:latin typeface="NikoshBAN" pitchFamily="2" charset="0"/>
                          <a:cs typeface="NikoshBAN" pitchFamily="2" charset="0"/>
                        </a:rPr>
                        <a:t> ও নির্যাতনের বিরুদ্ধে উদ্দীপনামূলক কবিতা লিখে বাংলার জনমনে ‘বিদ্রোহী কবি’ হিসেবে নন্দিত আসন পেয়েছেন।</a:t>
                      </a:r>
                      <a:endParaRPr lang="en-SG" sz="2800" b="1" dirty="0">
                        <a:solidFill>
                          <a:schemeClr val="tx1"/>
                        </a:solidFill>
                        <a:latin typeface="NikoshBAN" pitchFamily="2" charset="0"/>
                        <a:cs typeface="NikoshBAN" pitchFamily="2" charset="0"/>
                      </a:endParaRPr>
                    </a:p>
                  </a:txBody>
                  <a:tcPr>
                    <a:solidFill>
                      <a:schemeClr val="accent4">
                        <a:lumMod val="75000"/>
                      </a:schemeClr>
                    </a:solidFill>
                  </a:tcPr>
                </a:tc>
                <a:extLst>
                  <a:ext uri="{0D108BD9-81ED-4DB2-BD59-A6C34878D82A}">
                    <a16:rowId xmlns:a16="http://schemas.microsoft.com/office/drawing/2014/main" val="10001"/>
                  </a:ext>
                </a:extLst>
              </a:tr>
              <a:tr h="13096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s-IN" sz="2800" b="1" dirty="0" smtClean="0">
                          <a:solidFill>
                            <a:schemeClr val="tx1"/>
                          </a:solidFill>
                          <a:latin typeface="NikoshBAN" pitchFamily="2" charset="0"/>
                          <a:cs typeface="NikoshBAN" pitchFamily="2" charset="0"/>
                        </a:rPr>
                        <a:t>ছেলেবেলায়</a:t>
                      </a:r>
                      <a:r>
                        <a:rPr lang="as-IN" sz="2800" b="1" baseline="0" dirty="0" smtClean="0">
                          <a:solidFill>
                            <a:schemeClr val="tx1"/>
                          </a:solidFill>
                          <a:latin typeface="NikoshBAN" pitchFamily="2" charset="0"/>
                          <a:cs typeface="NikoshBAN" pitchFamily="2" charset="0"/>
                        </a:rPr>
                        <a:t> লেটোর দলে গান করেছেন,রুটির দোকানের কারিগর হয়েছেন,সেনাবাহিনীর হাবিলদার হয়ে যুদ্ধে যোগ দিয়েছেন।ব্রিটিশের বিরুদ্ধে রাষ্ট্রদ্রোহের অপরাধে কারাবরণ করেছেন,পত্রিকার সম্পাদনা করেছেন।</a:t>
                      </a:r>
                      <a:endParaRPr lang="en-SG" sz="2800" b="1" dirty="0" smtClean="0">
                        <a:solidFill>
                          <a:schemeClr val="tx1"/>
                        </a:solidFill>
                        <a:latin typeface="NikoshBAN" pitchFamily="2" charset="0"/>
                        <a:cs typeface="NikoshBAN" pitchFamily="2" charset="0"/>
                      </a:endParaRPr>
                    </a:p>
                    <a:p>
                      <a:endParaRPr lang="en-SG" sz="2800" dirty="0">
                        <a:latin typeface="NikoshBAN" pitchFamily="2" charset="0"/>
                        <a:cs typeface="NikoshBAN" pitchFamily="2" charset="0"/>
                      </a:endParaRPr>
                    </a:p>
                  </a:txBody>
                  <a:tcPr/>
                </a:tc>
                <a:extLst>
                  <a:ext uri="{0D108BD9-81ED-4DB2-BD59-A6C34878D82A}">
                    <a16:rowId xmlns:a16="http://schemas.microsoft.com/office/drawing/2014/main" val="10002"/>
                  </a:ext>
                </a:extLst>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0FE861-ADCD-4522-9101-F11ED013EEA2}" type="datetime3">
              <a:rPr lang="en-SG" smtClean="0"/>
              <a:t>17 November 2020</a:t>
            </a:fld>
            <a:endParaRPr lang="en-SG"/>
          </a:p>
        </p:txBody>
      </p:sp>
      <p:graphicFrame>
        <p:nvGraphicFramePr>
          <p:cNvPr id="3" name="Diagram 2"/>
          <p:cNvGraphicFramePr/>
          <p:nvPr>
            <p:extLst>
              <p:ext uri="{D42A27DB-BD31-4B8C-83A1-F6EECF244321}">
                <p14:modId xmlns:p14="http://schemas.microsoft.com/office/powerpoint/2010/main" val="3415276148"/>
              </p:ext>
            </p:extLst>
          </p:nvPr>
        </p:nvGraphicFramePr>
        <p:xfrm>
          <a:off x="1223889" y="450167"/>
          <a:ext cx="9959926" cy="55708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332040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graphicEl>
                                              <a:dgm id="{7833F64A-CEC2-462C-9182-7AF9146ED406}"/>
                                            </p:graphicEl>
                                          </p:spTgt>
                                        </p:tgtEl>
                                        <p:attrNameLst>
                                          <p:attrName>style.visibility</p:attrName>
                                        </p:attrNameLst>
                                      </p:cBhvr>
                                      <p:to>
                                        <p:strVal val="visible"/>
                                      </p:to>
                                    </p:set>
                                    <p:animEffect transition="in" filter="wheel(1)">
                                      <p:cBhvr>
                                        <p:cTn id="7" dur="2000"/>
                                        <p:tgtEl>
                                          <p:spTgt spid="3">
                                            <p:graphicEl>
                                              <a:dgm id="{7833F64A-CEC2-462C-9182-7AF9146ED40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graphicEl>
                                              <a:dgm id="{F4E78906-D9B7-4463-B9F6-10E372547EE9}"/>
                                            </p:graphicEl>
                                          </p:spTgt>
                                        </p:tgtEl>
                                        <p:attrNameLst>
                                          <p:attrName>style.visibility</p:attrName>
                                        </p:attrNameLst>
                                      </p:cBhvr>
                                      <p:to>
                                        <p:strVal val="visible"/>
                                      </p:to>
                                    </p:set>
                                    <p:animEffect transition="in" filter="wheel(1)">
                                      <p:cBhvr>
                                        <p:cTn id="12" dur="2000"/>
                                        <p:tgtEl>
                                          <p:spTgt spid="3">
                                            <p:graphicEl>
                                              <a:dgm id="{F4E78906-D9B7-4463-B9F6-10E372547EE9}"/>
                                            </p:graphicEl>
                                          </p:spTgt>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3">
                                            <p:graphicEl>
                                              <a:dgm id="{C87818BD-0FF1-4C0A-940F-021C4954F76B}"/>
                                            </p:graphicEl>
                                          </p:spTgt>
                                        </p:tgtEl>
                                        <p:attrNameLst>
                                          <p:attrName>style.visibility</p:attrName>
                                        </p:attrNameLst>
                                      </p:cBhvr>
                                      <p:to>
                                        <p:strVal val="visible"/>
                                      </p:to>
                                    </p:set>
                                    <p:animEffect transition="in" filter="wheel(1)">
                                      <p:cBhvr>
                                        <p:cTn id="15" dur="2000"/>
                                        <p:tgtEl>
                                          <p:spTgt spid="3">
                                            <p:graphicEl>
                                              <a:dgm id="{C87818BD-0FF1-4C0A-940F-021C4954F76B}"/>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3">
                                            <p:graphicEl>
                                              <a:dgm id="{6EA797BE-E4F2-44C0-9059-AAC4A8B5D751}"/>
                                            </p:graphicEl>
                                          </p:spTgt>
                                        </p:tgtEl>
                                        <p:attrNameLst>
                                          <p:attrName>style.visibility</p:attrName>
                                        </p:attrNameLst>
                                      </p:cBhvr>
                                      <p:to>
                                        <p:strVal val="visible"/>
                                      </p:to>
                                    </p:set>
                                    <p:animEffect transition="in" filter="wheel(1)">
                                      <p:cBhvr>
                                        <p:cTn id="20" dur="2000"/>
                                        <p:tgtEl>
                                          <p:spTgt spid="3">
                                            <p:graphicEl>
                                              <a:dgm id="{6EA797BE-E4F2-44C0-9059-AAC4A8B5D751}"/>
                                            </p:graphicEl>
                                          </p:spTgt>
                                        </p:tgtEl>
                                      </p:cBhvr>
                                    </p:animEffect>
                                  </p:childTnLst>
                                </p:cTn>
                              </p:par>
                              <p:par>
                                <p:cTn id="21" presetID="21" presetClass="entr" presetSubtype="1" fill="hold" grpId="0" nodeType="withEffect">
                                  <p:stCondLst>
                                    <p:cond delay="0"/>
                                  </p:stCondLst>
                                  <p:childTnLst>
                                    <p:set>
                                      <p:cBhvr>
                                        <p:cTn id="22" dur="1" fill="hold">
                                          <p:stCondLst>
                                            <p:cond delay="0"/>
                                          </p:stCondLst>
                                        </p:cTn>
                                        <p:tgtEl>
                                          <p:spTgt spid="3">
                                            <p:graphicEl>
                                              <a:dgm id="{F9A226E4-44F1-4565-83C7-8C935875ED1C}"/>
                                            </p:graphicEl>
                                          </p:spTgt>
                                        </p:tgtEl>
                                        <p:attrNameLst>
                                          <p:attrName>style.visibility</p:attrName>
                                        </p:attrNameLst>
                                      </p:cBhvr>
                                      <p:to>
                                        <p:strVal val="visible"/>
                                      </p:to>
                                    </p:set>
                                    <p:animEffect transition="in" filter="wheel(1)">
                                      <p:cBhvr>
                                        <p:cTn id="23" dur="2000"/>
                                        <p:tgtEl>
                                          <p:spTgt spid="3">
                                            <p:graphicEl>
                                              <a:dgm id="{F9A226E4-44F1-4565-83C7-8C935875ED1C}"/>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3">
                                            <p:graphicEl>
                                              <a:dgm id="{4372D7E5-A163-4298-936E-2C81F75F8017}"/>
                                            </p:graphicEl>
                                          </p:spTgt>
                                        </p:tgtEl>
                                        <p:attrNameLst>
                                          <p:attrName>style.visibility</p:attrName>
                                        </p:attrNameLst>
                                      </p:cBhvr>
                                      <p:to>
                                        <p:strVal val="visible"/>
                                      </p:to>
                                    </p:set>
                                    <p:animEffect transition="in" filter="wheel(1)">
                                      <p:cBhvr>
                                        <p:cTn id="28" dur="2000"/>
                                        <p:tgtEl>
                                          <p:spTgt spid="3">
                                            <p:graphicEl>
                                              <a:dgm id="{4372D7E5-A163-4298-936E-2C81F75F8017}"/>
                                            </p:graphicEl>
                                          </p:spTgt>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3">
                                            <p:graphicEl>
                                              <a:dgm id="{71C34C9B-B11A-40AF-8F36-C03C1E44BF65}"/>
                                            </p:graphicEl>
                                          </p:spTgt>
                                        </p:tgtEl>
                                        <p:attrNameLst>
                                          <p:attrName>style.visibility</p:attrName>
                                        </p:attrNameLst>
                                      </p:cBhvr>
                                      <p:to>
                                        <p:strVal val="visible"/>
                                      </p:to>
                                    </p:set>
                                    <p:animEffect transition="in" filter="wheel(1)">
                                      <p:cBhvr>
                                        <p:cTn id="31" dur="2000"/>
                                        <p:tgtEl>
                                          <p:spTgt spid="3">
                                            <p:graphicEl>
                                              <a:dgm id="{71C34C9B-B11A-40AF-8F36-C03C1E44BF65}"/>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3">
                                            <p:graphicEl>
                                              <a:dgm id="{CDEF0739-190C-472D-AE65-1EB165AF2810}"/>
                                            </p:graphicEl>
                                          </p:spTgt>
                                        </p:tgtEl>
                                        <p:attrNameLst>
                                          <p:attrName>style.visibility</p:attrName>
                                        </p:attrNameLst>
                                      </p:cBhvr>
                                      <p:to>
                                        <p:strVal val="visible"/>
                                      </p:to>
                                    </p:set>
                                    <p:animEffect transition="in" filter="wheel(1)">
                                      <p:cBhvr>
                                        <p:cTn id="36" dur="2000"/>
                                        <p:tgtEl>
                                          <p:spTgt spid="3">
                                            <p:graphicEl>
                                              <a:dgm id="{CDEF0739-190C-472D-AE65-1EB165AF2810}"/>
                                            </p:graphicEl>
                                          </p:spTgt>
                                        </p:tgtEl>
                                      </p:cBhvr>
                                    </p:animEffect>
                                  </p:childTnLst>
                                </p:cTn>
                              </p:par>
                              <p:par>
                                <p:cTn id="37" presetID="21" presetClass="entr" presetSubtype="1" fill="hold" grpId="0" nodeType="withEffect">
                                  <p:stCondLst>
                                    <p:cond delay="0"/>
                                  </p:stCondLst>
                                  <p:childTnLst>
                                    <p:set>
                                      <p:cBhvr>
                                        <p:cTn id="38" dur="1" fill="hold">
                                          <p:stCondLst>
                                            <p:cond delay="0"/>
                                          </p:stCondLst>
                                        </p:cTn>
                                        <p:tgtEl>
                                          <p:spTgt spid="3">
                                            <p:graphicEl>
                                              <a:dgm id="{6BD3D460-215E-4FC1-9110-0590F966FDE1}"/>
                                            </p:graphicEl>
                                          </p:spTgt>
                                        </p:tgtEl>
                                        <p:attrNameLst>
                                          <p:attrName>style.visibility</p:attrName>
                                        </p:attrNameLst>
                                      </p:cBhvr>
                                      <p:to>
                                        <p:strVal val="visible"/>
                                      </p:to>
                                    </p:set>
                                    <p:animEffect transition="in" filter="wheel(1)">
                                      <p:cBhvr>
                                        <p:cTn id="39" dur="2000"/>
                                        <p:tgtEl>
                                          <p:spTgt spid="3">
                                            <p:graphicEl>
                                              <a:dgm id="{6BD3D460-215E-4FC1-9110-0590F966FDE1}"/>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grpId="0" nodeType="clickEffect">
                                  <p:stCondLst>
                                    <p:cond delay="0"/>
                                  </p:stCondLst>
                                  <p:childTnLst>
                                    <p:set>
                                      <p:cBhvr>
                                        <p:cTn id="43" dur="1" fill="hold">
                                          <p:stCondLst>
                                            <p:cond delay="0"/>
                                          </p:stCondLst>
                                        </p:cTn>
                                        <p:tgtEl>
                                          <p:spTgt spid="3">
                                            <p:graphicEl>
                                              <a:dgm id="{236766F8-7B44-45D1-9E0A-F50D336A160B}"/>
                                            </p:graphicEl>
                                          </p:spTgt>
                                        </p:tgtEl>
                                        <p:attrNameLst>
                                          <p:attrName>style.visibility</p:attrName>
                                        </p:attrNameLst>
                                      </p:cBhvr>
                                      <p:to>
                                        <p:strVal val="visible"/>
                                      </p:to>
                                    </p:set>
                                    <p:animEffect transition="in" filter="wheel(1)">
                                      <p:cBhvr>
                                        <p:cTn id="44" dur="2000"/>
                                        <p:tgtEl>
                                          <p:spTgt spid="3">
                                            <p:graphicEl>
                                              <a:dgm id="{236766F8-7B44-45D1-9E0A-F50D336A160B}"/>
                                            </p:graphicEl>
                                          </p:spTgt>
                                        </p:tgtEl>
                                      </p:cBhvr>
                                    </p:animEffect>
                                  </p:childTnLst>
                                </p:cTn>
                              </p:par>
                              <p:par>
                                <p:cTn id="45" presetID="21" presetClass="entr" presetSubtype="1" fill="hold" grpId="0" nodeType="withEffect">
                                  <p:stCondLst>
                                    <p:cond delay="0"/>
                                  </p:stCondLst>
                                  <p:childTnLst>
                                    <p:set>
                                      <p:cBhvr>
                                        <p:cTn id="46" dur="1" fill="hold">
                                          <p:stCondLst>
                                            <p:cond delay="0"/>
                                          </p:stCondLst>
                                        </p:cTn>
                                        <p:tgtEl>
                                          <p:spTgt spid="3">
                                            <p:graphicEl>
                                              <a:dgm id="{C0F0A0F8-AFD4-4AFD-825B-EFC06C1856E7}"/>
                                            </p:graphicEl>
                                          </p:spTgt>
                                        </p:tgtEl>
                                        <p:attrNameLst>
                                          <p:attrName>style.visibility</p:attrName>
                                        </p:attrNameLst>
                                      </p:cBhvr>
                                      <p:to>
                                        <p:strVal val="visible"/>
                                      </p:to>
                                    </p:set>
                                    <p:animEffect transition="in" filter="wheel(1)">
                                      <p:cBhvr>
                                        <p:cTn id="47" dur="2000"/>
                                        <p:tgtEl>
                                          <p:spTgt spid="3">
                                            <p:graphicEl>
                                              <a:dgm id="{C0F0A0F8-AFD4-4AFD-825B-EFC06C1856E7}"/>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3">
                                            <p:graphicEl>
                                              <a:dgm id="{1FB098E7-E4F4-4F5B-8523-13713400F329}"/>
                                            </p:graphicEl>
                                          </p:spTgt>
                                        </p:tgtEl>
                                        <p:attrNameLst>
                                          <p:attrName>style.visibility</p:attrName>
                                        </p:attrNameLst>
                                      </p:cBhvr>
                                      <p:to>
                                        <p:strVal val="visible"/>
                                      </p:to>
                                    </p:set>
                                    <p:animEffect transition="in" filter="wheel(1)">
                                      <p:cBhvr>
                                        <p:cTn id="52" dur="2000"/>
                                        <p:tgtEl>
                                          <p:spTgt spid="3">
                                            <p:graphicEl>
                                              <a:dgm id="{1FB098E7-E4F4-4F5B-8523-13713400F329}"/>
                                            </p:graphicEl>
                                          </p:spTgt>
                                        </p:tgtEl>
                                      </p:cBhvr>
                                    </p:animEffect>
                                  </p:childTnLst>
                                </p:cTn>
                              </p:par>
                              <p:par>
                                <p:cTn id="53" presetID="21" presetClass="entr" presetSubtype="1" fill="hold" grpId="0" nodeType="withEffect">
                                  <p:stCondLst>
                                    <p:cond delay="0"/>
                                  </p:stCondLst>
                                  <p:childTnLst>
                                    <p:set>
                                      <p:cBhvr>
                                        <p:cTn id="54" dur="1" fill="hold">
                                          <p:stCondLst>
                                            <p:cond delay="0"/>
                                          </p:stCondLst>
                                        </p:cTn>
                                        <p:tgtEl>
                                          <p:spTgt spid="3">
                                            <p:graphicEl>
                                              <a:dgm id="{61402AA9-0991-4487-A538-C3BACF987FE0}"/>
                                            </p:graphicEl>
                                          </p:spTgt>
                                        </p:tgtEl>
                                        <p:attrNameLst>
                                          <p:attrName>style.visibility</p:attrName>
                                        </p:attrNameLst>
                                      </p:cBhvr>
                                      <p:to>
                                        <p:strVal val="visible"/>
                                      </p:to>
                                    </p:set>
                                    <p:animEffect transition="in" filter="wheel(1)">
                                      <p:cBhvr>
                                        <p:cTn id="55" dur="2000"/>
                                        <p:tgtEl>
                                          <p:spTgt spid="3">
                                            <p:graphicEl>
                                              <a:dgm id="{61402AA9-0991-4487-A538-C3BACF987FE0}"/>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1" presetClass="entr" presetSubtype="1" fill="hold" grpId="0" nodeType="clickEffect">
                                  <p:stCondLst>
                                    <p:cond delay="0"/>
                                  </p:stCondLst>
                                  <p:childTnLst>
                                    <p:set>
                                      <p:cBhvr>
                                        <p:cTn id="59" dur="1" fill="hold">
                                          <p:stCondLst>
                                            <p:cond delay="0"/>
                                          </p:stCondLst>
                                        </p:cTn>
                                        <p:tgtEl>
                                          <p:spTgt spid="3">
                                            <p:graphicEl>
                                              <a:dgm id="{AEB9EADF-8A47-4572-B03C-B9A6DEABBFA3}"/>
                                            </p:graphicEl>
                                          </p:spTgt>
                                        </p:tgtEl>
                                        <p:attrNameLst>
                                          <p:attrName>style.visibility</p:attrName>
                                        </p:attrNameLst>
                                      </p:cBhvr>
                                      <p:to>
                                        <p:strVal val="visible"/>
                                      </p:to>
                                    </p:set>
                                    <p:animEffect transition="in" filter="wheel(1)">
                                      <p:cBhvr>
                                        <p:cTn id="60" dur="2000"/>
                                        <p:tgtEl>
                                          <p:spTgt spid="3">
                                            <p:graphicEl>
                                              <a:dgm id="{AEB9EADF-8A47-4572-B03C-B9A6DEABBFA3}"/>
                                            </p:graphicEl>
                                          </p:spTgt>
                                        </p:tgtEl>
                                      </p:cBhvr>
                                    </p:animEffect>
                                  </p:childTnLst>
                                </p:cTn>
                              </p:par>
                              <p:par>
                                <p:cTn id="61" presetID="21" presetClass="entr" presetSubtype="1" fill="hold" grpId="0" nodeType="withEffect">
                                  <p:stCondLst>
                                    <p:cond delay="0"/>
                                  </p:stCondLst>
                                  <p:childTnLst>
                                    <p:set>
                                      <p:cBhvr>
                                        <p:cTn id="62" dur="1" fill="hold">
                                          <p:stCondLst>
                                            <p:cond delay="0"/>
                                          </p:stCondLst>
                                        </p:cTn>
                                        <p:tgtEl>
                                          <p:spTgt spid="3">
                                            <p:graphicEl>
                                              <a:dgm id="{5BA57F07-22F0-49D7-A549-40858B3F6C27}"/>
                                            </p:graphicEl>
                                          </p:spTgt>
                                        </p:tgtEl>
                                        <p:attrNameLst>
                                          <p:attrName>style.visibility</p:attrName>
                                        </p:attrNameLst>
                                      </p:cBhvr>
                                      <p:to>
                                        <p:strVal val="visible"/>
                                      </p:to>
                                    </p:set>
                                    <p:animEffect transition="in" filter="wheel(1)">
                                      <p:cBhvr>
                                        <p:cTn id="63" dur="2000"/>
                                        <p:tgtEl>
                                          <p:spTgt spid="3">
                                            <p:graphicEl>
                                              <a:dgm id="{5BA57F07-22F0-49D7-A549-40858B3F6C27}"/>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1" presetClass="entr" presetSubtype="1" fill="hold" grpId="0" nodeType="clickEffect">
                                  <p:stCondLst>
                                    <p:cond delay="0"/>
                                  </p:stCondLst>
                                  <p:childTnLst>
                                    <p:set>
                                      <p:cBhvr>
                                        <p:cTn id="67" dur="1" fill="hold">
                                          <p:stCondLst>
                                            <p:cond delay="0"/>
                                          </p:stCondLst>
                                        </p:cTn>
                                        <p:tgtEl>
                                          <p:spTgt spid="3">
                                            <p:graphicEl>
                                              <a:dgm id="{7EBC80ED-0381-4318-AD9A-5E22846475DF}"/>
                                            </p:graphicEl>
                                          </p:spTgt>
                                        </p:tgtEl>
                                        <p:attrNameLst>
                                          <p:attrName>style.visibility</p:attrName>
                                        </p:attrNameLst>
                                      </p:cBhvr>
                                      <p:to>
                                        <p:strVal val="visible"/>
                                      </p:to>
                                    </p:set>
                                    <p:animEffect transition="in" filter="wheel(1)">
                                      <p:cBhvr>
                                        <p:cTn id="68" dur="2000"/>
                                        <p:tgtEl>
                                          <p:spTgt spid="3">
                                            <p:graphicEl>
                                              <a:dgm id="{7EBC80ED-0381-4318-AD9A-5E22846475DF}"/>
                                            </p:graphicEl>
                                          </p:spTgt>
                                        </p:tgtEl>
                                      </p:cBhvr>
                                    </p:animEffect>
                                  </p:childTnLst>
                                </p:cTn>
                              </p:par>
                              <p:par>
                                <p:cTn id="69" presetID="21" presetClass="entr" presetSubtype="1" fill="hold" grpId="0" nodeType="withEffect">
                                  <p:stCondLst>
                                    <p:cond delay="0"/>
                                  </p:stCondLst>
                                  <p:childTnLst>
                                    <p:set>
                                      <p:cBhvr>
                                        <p:cTn id="70" dur="1" fill="hold">
                                          <p:stCondLst>
                                            <p:cond delay="0"/>
                                          </p:stCondLst>
                                        </p:cTn>
                                        <p:tgtEl>
                                          <p:spTgt spid="3">
                                            <p:graphicEl>
                                              <a:dgm id="{DD97D2A8-C13E-4317-A419-6F65D9CA9F6D}"/>
                                            </p:graphicEl>
                                          </p:spTgt>
                                        </p:tgtEl>
                                        <p:attrNameLst>
                                          <p:attrName>style.visibility</p:attrName>
                                        </p:attrNameLst>
                                      </p:cBhvr>
                                      <p:to>
                                        <p:strVal val="visible"/>
                                      </p:to>
                                    </p:set>
                                    <p:animEffect transition="in" filter="wheel(1)">
                                      <p:cBhvr>
                                        <p:cTn id="71" dur="2000"/>
                                        <p:tgtEl>
                                          <p:spTgt spid="3">
                                            <p:graphicEl>
                                              <a:dgm id="{DD97D2A8-C13E-4317-A419-6F65D9CA9F6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7EA18E-F57E-4AA8-BC9E-FAAB88A0CDE2}" type="datetime3">
              <a:rPr lang="en-SG" smtClean="0"/>
              <a:t>17 November 2020</a:t>
            </a:fld>
            <a:endParaRPr lang="en-SG"/>
          </a:p>
        </p:txBody>
      </p:sp>
      <p:grpSp>
        <p:nvGrpSpPr>
          <p:cNvPr id="3" name="Group 2"/>
          <p:cNvGrpSpPr/>
          <p:nvPr/>
        </p:nvGrpSpPr>
        <p:grpSpPr>
          <a:xfrm>
            <a:off x="656386" y="1634774"/>
            <a:ext cx="1700214" cy="3033388"/>
            <a:chOff x="1371600" y="1499073"/>
            <a:chExt cx="1700214" cy="3033388"/>
          </a:xfrm>
        </p:grpSpPr>
        <p:sp>
          <p:nvSpPr>
            <p:cNvPr id="4" name="Rectangle 3">
              <a:extLst>
                <a:ext uri="{FF2B5EF4-FFF2-40B4-BE49-F238E27FC236}">
                  <a16:creationId xmlns:a16="http://schemas.microsoft.com/office/drawing/2014/main" id="{7D61CC0A-49F3-49E4-8BA3-A3422587A14B}"/>
                </a:ext>
              </a:extLst>
            </p:cNvPr>
            <p:cNvSpPr/>
            <p:nvPr/>
          </p:nvSpPr>
          <p:spPr>
            <a:xfrm>
              <a:off x="1871663" y="1499073"/>
              <a:ext cx="720531" cy="3033388"/>
            </a:xfrm>
            <a:prstGeom prst="rect">
              <a:avLst/>
            </a:prstGeom>
            <a:blipFill>
              <a:blip r:embed="rId2"/>
              <a:stretch>
                <a:fillRect/>
              </a:stretch>
            </a:blip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0"/>
                <a:solidFill>
                  <a:schemeClr val="tx1"/>
                </a:solidFill>
                <a:effectLst>
                  <a:outerShdw blurRad="38100" dist="19050" dir="2700000" algn="tl" rotWithShape="0">
                    <a:schemeClr val="dk1">
                      <a:alpha val="40000"/>
                    </a:schemeClr>
                  </a:outerShdw>
                </a:effectLst>
              </a:endParaRPr>
            </a:p>
          </p:txBody>
        </p:sp>
        <p:grpSp>
          <p:nvGrpSpPr>
            <p:cNvPr id="5" name="Group 25"/>
            <p:cNvGrpSpPr/>
            <p:nvPr/>
          </p:nvGrpSpPr>
          <p:grpSpPr>
            <a:xfrm>
              <a:off x="1371600" y="2182178"/>
              <a:ext cx="1700214" cy="2306158"/>
              <a:chOff x="5329473" y="343184"/>
              <a:chExt cx="1983905" cy="2771723"/>
            </a:xfrm>
          </p:grpSpPr>
          <p:grpSp>
            <p:nvGrpSpPr>
              <p:cNvPr id="6" name="Group 26"/>
              <p:cNvGrpSpPr/>
              <p:nvPr/>
            </p:nvGrpSpPr>
            <p:grpSpPr>
              <a:xfrm>
                <a:off x="5329473" y="343184"/>
                <a:ext cx="1983905" cy="2771723"/>
                <a:chOff x="204764" y="2395052"/>
                <a:chExt cx="2364500" cy="3244087"/>
              </a:xfrm>
            </p:grpSpPr>
            <p:sp>
              <p:nvSpPr>
                <p:cNvPr id="8" name="Oval 7">
                  <a:extLst>
                    <a:ext uri="{FF2B5EF4-FFF2-40B4-BE49-F238E27FC236}">
                      <a16:creationId xmlns:a16="http://schemas.microsoft.com/office/drawing/2014/main" id="{E66CFF82-C205-45CC-9E5B-CF29E78990C6}"/>
                    </a:ext>
                  </a:extLst>
                </p:cNvPr>
                <p:cNvSpPr/>
                <p:nvPr/>
              </p:nvSpPr>
              <p:spPr>
                <a:xfrm>
                  <a:off x="204764" y="2395052"/>
                  <a:ext cx="2364500" cy="2343058"/>
                </a:xfrm>
                <a:prstGeom prst="ellipse">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0"/>
                    <a:solidFill>
                      <a:schemeClr val="tx1"/>
                    </a:solidFill>
                    <a:effectLst>
                      <a:outerShdw blurRad="38100" dist="19050" dir="2700000" algn="tl" rotWithShape="0">
                        <a:schemeClr val="dk1">
                          <a:alpha val="40000"/>
                        </a:schemeClr>
                      </a:outerShdw>
                    </a:effectLst>
                  </a:endParaRPr>
                </a:p>
              </p:txBody>
            </p:sp>
            <p:sp>
              <p:nvSpPr>
                <p:cNvPr id="9" name="Notched Right Arrow 8"/>
                <p:cNvSpPr/>
                <p:nvPr/>
              </p:nvSpPr>
              <p:spPr>
                <a:xfrm rot="16200000">
                  <a:off x="235701" y="3800995"/>
                  <a:ext cx="2277456" cy="1398832"/>
                </a:xfrm>
                <a:prstGeom prst="notchedRightArrow">
                  <a:avLst/>
                </a:prstGeom>
                <a:solidFill>
                  <a:srgbClr val="00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0"/>
                    <a:solidFill>
                      <a:schemeClr val="tx1"/>
                    </a:solidFill>
                    <a:effectLst>
                      <a:outerShdw blurRad="38100" dist="19050" dir="2700000" algn="tl" rotWithShape="0">
                        <a:schemeClr val="dk1">
                          <a:alpha val="40000"/>
                        </a:schemeClr>
                      </a:outerShdw>
                    </a:effectLst>
                  </a:endParaRPr>
                </a:p>
              </p:txBody>
            </p:sp>
            <p:sp>
              <p:nvSpPr>
                <p:cNvPr id="10" name="Oval 9">
                  <a:extLst>
                    <a:ext uri="{FF2B5EF4-FFF2-40B4-BE49-F238E27FC236}">
                      <a16:creationId xmlns:a16="http://schemas.microsoft.com/office/drawing/2014/main" id="{FF2F21DA-04F9-4CAF-8758-9852D1F9674E}"/>
                    </a:ext>
                  </a:extLst>
                </p:cNvPr>
                <p:cNvSpPr/>
                <p:nvPr/>
              </p:nvSpPr>
              <p:spPr>
                <a:xfrm>
                  <a:off x="362626" y="2572504"/>
                  <a:ext cx="2048775" cy="2006922"/>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0"/>
                    <a:solidFill>
                      <a:schemeClr val="tx1"/>
                    </a:solidFill>
                    <a:effectLst>
                      <a:outerShdw blurRad="38100" dist="19050" dir="2700000" algn="tl" rotWithShape="0">
                        <a:schemeClr val="dk1">
                          <a:alpha val="40000"/>
                        </a:schemeClr>
                      </a:outerShdw>
                    </a:effectLst>
                  </a:endParaRPr>
                </a:p>
              </p:txBody>
            </p:sp>
          </p:grpSp>
          <p:sp>
            <p:nvSpPr>
              <p:cNvPr id="7" name="Rectangle 6">
                <a:extLst>
                  <a:ext uri="{FF2B5EF4-FFF2-40B4-BE49-F238E27FC236}">
                    <a16:creationId xmlns:a16="http://schemas.microsoft.com/office/drawing/2014/main" id="{6D4E8B2E-4F62-406A-BCB8-2561B52A8595}"/>
                  </a:ext>
                </a:extLst>
              </p:cNvPr>
              <p:cNvSpPr/>
              <p:nvPr/>
            </p:nvSpPr>
            <p:spPr>
              <a:xfrm>
                <a:off x="5502004" y="695577"/>
                <a:ext cx="1555552" cy="1453748"/>
              </a:xfrm>
              <a:prstGeom prst="rect">
                <a:avLst/>
              </a:prstGeom>
              <a:scene3d>
                <a:camera prst="orthographicFront"/>
                <a:lightRig rig="threePt" dir="t"/>
              </a:scene3d>
              <a:sp3d>
                <a:bevelT w="152400" h="50800" prst="softRound"/>
              </a:sp3d>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80000"/>
                  </a:lnSpc>
                </a:pPr>
                <a:r>
                  <a:rPr lang="en-US" sz="44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একক </a:t>
                </a:r>
                <a:endParaRPr lang="en-US" sz="44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ctr">
                  <a:lnSpc>
                    <a:spcPct val="80000"/>
                  </a:lnSpc>
                </a:pPr>
                <a:r>
                  <a:rPr lang="en-US" sz="44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কাজ</a:t>
                </a:r>
                <a:endParaRPr lang="en-US" sz="4400" b="1" dirty="0">
                  <a:effectLst>
                    <a:outerShdw blurRad="38100" dist="38100" dir="2700000" algn="tl">
                      <a:srgbClr val="000000">
                        <a:alpha val="43137"/>
                      </a:srgbClr>
                    </a:outerShdw>
                  </a:effectLst>
                </a:endParaRPr>
              </a:p>
            </p:txBody>
          </p:sp>
        </p:grpSp>
      </p:grpSp>
      <p:graphicFrame>
        <p:nvGraphicFramePr>
          <p:cNvPr id="12" name="Table 11"/>
          <p:cNvGraphicFramePr>
            <a:graphicFrameLocks noGrp="1"/>
          </p:cNvGraphicFramePr>
          <p:nvPr/>
        </p:nvGraphicFramePr>
        <p:xfrm>
          <a:off x="2414137" y="2930603"/>
          <a:ext cx="8128000" cy="85344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0000"/>
                    </a:ext>
                  </a:extLst>
                </a:gridCol>
              </a:tblGrid>
              <a:tr h="7679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s-IN" sz="3200" b="1"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জাতীয়</a:t>
                      </a:r>
                      <a:r>
                        <a:rPr lang="as-IN" sz="3200" b="1" baseline="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 </a:t>
                      </a:r>
                      <a:r>
                        <a:rPr lang="en-US" sz="3200" b="1"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কবি</a:t>
                      </a:r>
                      <a:r>
                        <a:rPr lang="en-US" sz="3200" b="1"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 </a:t>
                      </a:r>
                      <a:r>
                        <a:rPr lang="as-IN" sz="3200" b="1"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 কাজী নজরুল ইসলামের</a:t>
                      </a:r>
                      <a:r>
                        <a:rPr lang="en-US" sz="3200" b="1"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 </a:t>
                      </a:r>
                      <a:r>
                        <a:rPr lang="as-IN" sz="3200" b="1"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জন্ম </a:t>
                      </a:r>
                      <a:r>
                        <a:rPr lang="en-US" sz="3200" b="1"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পরিচয়</a:t>
                      </a:r>
                      <a:r>
                        <a:rPr lang="en-US" sz="3200" b="1"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 </a:t>
                      </a:r>
                      <a:r>
                        <a:rPr lang="en-US" sz="3200" b="1"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লিখ</a:t>
                      </a:r>
                      <a:r>
                        <a:rPr lang="en-US" sz="3200" b="1"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a:t>
                      </a:r>
                    </a:p>
                    <a:p>
                      <a:endParaRPr lang="en-SG" dirty="0"/>
                    </a:p>
                  </a:txBody>
                  <a:tcPr>
                    <a:blipFill>
                      <a:blip r:embed="rId4"/>
                      <a:tile tx="0" ty="0" sx="100000" sy="100000" flip="none" algn="tl"/>
                    </a:blipFill>
                  </a:tcPr>
                </a:tc>
                <a:extLst>
                  <a:ext uri="{0D108BD9-81ED-4DB2-BD59-A6C34878D82A}">
                    <a16:rowId xmlns:a16="http://schemas.microsoft.com/office/drawing/2014/main" val="10000"/>
                  </a:ext>
                </a:extLst>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plus(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heel(4)">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509492-9690-4140-9E10-6ED5CCCF1024}" type="datetime3">
              <a:rPr lang="en-SG" smtClean="0"/>
              <a:t>17 November 2020</a:t>
            </a:fld>
            <a:endParaRPr lang="en-SG"/>
          </a:p>
        </p:txBody>
      </p:sp>
      <p:pic>
        <p:nvPicPr>
          <p:cNvPr id="4" name="Picture 3" descr="IMG_20140821_001250.jpg"/>
          <p:cNvPicPr>
            <a:picLocks noChangeAspect="1"/>
          </p:cNvPicPr>
          <p:nvPr/>
        </p:nvPicPr>
        <p:blipFill>
          <a:blip r:embed="rId2" cstate="print"/>
          <a:stretch>
            <a:fillRect/>
          </a:stretch>
        </p:blipFill>
        <p:spPr>
          <a:xfrm>
            <a:off x="2879676" y="2295588"/>
            <a:ext cx="7615451" cy="4323575"/>
          </a:xfrm>
          <a:prstGeom prst="round2DiagRect">
            <a:avLst/>
          </a:prstGeom>
        </p:spPr>
      </p:pic>
      <p:sp>
        <p:nvSpPr>
          <p:cNvPr id="5" name="Down Arrow 4"/>
          <p:cNvSpPr/>
          <p:nvPr/>
        </p:nvSpPr>
        <p:spPr>
          <a:xfrm>
            <a:off x="6020365" y="232012"/>
            <a:ext cx="1214446" cy="2071702"/>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as-IN" sz="3200" dirty="0" smtClean="0">
                <a:solidFill>
                  <a:schemeClr val="tx1"/>
                </a:solidFill>
                <a:latin typeface="NikoshBAN" pitchFamily="2" charset="0"/>
                <a:cs typeface="NikoshBAN" pitchFamily="2" charset="0"/>
              </a:rPr>
              <a:t>আদর্শ পাঠ</a:t>
            </a:r>
            <a:endParaRPr lang="en-SG" sz="3200" dirty="0">
              <a:solidFill>
                <a:schemeClr val="tx1"/>
              </a:solidFill>
              <a:latin typeface="NikoshBAN" pitchFamily="2" charset="0"/>
              <a:cs typeface="NikoshBAN" pitchFamily="2" charset="0"/>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3" presetClass="entr" presetSubtype="1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plus(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0A6E3E-E9A1-44BD-9328-59C4A78E756B}" type="datetime3">
              <a:rPr lang="en-SG" smtClean="0"/>
              <a:t>17 November 2020</a:t>
            </a:fld>
            <a:endParaRPr lang="en-SG"/>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6847" y="2218267"/>
            <a:ext cx="8188657" cy="3923226"/>
          </a:xfrm>
          <a:prstGeom prst="round2DiagRect">
            <a:avLst>
              <a:gd name="adj1" fmla="val 32587"/>
              <a:gd name="adj2" fmla="val 0"/>
            </a:avLst>
          </a:prstGeom>
          <a:ln w="50800" cap="sq">
            <a:solidFill>
              <a:srgbClr val="FFFFFF"/>
            </a:solidFill>
            <a:miter lim="800000"/>
          </a:ln>
          <a:effectLst>
            <a:outerShdw blurRad="254000" algn="tl" rotWithShape="0">
              <a:srgbClr val="000000">
                <a:alpha val="43000"/>
              </a:srgbClr>
            </a:outerShdw>
          </a:effectLst>
        </p:spPr>
      </p:pic>
      <p:sp>
        <p:nvSpPr>
          <p:cNvPr id="4" name="Down Arrow 3"/>
          <p:cNvSpPr/>
          <p:nvPr/>
        </p:nvSpPr>
        <p:spPr>
          <a:xfrm>
            <a:off x="6299718" y="257581"/>
            <a:ext cx="1214446" cy="2000264"/>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as-IN" sz="3200" dirty="0" smtClean="0">
                <a:solidFill>
                  <a:schemeClr val="tx1"/>
                </a:solidFill>
                <a:latin typeface="NikoshBAN" pitchFamily="2" charset="0"/>
                <a:cs typeface="NikoshBAN" pitchFamily="2" charset="0"/>
              </a:rPr>
              <a:t>সরব পাঠ</a:t>
            </a:r>
            <a:endParaRPr lang="en-SG" sz="3200" dirty="0">
              <a:solidFill>
                <a:schemeClr val="tx1"/>
              </a:solidFill>
              <a:latin typeface="NikoshBAN" pitchFamily="2" charset="0"/>
              <a:cs typeface="NikoshBAN" pitchFamily="2" charset="0"/>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plus(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956BB7-78C4-4035-A330-23B6618B3FCD}" type="datetime3">
              <a:rPr lang="en-SG" smtClean="0">
                <a:latin typeface="Arial Black" pitchFamily="34" charset="0"/>
                <a:cs typeface="NikoshBAN" pitchFamily="2" charset="0"/>
              </a:rPr>
              <a:t>17 November 2020</a:t>
            </a:fld>
            <a:endParaRPr lang="en-SG" dirty="0">
              <a:latin typeface="Arial Black" pitchFamily="34" charset="0"/>
              <a:cs typeface="NikoshBAN" pitchFamily="2" charset="0"/>
            </a:endParaRPr>
          </a:p>
        </p:txBody>
      </p:sp>
      <p:sp>
        <p:nvSpPr>
          <p:cNvPr id="4" name="Rectangle 3"/>
          <p:cNvSpPr/>
          <p:nvPr/>
        </p:nvSpPr>
        <p:spPr>
          <a:xfrm>
            <a:off x="2596888" y="488742"/>
            <a:ext cx="7000924" cy="107157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b="1" i="1" dirty="0" smtClean="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 </a:t>
            </a:r>
            <a:r>
              <a:rPr lang="bn-BD" sz="2800" b="1" i="1" dirty="0" smtClean="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এসো আজকের পাঠের নতুন শব্দার্থসমূহ শিখে </a:t>
            </a:r>
            <a:r>
              <a:rPr lang="en-US" sz="2800" b="1" i="1" dirty="0" err="1" smtClean="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নে</a:t>
            </a:r>
            <a:r>
              <a:rPr lang="as-IN" sz="2800" b="1" i="1" dirty="0" smtClean="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ই-</a:t>
            </a:r>
            <a:endParaRPr lang="en-US" sz="2800" i="1" dirty="0">
              <a:solidFill>
                <a:schemeClr val="tx1"/>
              </a:solidFill>
              <a:latin typeface="NikoshBAN" pitchFamily="2" charset="0"/>
              <a:cs typeface="NikoshBAN" pitchFamily="2" charset="0"/>
            </a:endParaRPr>
          </a:p>
        </p:txBody>
      </p:sp>
      <p:sp>
        <p:nvSpPr>
          <p:cNvPr id="5" name="Rectangle 4"/>
          <p:cNvSpPr/>
          <p:nvPr/>
        </p:nvSpPr>
        <p:spPr>
          <a:xfrm>
            <a:off x="2239698" y="1988940"/>
            <a:ext cx="2143140" cy="9144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b="1" dirty="0">
                <a:ln>
                  <a:solidFill>
                    <a:srgbClr val="7030A0"/>
                  </a:solidFill>
                </a:ln>
                <a:solidFill>
                  <a:schemeClr val="accent2">
                    <a:lumMod val="20000"/>
                    <a:lumOff val="80000"/>
                  </a:schemeClr>
                </a:solidFill>
                <a:latin typeface="NikoshBAN" panose="02000000000000000000" pitchFamily="2" charset="0"/>
                <a:cs typeface="NikoshBAN" panose="02000000000000000000" pitchFamily="2" charset="0"/>
              </a:rPr>
              <a:t>বাষ্প-শকট</a:t>
            </a:r>
            <a:endParaRPr lang="en-US" sz="2800" b="1" dirty="0">
              <a:ln>
                <a:solidFill>
                  <a:srgbClr val="7030A0"/>
                </a:solidFill>
              </a:ln>
              <a:solidFill>
                <a:schemeClr val="accent2">
                  <a:lumMod val="20000"/>
                  <a:lumOff val="80000"/>
                </a:schemeClr>
              </a:solidFill>
              <a:latin typeface="NikoshBAN" panose="02000000000000000000" pitchFamily="2" charset="0"/>
              <a:cs typeface="NikoshBAN" panose="02000000000000000000" pitchFamily="2" charset="0"/>
            </a:endParaRPr>
          </a:p>
        </p:txBody>
      </p:sp>
      <p:sp>
        <p:nvSpPr>
          <p:cNvPr id="6" name="Rectangle 5"/>
          <p:cNvSpPr/>
          <p:nvPr/>
        </p:nvSpPr>
        <p:spPr>
          <a:xfrm>
            <a:off x="2239698" y="3203386"/>
            <a:ext cx="2143140" cy="9144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b="1" dirty="0">
                <a:ln>
                  <a:solidFill>
                    <a:srgbClr val="7030A0"/>
                  </a:solidFill>
                </a:ln>
                <a:solidFill>
                  <a:schemeClr val="accent2">
                    <a:lumMod val="40000"/>
                    <a:lumOff val="60000"/>
                  </a:schemeClr>
                </a:solidFill>
                <a:latin typeface="NikoshBAN" panose="02000000000000000000" pitchFamily="2" charset="0"/>
                <a:cs typeface="NikoshBAN" panose="02000000000000000000" pitchFamily="2" charset="0"/>
              </a:rPr>
              <a:t>বক্ষে</a:t>
            </a:r>
            <a:endParaRPr lang="en-US" sz="2800" b="1" dirty="0">
              <a:ln>
                <a:solidFill>
                  <a:srgbClr val="7030A0"/>
                </a:solidFill>
              </a:ln>
              <a:solidFill>
                <a:schemeClr val="accent2">
                  <a:lumMod val="40000"/>
                  <a:lumOff val="60000"/>
                </a:schemeClr>
              </a:solidFill>
              <a:latin typeface="NikoshBAN" panose="02000000000000000000" pitchFamily="2" charset="0"/>
              <a:cs typeface="NikoshBAN" panose="02000000000000000000" pitchFamily="2" charset="0"/>
            </a:endParaRPr>
          </a:p>
        </p:txBody>
      </p:sp>
      <p:sp>
        <p:nvSpPr>
          <p:cNvPr id="7" name="Rectangle 6"/>
          <p:cNvSpPr/>
          <p:nvPr/>
        </p:nvSpPr>
        <p:spPr>
          <a:xfrm>
            <a:off x="2239698" y="4488700"/>
            <a:ext cx="2143140" cy="9144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b="1" dirty="0">
                <a:ln>
                  <a:solidFill>
                    <a:srgbClr val="7030A0"/>
                  </a:solidFill>
                </a:ln>
                <a:solidFill>
                  <a:schemeClr val="accent2">
                    <a:lumMod val="40000"/>
                    <a:lumOff val="60000"/>
                  </a:schemeClr>
                </a:solidFill>
                <a:latin typeface="NikoshBAN" panose="02000000000000000000" pitchFamily="2" charset="0"/>
                <a:cs typeface="NikoshBAN" panose="02000000000000000000" pitchFamily="2" charset="0"/>
              </a:rPr>
              <a:t>অট্টালিকা</a:t>
            </a:r>
            <a:endParaRPr lang="en-US" sz="2800" b="1" dirty="0">
              <a:ln>
                <a:solidFill>
                  <a:srgbClr val="7030A0"/>
                </a:solidFill>
              </a:ln>
              <a:solidFill>
                <a:schemeClr val="accent2">
                  <a:lumMod val="40000"/>
                  <a:lumOff val="60000"/>
                </a:schemeClr>
              </a:solidFill>
              <a:latin typeface="NikoshBAN" panose="02000000000000000000" pitchFamily="2" charset="0"/>
              <a:cs typeface="NikoshBAN" panose="02000000000000000000" pitchFamily="2" charset="0"/>
            </a:endParaRPr>
          </a:p>
        </p:txBody>
      </p:sp>
      <p:sp>
        <p:nvSpPr>
          <p:cNvPr id="8" name="Right Arrow 7"/>
          <p:cNvSpPr/>
          <p:nvPr/>
        </p:nvSpPr>
        <p:spPr>
          <a:xfrm>
            <a:off x="4525714" y="2203254"/>
            <a:ext cx="1714512" cy="484632"/>
          </a:xfrm>
          <a:prstGeom prst="right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800">
              <a:latin typeface="NikoshBAN" pitchFamily="2" charset="0"/>
              <a:cs typeface="NikoshBAN" pitchFamily="2" charset="0"/>
            </a:endParaRPr>
          </a:p>
        </p:txBody>
      </p:sp>
      <p:sp>
        <p:nvSpPr>
          <p:cNvPr id="9" name="Right Arrow 8"/>
          <p:cNvSpPr/>
          <p:nvPr/>
        </p:nvSpPr>
        <p:spPr>
          <a:xfrm>
            <a:off x="4525714" y="3560576"/>
            <a:ext cx="1714512" cy="484632"/>
          </a:xfrm>
          <a:prstGeom prst="right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800">
              <a:latin typeface="NikoshBAN" pitchFamily="2" charset="0"/>
              <a:cs typeface="NikoshBAN" pitchFamily="2" charset="0"/>
            </a:endParaRPr>
          </a:p>
        </p:txBody>
      </p:sp>
      <p:sp>
        <p:nvSpPr>
          <p:cNvPr id="10" name="Right Arrow 9"/>
          <p:cNvSpPr/>
          <p:nvPr/>
        </p:nvSpPr>
        <p:spPr>
          <a:xfrm>
            <a:off x="4525714" y="4703584"/>
            <a:ext cx="1714512" cy="484632"/>
          </a:xfrm>
          <a:prstGeom prst="right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800">
              <a:latin typeface="NikoshBAN" pitchFamily="2" charset="0"/>
              <a:cs typeface="NikoshBAN" pitchFamily="2" charset="0"/>
            </a:endParaRPr>
          </a:p>
        </p:txBody>
      </p:sp>
      <p:sp>
        <p:nvSpPr>
          <p:cNvPr id="11" name="Rectangle 10"/>
          <p:cNvSpPr/>
          <p:nvPr/>
        </p:nvSpPr>
        <p:spPr>
          <a:xfrm>
            <a:off x="6525977" y="1730326"/>
            <a:ext cx="4109197" cy="128016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bn-BD" sz="2800" b="1" dirty="0">
                <a:ln>
                  <a:solidFill>
                    <a:srgbClr val="0A081A"/>
                  </a:solidFill>
                </a:ln>
                <a:solidFill>
                  <a:srgbClr val="0A081A"/>
                </a:solidFill>
                <a:latin typeface="NikoshBAN" panose="02000000000000000000" pitchFamily="2" charset="0"/>
                <a:cs typeface="NikoshBAN" panose="02000000000000000000" pitchFamily="2" charset="0"/>
              </a:rPr>
              <a:t>‘শকট’ মানে গাড়ি। বাষ্প-শকট বাষ্প দ্বারা চালিত গাড়ি। এখানে রেলগাড়ি।</a:t>
            </a:r>
            <a:endParaRPr lang="bn-BD" sz="2800" b="1" dirty="0">
              <a:ln>
                <a:solidFill>
                  <a:srgbClr val="0A081A"/>
                </a:solidFill>
              </a:ln>
              <a:solidFill>
                <a:srgbClr val="0A081A"/>
              </a:solidFill>
              <a:latin typeface="NikoshBAN" panose="02000000000000000000" pitchFamily="2" charset="0"/>
              <a:cs typeface="NikoshBAN" panose="02000000000000000000" pitchFamily="2" charset="0"/>
            </a:endParaRPr>
          </a:p>
        </p:txBody>
      </p:sp>
      <p:sp>
        <p:nvSpPr>
          <p:cNvPr id="12" name="Rectangle 11"/>
          <p:cNvSpPr/>
          <p:nvPr/>
        </p:nvSpPr>
        <p:spPr>
          <a:xfrm>
            <a:off x="6525978" y="3224496"/>
            <a:ext cx="4109196" cy="8561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bn-BD" sz="2800" b="1" dirty="0">
                <a:ln>
                  <a:solidFill>
                    <a:srgbClr val="0A081A"/>
                  </a:solidFill>
                </a:ln>
                <a:solidFill>
                  <a:srgbClr val="0A081A"/>
                </a:solidFill>
                <a:latin typeface="NikoshBAN" panose="02000000000000000000" pitchFamily="2" charset="0"/>
                <a:cs typeface="NikoshBAN" panose="02000000000000000000" pitchFamily="2" charset="0"/>
              </a:rPr>
              <a:t>বুকে</a:t>
            </a:r>
            <a:endParaRPr lang="bn-BD" sz="2800" b="1" dirty="0">
              <a:ln>
                <a:solidFill>
                  <a:srgbClr val="0A081A"/>
                </a:solidFill>
              </a:ln>
              <a:solidFill>
                <a:srgbClr val="0A081A"/>
              </a:solidFill>
              <a:latin typeface="NikoshBAN" panose="02000000000000000000" pitchFamily="2" charset="0"/>
              <a:cs typeface="NikoshBAN" panose="02000000000000000000" pitchFamily="2" charset="0"/>
            </a:endParaRPr>
          </a:p>
        </p:txBody>
      </p:sp>
      <p:sp>
        <p:nvSpPr>
          <p:cNvPr id="13" name="Rectangle 12"/>
          <p:cNvSpPr/>
          <p:nvPr/>
        </p:nvSpPr>
        <p:spPr>
          <a:xfrm>
            <a:off x="6525978" y="4294692"/>
            <a:ext cx="4109196" cy="116357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bn-BD" sz="2800" b="1" dirty="0">
                <a:ln>
                  <a:solidFill>
                    <a:srgbClr val="0A081A"/>
                  </a:solidFill>
                </a:ln>
                <a:solidFill>
                  <a:srgbClr val="0A081A"/>
                </a:solidFill>
                <a:latin typeface="NikoshBAN" panose="02000000000000000000" pitchFamily="2" charset="0"/>
                <a:cs typeface="NikoshBAN" panose="02000000000000000000" pitchFamily="2" charset="0"/>
              </a:rPr>
              <a:t>প্রাসাদ, অন্য কথায় সুউচ্চ দালান বা ইমারত</a:t>
            </a:r>
            <a:endParaRPr lang="bn-BD" sz="2800" b="1" dirty="0">
              <a:ln>
                <a:solidFill>
                  <a:srgbClr val="0A081A"/>
                </a:solidFill>
              </a:ln>
              <a:solidFill>
                <a:srgbClr val="0A081A"/>
              </a:solidFill>
              <a:latin typeface="NikoshBAN" panose="02000000000000000000" pitchFamily="2" charset="0"/>
              <a:cs typeface="NikoshBAN" panose="02000000000000000000" pitchFamily="2" charset="0"/>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diamond(in)">
                                      <p:cBhvr>
                                        <p:cTn id="23" dur="20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diamond(in)">
                                      <p:cBhvr>
                                        <p:cTn id="28" dur="20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diamond(in)">
                                      <p:cBhvr>
                                        <p:cTn id="39" dur="20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8" presetClass="entr" presetSubtype="16"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diamond(in)">
                                      <p:cBhvr>
                                        <p:cTn id="44" dur="2000"/>
                                        <p:tgtEl>
                                          <p:spTgt spid="7"/>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8" presetClass="entr" presetSubtype="16"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diamond(in)">
                                      <p:cBhvr>
                                        <p:cTn id="55"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9172" y="6254750"/>
            <a:ext cx="2743200" cy="365125"/>
          </a:xfrm>
        </p:spPr>
        <p:txBody>
          <a:bodyPr/>
          <a:lstStyle/>
          <a:p>
            <a:fld id="{E1A9A343-050F-4500-832F-752596E3D4AD}" type="datetime3">
              <a:rPr lang="en-SG" smtClean="0">
                <a:latin typeface="Arial Black" pitchFamily="34" charset="0"/>
                <a:cs typeface="NikoshBAN" pitchFamily="2" charset="0"/>
              </a:rPr>
              <a:t>17 November 2020</a:t>
            </a:fld>
            <a:endParaRPr lang="en-SG" dirty="0">
              <a:latin typeface="Arial Black" pitchFamily="34" charset="0"/>
              <a:cs typeface="NikoshBAN" pitchFamily="2" charset="0"/>
            </a:endParaRPr>
          </a:p>
        </p:txBody>
      </p:sp>
      <p:sp>
        <p:nvSpPr>
          <p:cNvPr id="4" name="Date Placeholder 1"/>
          <p:cNvSpPr txBox="1">
            <a:spLocks/>
          </p:cNvSpPr>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dirty="0">
              <a:ln>
                <a:noFill/>
              </a:ln>
              <a:solidFill>
                <a:schemeClr val="tx1"/>
              </a:solidFill>
              <a:effectLst/>
              <a:uLnTx/>
              <a:uFillTx/>
              <a:latin typeface="NikoshBAN" pitchFamily="2" charset="0"/>
              <a:cs typeface="NikoshBAN" pitchFamily="2" charset="0"/>
            </a:endParaRPr>
          </a:p>
        </p:txBody>
      </p:sp>
      <p:sp>
        <p:nvSpPr>
          <p:cNvPr id="6" name="Rectangle 5"/>
          <p:cNvSpPr/>
          <p:nvPr/>
        </p:nvSpPr>
        <p:spPr>
          <a:xfrm>
            <a:off x="2239698" y="1306552"/>
            <a:ext cx="2115844" cy="9144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2800" dirty="0" smtClean="0">
                <a:solidFill>
                  <a:schemeClr val="tx1"/>
                </a:solidFill>
                <a:latin typeface="NikoshBAN" pitchFamily="2" charset="0"/>
                <a:cs typeface="NikoshBAN" pitchFamily="2" charset="0"/>
              </a:rPr>
              <a:t>গাঁইতি</a:t>
            </a:r>
            <a:endParaRPr lang="en-SG" sz="2800" dirty="0">
              <a:solidFill>
                <a:schemeClr val="tx1"/>
              </a:solidFill>
              <a:latin typeface="NikoshBAN" pitchFamily="2" charset="0"/>
              <a:cs typeface="NikoshBAN" pitchFamily="2" charset="0"/>
            </a:endParaRPr>
          </a:p>
        </p:txBody>
      </p:sp>
      <p:sp>
        <p:nvSpPr>
          <p:cNvPr id="7" name="Rectangle 6"/>
          <p:cNvSpPr/>
          <p:nvPr/>
        </p:nvSpPr>
        <p:spPr>
          <a:xfrm>
            <a:off x="2225629" y="2826473"/>
            <a:ext cx="2115845" cy="9144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2800" dirty="0" smtClean="0">
                <a:solidFill>
                  <a:schemeClr val="tx1"/>
                </a:solidFill>
                <a:latin typeface="NikoshBAN" pitchFamily="2" charset="0"/>
                <a:cs typeface="NikoshBAN" pitchFamily="2" charset="0"/>
              </a:rPr>
              <a:t>ক্রোর</a:t>
            </a:r>
            <a:endParaRPr lang="en-SG" sz="2800" dirty="0">
              <a:solidFill>
                <a:schemeClr val="tx1"/>
              </a:solidFill>
              <a:latin typeface="NikoshBAN" pitchFamily="2" charset="0"/>
              <a:cs typeface="NikoshBAN" pitchFamily="2" charset="0"/>
            </a:endParaRPr>
          </a:p>
        </p:txBody>
      </p:sp>
      <p:sp>
        <p:nvSpPr>
          <p:cNvPr id="8" name="Rectangle 7"/>
          <p:cNvSpPr/>
          <p:nvPr/>
        </p:nvSpPr>
        <p:spPr>
          <a:xfrm>
            <a:off x="2239698" y="4346394"/>
            <a:ext cx="2149538" cy="9144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2800" dirty="0" smtClean="0">
                <a:solidFill>
                  <a:schemeClr val="tx1"/>
                </a:solidFill>
                <a:latin typeface="NikoshBAN" pitchFamily="2" charset="0"/>
                <a:cs typeface="NikoshBAN" pitchFamily="2" charset="0"/>
              </a:rPr>
              <a:t>পাই</a:t>
            </a:r>
            <a:endParaRPr lang="en-SG" sz="2800" dirty="0">
              <a:solidFill>
                <a:schemeClr val="tx1"/>
              </a:solidFill>
              <a:latin typeface="NikoshBAN" pitchFamily="2" charset="0"/>
              <a:cs typeface="NikoshBAN" pitchFamily="2" charset="0"/>
            </a:endParaRPr>
          </a:p>
        </p:txBody>
      </p:sp>
      <p:sp>
        <p:nvSpPr>
          <p:cNvPr id="9" name="Right Arrow 8"/>
          <p:cNvSpPr/>
          <p:nvPr/>
        </p:nvSpPr>
        <p:spPr>
          <a:xfrm>
            <a:off x="4443828" y="1575457"/>
            <a:ext cx="1714512" cy="484632"/>
          </a:xfrm>
          <a:prstGeom prst="right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800">
              <a:latin typeface="NikoshBAN" pitchFamily="2" charset="0"/>
              <a:cs typeface="NikoshBAN" pitchFamily="2" charset="0"/>
            </a:endParaRPr>
          </a:p>
        </p:txBody>
      </p:sp>
      <p:sp>
        <p:nvSpPr>
          <p:cNvPr id="10" name="Right Arrow 9"/>
          <p:cNvSpPr/>
          <p:nvPr/>
        </p:nvSpPr>
        <p:spPr>
          <a:xfrm>
            <a:off x="4389236" y="3082905"/>
            <a:ext cx="1714512" cy="484632"/>
          </a:xfrm>
          <a:prstGeom prst="right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800">
              <a:latin typeface="NikoshBAN" pitchFamily="2" charset="0"/>
              <a:cs typeface="NikoshBAN" pitchFamily="2" charset="0"/>
            </a:endParaRPr>
          </a:p>
        </p:txBody>
      </p:sp>
      <p:sp>
        <p:nvSpPr>
          <p:cNvPr id="11" name="Right Arrow 10"/>
          <p:cNvSpPr/>
          <p:nvPr/>
        </p:nvSpPr>
        <p:spPr>
          <a:xfrm>
            <a:off x="4443828" y="4590353"/>
            <a:ext cx="1714512" cy="484632"/>
          </a:xfrm>
          <a:prstGeom prst="right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800">
              <a:latin typeface="NikoshBAN" pitchFamily="2" charset="0"/>
              <a:cs typeface="NikoshBAN" pitchFamily="2" charset="0"/>
            </a:endParaRPr>
          </a:p>
        </p:txBody>
      </p:sp>
      <p:sp>
        <p:nvSpPr>
          <p:cNvPr id="12" name="Rectangle 11"/>
          <p:cNvSpPr/>
          <p:nvPr/>
        </p:nvSpPr>
        <p:spPr>
          <a:xfrm>
            <a:off x="6307614" y="1381397"/>
            <a:ext cx="3500462" cy="76470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s-IN" sz="2800" dirty="0" smtClean="0">
                <a:latin typeface="NikoshBAN" pitchFamily="2" charset="0"/>
                <a:cs typeface="NikoshBAN" pitchFamily="2" charset="0"/>
              </a:rPr>
              <a:t>পাথর</a:t>
            </a:r>
            <a:endParaRPr lang="en-SG" sz="2800" dirty="0">
              <a:latin typeface="NikoshBAN" pitchFamily="2" charset="0"/>
              <a:cs typeface="NikoshBAN" pitchFamily="2" charset="0"/>
            </a:endParaRPr>
          </a:p>
        </p:txBody>
      </p:sp>
      <p:sp>
        <p:nvSpPr>
          <p:cNvPr id="13" name="Rectangle 12"/>
          <p:cNvSpPr/>
          <p:nvPr/>
        </p:nvSpPr>
        <p:spPr>
          <a:xfrm>
            <a:off x="6334910" y="2833118"/>
            <a:ext cx="3473166" cy="73441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s-IN" sz="2800" dirty="0" smtClean="0">
                <a:latin typeface="NikoshBAN" pitchFamily="2" charset="0"/>
                <a:cs typeface="NikoshBAN" pitchFamily="2" charset="0"/>
              </a:rPr>
              <a:t>কোটি</a:t>
            </a:r>
            <a:endParaRPr lang="en-SG" sz="2800" dirty="0">
              <a:latin typeface="NikoshBAN" pitchFamily="2" charset="0"/>
              <a:cs typeface="NikoshBAN" pitchFamily="2" charset="0"/>
            </a:endParaRPr>
          </a:p>
        </p:txBody>
      </p:sp>
      <p:sp>
        <p:nvSpPr>
          <p:cNvPr id="14" name="Rectangle 13"/>
          <p:cNvSpPr/>
          <p:nvPr/>
        </p:nvSpPr>
        <p:spPr>
          <a:xfrm>
            <a:off x="6307614" y="4475622"/>
            <a:ext cx="3500462" cy="80606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s-IN" sz="2800" dirty="0" smtClean="0">
                <a:latin typeface="NikoshBAN" pitchFamily="2" charset="0"/>
                <a:cs typeface="NikoshBAN" pitchFamily="2" charset="0"/>
              </a:rPr>
              <a:t>মুদ্রার একক বিশেষ</a:t>
            </a:r>
            <a:endParaRPr lang="en-SG" sz="2800" dirty="0">
              <a:latin typeface="NikoshBAN" pitchFamily="2" charset="0"/>
              <a:cs typeface="NikoshBAN" pitchFamily="2" charset="0"/>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diamond(in)">
                                      <p:cBhvr>
                                        <p:cTn id="18" dur="20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diamond(in)">
                                      <p:cBhvr>
                                        <p:cTn id="23" dur="2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ppt_x"/>
                                          </p:val>
                                        </p:tav>
                                        <p:tav tm="100000">
                                          <p:val>
                                            <p:strVal val="#ppt_x"/>
                                          </p:val>
                                        </p:tav>
                                      </p:tavLst>
                                    </p:anim>
                                    <p:anim calcmode="lin" valueType="num">
                                      <p:cBhvr additive="base">
                                        <p:cTn id="2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8" presetClass="entr" presetSubtype="16"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diamond(in)">
                                      <p:cBhvr>
                                        <p:cTn id="34" dur="20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diamond(in)">
                                      <p:cBhvr>
                                        <p:cTn id="39" dur="20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additive="base">
                                        <p:cTn id="44" dur="500" fill="hold"/>
                                        <p:tgtEl>
                                          <p:spTgt spid="11"/>
                                        </p:tgtEl>
                                        <p:attrNameLst>
                                          <p:attrName>ppt_x</p:attrName>
                                        </p:attrNameLst>
                                      </p:cBhvr>
                                      <p:tavLst>
                                        <p:tav tm="0">
                                          <p:val>
                                            <p:strVal val="#ppt_x"/>
                                          </p:val>
                                        </p:tav>
                                        <p:tav tm="100000">
                                          <p:val>
                                            <p:strVal val="#ppt_x"/>
                                          </p:val>
                                        </p:tav>
                                      </p:tavLst>
                                    </p:anim>
                                    <p:anim calcmode="lin" valueType="num">
                                      <p:cBhvr additive="base">
                                        <p:cTn id="4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8" presetClass="entr" presetSubtype="16"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diamond(in)">
                                      <p:cBhvr>
                                        <p:cTn id="50"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503EB-B1B9-4B50-8119-0EAF58CE0709}" type="datetime3">
              <a:rPr lang="en-SG" smtClean="0"/>
              <a:t>17 November 2020</a:t>
            </a:fld>
            <a:endParaRPr lang="en-SG"/>
          </a:p>
        </p:txBody>
      </p:sp>
      <p:grpSp>
        <p:nvGrpSpPr>
          <p:cNvPr id="3" name="Group 2"/>
          <p:cNvGrpSpPr/>
          <p:nvPr/>
        </p:nvGrpSpPr>
        <p:grpSpPr>
          <a:xfrm>
            <a:off x="323849" y="1470687"/>
            <a:ext cx="1700214" cy="3033388"/>
            <a:chOff x="1371600" y="1499073"/>
            <a:chExt cx="1700214" cy="3033388"/>
          </a:xfrm>
        </p:grpSpPr>
        <p:sp>
          <p:nvSpPr>
            <p:cNvPr id="4" name="Rectangle 3">
              <a:extLst>
                <a:ext uri="{FF2B5EF4-FFF2-40B4-BE49-F238E27FC236}">
                  <a16:creationId xmlns:a16="http://schemas.microsoft.com/office/drawing/2014/main" id="{7D61CC0A-49F3-49E4-8BA3-A3422587A14B}"/>
                </a:ext>
              </a:extLst>
            </p:cNvPr>
            <p:cNvSpPr/>
            <p:nvPr/>
          </p:nvSpPr>
          <p:spPr>
            <a:xfrm>
              <a:off x="1857375" y="1499073"/>
              <a:ext cx="734819" cy="3033388"/>
            </a:xfrm>
            <a:prstGeom prst="rect">
              <a:avLst/>
            </a:prstGeom>
            <a:blipFill>
              <a:blip r:embed="rId2"/>
              <a:stretch>
                <a:fillRect/>
              </a:stretch>
            </a:blip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0"/>
                <a:solidFill>
                  <a:schemeClr val="tx1"/>
                </a:solidFill>
                <a:effectLst>
                  <a:outerShdw blurRad="38100" dist="19050" dir="2700000" algn="tl" rotWithShape="0">
                    <a:schemeClr val="dk1">
                      <a:alpha val="40000"/>
                    </a:schemeClr>
                  </a:outerShdw>
                </a:effectLst>
              </a:endParaRPr>
            </a:p>
          </p:txBody>
        </p:sp>
        <p:grpSp>
          <p:nvGrpSpPr>
            <p:cNvPr id="5" name="Group 16"/>
            <p:cNvGrpSpPr/>
            <p:nvPr/>
          </p:nvGrpSpPr>
          <p:grpSpPr>
            <a:xfrm>
              <a:off x="1371600" y="2182178"/>
              <a:ext cx="1700214" cy="2306158"/>
              <a:chOff x="5329473" y="343184"/>
              <a:chExt cx="1983905" cy="2771723"/>
            </a:xfrm>
          </p:grpSpPr>
          <p:grpSp>
            <p:nvGrpSpPr>
              <p:cNvPr id="6" name="Group 18"/>
              <p:cNvGrpSpPr/>
              <p:nvPr/>
            </p:nvGrpSpPr>
            <p:grpSpPr>
              <a:xfrm>
                <a:off x="5329473" y="343184"/>
                <a:ext cx="1983905" cy="2771723"/>
                <a:chOff x="204764" y="2395052"/>
                <a:chExt cx="2364500" cy="3244087"/>
              </a:xfrm>
            </p:grpSpPr>
            <p:sp>
              <p:nvSpPr>
                <p:cNvPr id="8" name="Oval 7">
                  <a:extLst>
                    <a:ext uri="{FF2B5EF4-FFF2-40B4-BE49-F238E27FC236}">
                      <a16:creationId xmlns:a16="http://schemas.microsoft.com/office/drawing/2014/main" id="{E66CFF82-C205-45CC-9E5B-CF29E78990C6}"/>
                    </a:ext>
                  </a:extLst>
                </p:cNvPr>
                <p:cNvSpPr/>
                <p:nvPr/>
              </p:nvSpPr>
              <p:spPr>
                <a:xfrm>
                  <a:off x="204764" y="2395052"/>
                  <a:ext cx="2364500" cy="2343058"/>
                </a:xfrm>
                <a:prstGeom prst="ellipse">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0"/>
                    <a:solidFill>
                      <a:schemeClr val="tx1"/>
                    </a:solidFill>
                    <a:effectLst>
                      <a:outerShdw blurRad="38100" dist="19050" dir="2700000" algn="tl" rotWithShape="0">
                        <a:schemeClr val="dk1">
                          <a:alpha val="40000"/>
                        </a:schemeClr>
                      </a:outerShdw>
                    </a:effectLst>
                  </a:endParaRPr>
                </a:p>
              </p:txBody>
            </p:sp>
            <p:sp>
              <p:nvSpPr>
                <p:cNvPr id="9" name="Notched Right Arrow 8"/>
                <p:cNvSpPr/>
                <p:nvPr/>
              </p:nvSpPr>
              <p:spPr>
                <a:xfrm rot="16200000">
                  <a:off x="235701" y="3800995"/>
                  <a:ext cx="2277456" cy="1398832"/>
                </a:xfrm>
                <a:prstGeom prst="notchedRightArrow">
                  <a:avLst/>
                </a:prstGeom>
                <a:solidFill>
                  <a:srgbClr val="00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0"/>
                    <a:solidFill>
                      <a:schemeClr val="tx1"/>
                    </a:solidFill>
                    <a:effectLst>
                      <a:outerShdw blurRad="38100" dist="19050" dir="2700000" algn="tl" rotWithShape="0">
                        <a:schemeClr val="dk1">
                          <a:alpha val="40000"/>
                        </a:schemeClr>
                      </a:outerShdw>
                    </a:effectLst>
                  </a:endParaRPr>
                </a:p>
              </p:txBody>
            </p:sp>
            <p:sp>
              <p:nvSpPr>
                <p:cNvPr id="10" name="Oval 9">
                  <a:extLst>
                    <a:ext uri="{FF2B5EF4-FFF2-40B4-BE49-F238E27FC236}">
                      <a16:creationId xmlns:a16="http://schemas.microsoft.com/office/drawing/2014/main" id="{FF2F21DA-04F9-4CAF-8758-9852D1F9674E}"/>
                    </a:ext>
                  </a:extLst>
                </p:cNvPr>
                <p:cNvSpPr/>
                <p:nvPr/>
              </p:nvSpPr>
              <p:spPr>
                <a:xfrm>
                  <a:off x="362626" y="2572504"/>
                  <a:ext cx="2048775" cy="2006922"/>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0"/>
                    <a:solidFill>
                      <a:schemeClr val="tx1"/>
                    </a:solidFill>
                    <a:effectLst>
                      <a:outerShdw blurRad="38100" dist="19050" dir="2700000" algn="tl" rotWithShape="0">
                        <a:schemeClr val="dk1">
                          <a:alpha val="40000"/>
                        </a:schemeClr>
                      </a:outerShdw>
                    </a:effectLst>
                  </a:endParaRPr>
                </a:p>
              </p:txBody>
            </p:sp>
          </p:grpSp>
          <p:sp>
            <p:nvSpPr>
              <p:cNvPr id="7" name="Rectangle 6">
                <a:extLst>
                  <a:ext uri="{FF2B5EF4-FFF2-40B4-BE49-F238E27FC236}">
                    <a16:creationId xmlns:a16="http://schemas.microsoft.com/office/drawing/2014/main" id="{6D4E8B2E-4F62-406A-BCB8-2561B52A8595}"/>
                  </a:ext>
                </a:extLst>
              </p:cNvPr>
              <p:cNvSpPr/>
              <p:nvPr/>
            </p:nvSpPr>
            <p:spPr>
              <a:xfrm>
                <a:off x="5369552" y="726060"/>
                <a:ext cx="1811372" cy="1413057"/>
              </a:xfrm>
              <a:prstGeom prst="rect">
                <a:avLst/>
              </a:prstGeom>
              <a:scene3d>
                <a:camera prst="orthographicFront"/>
                <a:lightRig rig="threePt" dir="t"/>
              </a:scene3d>
              <a:sp3d>
                <a:bevelT w="152400" h="50800" prst="softRound"/>
              </a:sp3d>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80000"/>
                  </a:lnSpc>
                </a:pPr>
                <a:r>
                  <a:rPr lang="en-US" sz="40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জোড়ায়</a:t>
                </a:r>
                <a:r>
                  <a:rPr lang="en-US" sz="48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p>
              <a:p>
                <a:pPr algn="ctr">
                  <a:lnSpc>
                    <a:spcPct val="80000"/>
                  </a:lnSpc>
                </a:pPr>
                <a:r>
                  <a:rPr lang="en-US" sz="40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কাজ</a:t>
                </a:r>
                <a:endParaRPr lang="en-US" sz="4000" b="1" dirty="0">
                  <a:effectLst>
                    <a:outerShdw blurRad="38100" dist="38100" dir="2700000" algn="tl">
                      <a:srgbClr val="000000">
                        <a:alpha val="43137"/>
                      </a:srgbClr>
                    </a:outerShdw>
                  </a:effectLst>
                </a:endParaRPr>
              </a:p>
            </p:txBody>
          </p:sp>
        </p:grpSp>
      </p:grpSp>
      <p:graphicFrame>
        <p:nvGraphicFramePr>
          <p:cNvPr id="11" name="Table 10"/>
          <p:cNvGraphicFramePr>
            <a:graphicFrameLocks noGrp="1"/>
          </p:cNvGraphicFramePr>
          <p:nvPr>
            <p:extLst>
              <p:ext uri="{D42A27DB-BD31-4B8C-83A1-F6EECF244321}">
                <p14:modId xmlns:p14="http://schemas.microsoft.com/office/powerpoint/2010/main" val="1155697271"/>
              </p:ext>
            </p:extLst>
          </p:nvPr>
        </p:nvGraphicFramePr>
        <p:xfrm>
          <a:off x="2060575" y="2962803"/>
          <a:ext cx="8128000" cy="51816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0000"/>
                    </a:ext>
                  </a:extLst>
                </a:gridCol>
              </a:tblGrid>
              <a:tr h="370840">
                <a:tc>
                  <a:txBody>
                    <a:bodyPr/>
                    <a:lstStyle/>
                    <a:p>
                      <a:r>
                        <a:rPr lang="as-IN" sz="2800" b="0" i="1" dirty="0" smtClean="0">
                          <a:solidFill>
                            <a:schemeClr val="tx1"/>
                          </a:solidFill>
                          <a:latin typeface="NikoshBAN" pitchFamily="2" charset="0"/>
                          <a:cs typeface="NikoshBAN" pitchFamily="2" charset="0"/>
                        </a:rPr>
                        <a:t>     </a:t>
                      </a:r>
                      <a:r>
                        <a:rPr lang="as-IN" sz="2800" b="0" i="1" dirty="0" smtClean="0">
                          <a:solidFill>
                            <a:schemeClr val="tx1"/>
                          </a:solidFill>
                          <a:latin typeface="NikoshBAN" pitchFamily="2" charset="0"/>
                          <a:cs typeface="NikoshBAN" pitchFamily="2" charset="0"/>
                        </a:rPr>
                        <a:t>পাই,বক্ষে,ক্রোর </a:t>
                      </a:r>
                      <a:r>
                        <a:rPr lang="as-IN" sz="2800" b="0" i="1" dirty="0" smtClean="0">
                          <a:solidFill>
                            <a:schemeClr val="tx1"/>
                          </a:solidFill>
                          <a:latin typeface="NikoshBAN" pitchFamily="2" charset="0"/>
                          <a:cs typeface="NikoshBAN" pitchFamily="2" charset="0"/>
                        </a:rPr>
                        <a:t>এবং</a:t>
                      </a:r>
                      <a:r>
                        <a:rPr lang="as-IN" sz="2800" b="0" i="1" baseline="0" dirty="0" smtClean="0">
                          <a:solidFill>
                            <a:schemeClr val="tx1"/>
                          </a:solidFill>
                          <a:latin typeface="NikoshBAN" pitchFamily="2" charset="0"/>
                          <a:cs typeface="NikoshBAN" pitchFamily="2" charset="0"/>
                        </a:rPr>
                        <a:t> </a:t>
                      </a:r>
                      <a:r>
                        <a:rPr lang="as-IN" sz="2800" b="0" i="1" baseline="0" dirty="0" smtClean="0">
                          <a:solidFill>
                            <a:schemeClr val="tx1"/>
                          </a:solidFill>
                          <a:latin typeface="NikoshBAN" pitchFamily="2" charset="0"/>
                          <a:cs typeface="NikoshBAN" pitchFamily="2" charset="0"/>
                        </a:rPr>
                        <a:t>অট্রালিকা </a:t>
                      </a:r>
                      <a:r>
                        <a:rPr lang="as-IN" sz="2800" b="0" i="1" baseline="0" dirty="0" smtClean="0">
                          <a:solidFill>
                            <a:schemeClr val="tx1"/>
                          </a:solidFill>
                          <a:latin typeface="NikoshBAN" pitchFamily="2" charset="0"/>
                          <a:cs typeface="NikoshBAN" pitchFamily="2" charset="0"/>
                        </a:rPr>
                        <a:t>শব্দ দিয়ে ২টি করে বাক্য লেখ।</a:t>
                      </a:r>
                      <a:endParaRPr lang="en-SG" sz="2800" b="0" i="1" dirty="0">
                        <a:solidFill>
                          <a:schemeClr val="tx1"/>
                        </a:solidFill>
                        <a:latin typeface="NikoshBAN" pitchFamily="2" charset="0"/>
                        <a:cs typeface="NikoshBAN" pitchFamily="2" charset="0"/>
                      </a:endParaRPr>
                    </a:p>
                  </a:txBody>
                  <a:tcPr>
                    <a:blipFill>
                      <a:blip r:embed="rId4"/>
                      <a:tile tx="0" ty="0" sx="100000" sy="100000" flip="none" algn="tl"/>
                    </a:blipFill>
                  </a:tcPr>
                </a:tc>
                <a:extLst>
                  <a:ext uri="{0D108BD9-81ED-4DB2-BD59-A6C34878D82A}">
                    <a16:rowId xmlns:a16="http://schemas.microsoft.com/office/drawing/2014/main" val="10000"/>
                  </a:ext>
                </a:extLst>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plus(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plus(in)">
                                      <p:cBhvr>
                                        <p:cTn id="1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44457F-4792-4F80-AC9C-EE060D7BC85B}" type="datetime3">
              <a:rPr lang="en-SG" smtClean="0"/>
              <a:t>17 November 2020</a:t>
            </a:fld>
            <a:endParaRPr lang="en-SG"/>
          </a:p>
        </p:txBody>
      </p:sp>
      <p:grpSp>
        <p:nvGrpSpPr>
          <p:cNvPr id="7" name="Group 6"/>
          <p:cNvGrpSpPr>
            <a:grpSpLocks/>
          </p:cNvGrpSpPr>
          <p:nvPr/>
        </p:nvGrpSpPr>
        <p:grpSpPr bwMode="auto">
          <a:xfrm>
            <a:off x="119921" y="71203"/>
            <a:ext cx="11932171" cy="381000"/>
            <a:chOff x="0" y="0"/>
            <a:chExt cx="9220200" cy="381000"/>
          </a:xfrm>
        </p:grpSpPr>
        <p:pic>
          <p:nvPicPr>
            <p:cNvPr id="8" name="Picture 7" descr="D:\Digital Content\ALPONA\floral_band_cartoon_thumb.jpg"/>
            <p:cNvPicPr>
              <a:picLocks noChangeAspect="1" noChangeArrowheads="1"/>
            </p:cNvPicPr>
            <p:nvPr/>
          </p:nvPicPr>
          <p:blipFill>
            <a:blip r:embed="rId2"/>
            <a:srcRect t="21477" b="19463"/>
            <a:stretch>
              <a:fillRect/>
            </a:stretch>
          </p:blipFill>
          <p:spPr bwMode="auto">
            <a:xfrm>
              <a:off x="0" y="0"/>
              <a:ext cx="1905000" cy="381000"/>
            </a:xfrm>
            <a:prstGeom prst="rect">
              <a:avLst/>
            </a:prstGeom>
            <a:noFill/>
            <a:ln w="9525">
              <a:noFill/>
              <a:miter lim="800000"/>
              <a:headEnd/>
              <a:tailEnd/>
            </a:ln>
          </p:spPr>
        </p:pic>
        <p:pic>
          <p:nvPicPr>
            <p:cNvPr id="9" name="Picture 8" descr="D:\Digital Content\ALPONA\floral_band_cartoon_thumb.jpg"/>
            <p:cNvPicPr>
              <a:picLocks noChangeAspect="1" noChangeArrowheads="1"/>
            </p:cNvPicPr>
            <p:nvPr/>
          </p:nvPicPr>
          <p:blipFill>
            <a:blip r:embed="rId2"/>
            <a:srcRect t="21477" b="19463"/>
            <a:stretch>
              <a:fillRect/>
            </a:stretch>
          </p:blipFill>
          <p:spPr bwMode="auto">
            <a:xfrm>
              <a:off x="1828800" y="0"/>
              <a:ext cx="1905000" cy="381000"/>
            </a:xfrm>
            <a:prstGeom prst="rect">
              <a:avLst/>
            </a:prstGeom>
            <a:noFill/>
            <a:ln w="9525">
              <a:noFill/>
              <a:miter lim="800000"/>
              <a:headEnd/>
              <a:tailEnd/>
            </a:ln>
          </p:spPr>
        </p:pic>
        <p:pic>
          <p:nvPicPr>
            <p:cNvPr id="10" name="Picture 9" descr="D:\Digital Content\ALPONA\floral_band_cartoon_thumb.jpg"/>
            <p:cNvPicPr>
              <a:picLocks noChangeAspect="1" noChangeArrowheads="1"/>
            </p:cNvPicPr>
            <p:nvPr/>
          </p:nvPicPr>
          <p:blipFill>
            <a:blip r:embed="rId2"/>
            <a:srcRect t="21477" b="19463"/>
            <a:stretch>
              <a:fillRect/>
            </a:stretch>
          </p:blipFill>
          <p:spPr bwMode="auto">
            <a:xfrm>
              <a:off x="3657600" y="0"/>
              <a:ext cx="1905000" cy="381000"/>
            </a:xfrm>
            <a:prstGeom prst="rect">
              <a:avLst/>
            </a:prstGeom>
            <a:noFill/>
            <a:ln w="9525">
              <a:noFill/>
              <a:miter lim="800000"/>
              <a:headEnd/>
              <a:tailEnd/>
            </a:ln>
          </p:spPr>
        </p:pic>
        <p:pic>
          <p:nvPicPr>
            <p:cNvPr id="11" name="Picture 10" descr="D:\Digital Content\ALPONA\floral_band_cartoon_thumb.jpg"/>
            <p:cNvPicPr>
              <a:picLocks noChangeAspect="1" noChangeArrowheads="1"/>
            </p:cNvPicPr>
            <p:nvPr/>
          </p:nvPicPr>
          <p:blipFill>
            <a:blip r:embed="rId2"/>
            <a:srcRect t="21477" b="19463"/>
            <a:stretch>
              <a:fillRect/>
            </a:stretch>
          </p:blipFill>
          <p:spPr bwMode="auto">
            <a:xfrm>
              <a:off x="5486400" y="0"/>
              <a:ext cx="1905000" cy="381000"/>
            </a:xfrm>
            <a:prstGeom prst="rect">
              <a:avLst/>
            </a:prstGeom>
            <a:noFill/>
            <a:ln w="9525">
              <a:noFill/>
              <a:miter lim="800000"/>
              <a:headEnd/>
              <a:tailEnd/>
            </a:ln>
          </p:spPr>
        </p:pic>
        <p:pic>
          <p:nvPicPr>
            <p:cNvPr id="12" name="Picture 11" descr="D:\Digital Content\ALPONA\floral_band_cartoon_thumb.jpg"/>
            <p:cNvPicPr>
              <a:picLocks noChangeAspect="1" noChangeArrowheads="1"/>
            </p:cNvPicPr>
            <p:nvPr/>
          </p:nvPicPr>
          <p:blipFill>
            <a:blip r:embed="rId2"/>
            <a:srcRect t="21477" b="19463"/>
            <a:stretch>
              <a:fillRect/>
            </a:stretch>
          </p:blipFill>
          <p:spPr bwMode="auto">
            <a:xfrm>
              <a:off x="7315200" y="0"/>
              <a:ext cx="1905000" cy="381000"/>
            </a:xfrm>
            <a:prstGeom prst="rect">
              <a:avLst/>
            </a:prstGeom>
            <a:noFill/>
            <a:ln w="9525">
              <a:noFill/>
              <a:miter lim="800000"/>
              <a:headEnd/>
              <a:tailEnd/>
            </a:ln>
          </p:spPr>
        </p:pic>
      </p:gr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5007016">
            <a:off x="9743104" y="4424884"/>
            <a:ext cx="2152650" cy="2298029"/>
          </a:xfrm>
          <a:prstGeom prst="rect">
            <a:avLst/>
          </a:prstGeom>
        </p:spPr>
      </p:pic>
      <p:grpSp>
        <p:nvGrpSpPr>
          <p:cNvPr id="15" name="Group 14"/>
          <p:cNvGrpSpPr/>
          <p:nvPr/>
        </p:nvGrpSpPr>
        <p:grpSpPr>
          <a:xfrm>
            <a:off x="2486633" y="752516"/>
            <a:ext cx="6639951" cy="5303520"/>
            <a:chOff x="3235569" y="1153551"/>
            <a:chExt cx="6639951" cy="5303520"/>
          </a:xfrm>
        </p:grpSpPr>
        <p:sp>
          <p:nvSpPr>
            <p:cNvPr id="3" name="Rectangle 2"/>
            <p:cNvSpPr/>
            <p:nvPr/>
          </p:nvSpPr>
          <p:spPr>
            <a:xfrm>
              <a:off x="3235569" y="4586068"/>
              <a:ext cx="6639951" cy="1871003"/>
            </a:xfrm>
            <a:prstGeom prst="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endParaRPr lang="as-IN" b="1" dirty="0" smtClean="0">
                <a:ln w="11430">
                  <a:solidFill>
                    <a:srgbClr val="180000"/>
                  </a:solidFill>
                </a:ln>
                <a:solidFill>
                  <a:srgbClr val="180000"/>
                </a:solidFill>
                <a:effectLst>
                  <a:outerShdw blurRad="50800" dist="39000" dir="5460000" algn="tl">
                    <a:srgbClr val="000000">
                      <a:alpha val="38000"/>
                    </a:srgbClr>
                  </a:outerShdw>
                </a:effectLst>
                <a:latin typeface="NikoshBAN" pitchFamily="2" charset="0"/>
                <a:cs typeface="NikoshBAN" pitchFamily="2" charset="0"/>
              </a:endParaRPr>
            </a:p>
            <a:p>
              <a:pPr algn="ctr"/>
              <a:endParaRPr lang="as-IN" b="1" dirty="0">
                <a:ln w="11430">
                  <a:solidFill>
                    <a:srgbClr val="180000"/>
                  </a:solidFill>
                </a:ln>
                <a:solidFill>
                  <a:srgbClr val="180000"/>
                </a:solidFill>
                <a:effectLst>
                  <a:outerShdw blurRad="50800" dist="39000" dir="5460000" algn="tl">
                    <a:srgbClr val="000000">
                      <a:alpha val="38000"/>
                    </a:srgbClr>
                  </a:outerShdw>
                </a:effectLst>
                <a:latin typeface="NikoshBAN" pitchFamily="2" charset="0"/>
                <a:cs typeface="NikoshBAN" pitchFamily="2" charset="0"/>
              </a:endParaRPr>
            </a:p>
            <a:p>
              <a:pPr algn="ctr"/>
              <a:r>
                <a:rPr lang="as-IN" sz="2800" dirty="0" smtClean="0">
                  <a:ln w="11430">
                    <a:solidFill>
                      <a:srgbClr val="180000"/>
                    </a:solidFill>
                  </a:ln>
                  <a:solidFill>
                    <a:srgbClr val="180000"/>
                  </a:solidFill>
                  <a:effectLst>
                    <a:outerShdw blurRad="50800" dist="39000" dir="5460000" algn="tl">
                      <a:srgbClr val="000000">
                        <a:alpha val="38000"/>
                      </a:srgbClr>
                    </a:outerShdw>
                  </a:effectLst>
                  <a:latin typeface="NikoshBAN" pitchFamily="2" charset="0"/>
                  <a:cs typeface="NikoshBAN" pitchFamily="2" charset="0"/>
                </a:rPr>
                <a:t>                                         </a:t>
              </a:r>
              <a:r>
                <a:rPr lang="bn-BD" sz="2800" dirty="0" smtClean="0">
                  <a:ln w="11430">
                    <a:solidFill>
                      <a:srgbClr val="180000"/>
                    </a:solidFill>
                  </a:ln>
                  <a:solidFill>
                    <a:srgbClr val="180000"/>
                  </a:solidFill>
                  <a:effectLst>
                    <a:outerShdw blurRad="50800" dist="39000" dir="5460000" algn="tl">
                      <a:srgbClr val="000000">
                        <a:alpha val="38000"/>
                      </a:srgbClr>
                    </a:outerShdw>
                  </a:effectLst>
                  <a:latin typeface="NikoshBAN" pitchFamily="2" charset="0"/>
                  <a:cs typeface="NikoshBAN" pitchFamily="2" charset="0"/>
                </a:rPr>
                <a:t>দেখিনু </a:t>
              </a:r>
              <a:r>
                <a:rPr lang="bn-BD" sz="2800" dirty="0">
                  <a:ln w="11430">
                    <a:solidFill>
                      <a:srgbClr val="180000"/>
                    </a:solidFill>
                  </a:ln>
                  <a:solidFill>
                    <a:srgbClr val="180000"/>
                  </a:solidFill>
                  <a:effectLst>
                    <a:outerShdw blurRad="50800" dist="39000" dir="5460000" algn="tl">
                      <a:srgbClr val="000000">
                        <a:alpha val="38000"/>
                      </a:srgbClr>
                    </a:outerShdw>
                  </a:effectLst>
                  <a:latin typeface="NikoshBAN" pitchFamily="2" charset="0"/>
                  <a:cs typeface="NikoshBAN" pitchFamily="2" charset="0"/>
                </a:rPr>
                <a:t>সে দিন রেলে</a:t>
              </a:r>
              <a:r>
                <a:rPr lang="bn-BD" sz="2800" dirty="0" smtClean="0">
                  <a:ln w="11430">
                    <a:solidFill>
                      <a:srgbClr val="180000"/>
                    </a:solidFill>
                  </a:ln>
                  <a:solidFill>
                    <a:srgbClr val="180000"/>
                  </a:solidFill>
                  <a:effectLst>
                    <a:outerShdw blurRad="50800" dist="39000" dir="5460000" algn="tl">
                      <a:srgbClr val="000000">
                        <a:alpha val="38000"/>
                      </a:srgbClr>
                    </a:outerShdw>
                  </a:effectLst>
                  <a:latin typeface="NikoshBAN" pitchFamily="2" charset="0"/>
                  <a:cs typeface="NikoshBAN" pitchFamily="2" charset="0"/>
                </a:rPr>
                <a:t>,</a:t>
              </a:r>
              <a:endParaRPr lang="as-IN" sz="2800" dirty="0" smtClean="0">
                <a:ln w="11430">
                  <a:solidFill>
                    <a:srgbClr val="180000"/>
                  </a:solidFill>
                </a:ln>
                <a:solidFill>
                  <a:srgbClr val="180000"/>
                </a:solidFill>
                <a:effectLst>
                  <a:outerShdw blurRad="50800" dist="39000" dir="5460000" algn="tl">
                    <a:srgbClr val="000000">
                      <a:alpha val="38000"/>
                    </a:srgbClr>
                  </a:outerShdw>
                </a:effectLst>
                <a:latin typeface="NikoshBAN" pitchFamily="2" charset="0"/>
                <a:cs typeface="NikoshBAN" pitchFamily="2" charset="0"/>
              </a:endParaRPr>
            </a:p>
            <a:p>
              <a:pPr algn="ctr"/>
              <a:r>
                <a:rPr lang="bn-BD" sz="2800" dirty="0">
                  <a:ln w="11430">
                    <a:solidFill>
                      <a:srgbClr val="180000"/>
                    </a:solidFill>
                  </a:ln>
                  <a:solidFill>
                    <a:srgbClr val="180000"/>
                  </a:solidFill>
                  <a:effectLst>
                    <a:outerShdw blurRad="50800" dist="39000" dir="5460000" algn="tl">
                      <a:srgbClr val="000000">
                        <a:alpha val="38000"/>
                      </a:srgbClr>
                    </a:outerShdw>
                  </a:effectLst>
                  <a:latin typeface="NikoshBAN" pitchFamily="2" charset="0"/>
                  <a:cs typeface="NikoshBAN" pitchFamily="2" charset="0"/>
                </a:rPr>
                <a:t>কুলি বলে এক বাবু সা’ব তারে ঠেলে দিলে নিচে ফেলে-</a:t>
              </a:r>
            </a:p>
            <a:p>
              <a:pPr algn="ctr"/>
              <a:r>
                <a:rPr lang="as-IN" sz="2800" dirty="0" smtClean="0">
                  <a:ln w="11430">
                    <a:solidFill>
                      <a:srgbClr val="180000"/>
                    </a:solidFill>
                  </a:ln>
                  <a:solidFill>
                    <a:srgbClr val="180000"/>
                  </a:solidFill>
                  <a:effectLst>
                    <a:outerShdw blurRad="50800" dist="39000" dir="5460000" algn="tl">
                      <a:srgbClr val="000000">
                        <a:alpha val="38000"/>
                      </a:srgbClr>
                    </a:outerShdw>
                  </a:effectLst>
                  <a:latin typeface="NikoshBAN" pitchFamily="2" charset="0"/>
                  <a:cs typeface="NikoshBAN" pitchFamily="2" charset="0"/>
                </a:rPr>
                <a:t>                                       </a:t>
              </a:r>
              <a:r>
                <a:rPr lang="bn-BD" sz="2800" dirty="0" smtClean="0">
                  <a:ln w="11430">
                    <a:solidFill>
                      <a:srgbClr val="180000"/>
                    </a:solidFill>
                  </a:ln>
                  <a:solidFill>
                    <a:srgbClr val="180000"/>
                  </a:solidFill>
                  <a:effectLst>
                    <a:outerShdw blurRad="50800" dist="39000" dir="5460000" algn="tl">
                      <a:srgbClr val="000000">
                        <a:alpha val="38000"/>
                      </a:srgbClr>
                    </a:outerShdw>
                  </a:effectLst>
                  <a:latin typeface="NikoshBAN" pitchFamily="2" charset="0"/>
                  <a:cs typeface="NikoshBAN" pitchFamily="2" charset="0"/>
                </a:rPr>
                <a:t>চোখ </a:t>
              </a:r>
              <a:r>
                <a:rPr lang="bn-BD" sz="2800" dirty="0">
                  <a:ln w="11430">
                    <a:solidFill>
                      <a:srgbClr val="180000"/>
                    </a:solidFill>
                  </a:ln>
                  <a:solidFill>
                    <a:srgbClr val="180000"/>
                  </a:solidFill>
                  <a:effectLst>
                    <a:outerShdw blurRad="50800" dist="39000" dir="5460000" algn="tl">
                      <a:srgbClr val="000000">
                        <a:alpha val="38000"/>
                      </a:srgbClr>
                    </a:outerShdw>
                  </a:effectLst>
                  <a:latin typeface="NikoshBAN" pitchFamily="2" charset="0"/>
                  <a:cs typeface="NikoshBAN" pitchFamily="2" charset="0"/>
                </a:rPr>
                <a:t>ফেটে এলো জল</a:t>
              </a:r>
              <a:r>
                <a:rPr lang="bn-BD" sz="2800" dirty="0" smtClean="0">
                  <a:ln w="11430">
                    <a:solidFill>
                      <a:srgbClr val="180000"/>
                    </a:solidFill>
                  </a:ln>
                  <a:solidFill>
                    <a:srgbClr val="180000"/>
                  </a:solidFill>
                  <a:effectLst>
                    <a:outerShdw blurRad="50800" dist="39000" dir="5460000" algn="tl">
                      <a:srgbClr val="000000">
                        <a:alpha val="38000"/>
                      </a:srgbClr>
                    </a:outerShdw>
                  </a:effectLst>
                  <a:latin typeface="NikoshBAN" pitchFamily="2" charset="0"/>
                  <a:cs typeface="NikoshBAN" pitchFamily="2" charset="0"/>
                </a:rPr>
                <a:t>,</a:t>
              </a:r>
              <a:endParaRPr lang="as-IN" sz="2800" dirty="0" smtClean="0">
                <a:ln w="11430">
                  <a:solidFill>
                    <a:srgbClr val="180000"/>
                  </a:solidFill>
                </a:ln>
                <a:solidFill>
                  <a:srgbClr val="180000"/>
                </a:solidFill>
                <a:effectLst>
                  <a:outerShdw blurRad="50800" dist="39000" dir="5460000" algn="tl">
                    <a:srgbClr val="000000">
                      <a:alpha val="38000"/>
                    </a:srgbClr>
                  </a:outerShdw>
                </a:effectLst>
                <a:latin typeface="NikoshBAN" pitchFamily="2" charset="0"/>
                <a:cs typeface="NikoshBAN" pitchFamily="2" charset="0"/>
              </a:endParaRPr>
            </a:p>
            <a:p>
              <a:pPr algn="ctr"/>
              <a:r>
                <a:rPr lang="bn-BD" sz="2800" dirty="0">
                  <a:ln w="11430">
                    <a:solidFill>
                      <a:srgbClr val="180000"/>
                    </a:solidFill>
                  </a:ln>
                  <a:solidFill>
                    <a:srgbClr val="180000"/>
                  </a:solidFill>
                  <a:effectLst>
                    <a:outerShdw blurRad="50800" dist="39000" dir="5460000" algn="tl">
                      <a:srgbClr val="000000">
                        <a:alpha val="38000"/>
                      </a:srgbClr>
                    </a:outerShdw>
                  </a:effectLst>
                  <a:latin typeface="NikoshBAN" pitchFamily="2" charset="0"/>
                  <a:cs typeface="NikoshBAN" pitchFamily="2" charset="0"/>
                </a:rPr>
                <a:t>এমনি করে কি জগৎ জুড়িয়া মার খাবে দুর্বল?</a:t>
              </a:r>
              <a:endParaRPr lang="en-SG" sz="2800" dirty="0">
                <a:latin typeface="NikoshBAN" panose="02000000000000000000" pitchFamily="2" charset="0"/>
                <a:cs typeface="NikoshBAN" panose="02000000000000000000" pitchFamily="2" charset="0"/>
              </a:endParaRPr>
            </a:p>
            <a:p>
              <a:pPr algn="ctr"/>
              <a:endParaRPr lang="bn-BD" b="1" dirty="0">
                <a:ln w="11430">
                  <a:solidFill>
                    <a:srgbClr val="180000"/>
                  </a:solidFill>
                </a:ln>
                <a:solidFill>
                  <a:srgbClr val="180000"/>
                </a:solidFill>
                <a:effectLst>
                  <a:outerShdw blurRad="50800" dist="39000" dir="5460000" algn="tl">
                    <a:srgbClr val="000000">
                      <a:alpha val="38000"/>
                    </a:srgbClr>
                  </a:outerShdw>
                </a:effectLst>
                <a:latin typeface="NikoshBAN" pitchFamily="2" charset="0"/>
                <a:cs typeface="NikoshBAN" pitchFamily="2" charset="0"/>
              </a:endParaRPr>
            </a:p>
            <a:p>
              <a:pPr algn="ctr"/>
              <a:endParaRPr lang="en-SG" dirty="0"/>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5569" y="1153551"/>
              <a:ext cx="6639951" cy="3432517"/>
            </a:xfrm>
            <a:prstGeom prst="rect">
              <a:avLst/>
            </a:prstGeom>
            <a:ln w="88900" cap="sq" cmpd="thickThin">
              <a:solidFill>
                <a:srgbClr val="000000"/>
              </a:solidFill>
              <a:prstDash val="solid"/>
              <a:miter lim="800000"/>
            </a:ln>
            <a:effectLst>
              <a:innerShdw blurRad="76200">
                <a:srgbClr val="000000"/>
              </a:innerShdw>
            </a:effectLst>
          </p:spPr>
        </p:pic>
      </p:gr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ircle(in)">
                                      <p:cBhvr>
                                        <p:cTn id="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86793-9C13-4740-9376-605A985C78DC}" type="datetime3">
              <a:rPr lang="en-SG" smtClean="0"/>
              <a:t>17 November 2020</a:t>
            </a:fld>
            <a:endParaRPr lang="en-SG"/>
          </a:p>
        </p:txBody>
      </p:sp>
      <p:grpSp>
        <p:nvGrpSpPr>
          <p:cNvPr id="3" name="Group 2"/>
          <p:cNvGrpSpPr>
            <a:grpSpLocks/>
          </p:cNvGrpSpPr>
          <p:nvPr/>
        </p:nvGrpSpPr>
        <p:grpSpPr bwMode="auto">
          <a:xfrm>
            <a:off x="119921" y="71203"/>
            <a:ext cx="11932171" cy="381000"/>
            <a:chOff x="0" y="0"/>
            <a:chExt cx="9220200" cy="381000"/>
          </a:xfrm>
        </p:grpSpPr>
        <p:pic>
          <p:nvPicPr>
            <p:cNvPr id="4" name="Picture 3" descr="D:\Digital Content\ALPONA\floral_band_cartoon_thumb.jpg"/>
            <p:cNvPicPr>
              <a:picLocks noChangeAspect="1" noChangeArrowheads="1"/>
            </p:cNvPicPr>
            <p:nvPr/>
          </p:nvPicPr>
          <p:blipFill>
            <a:blip r:embed="rId2"/>
            <a:srcRect t="21477" b="19463"/>
            <a:stretch>
              <a:fillRect/>
            </a:stretch>
          </p:blipFill>
          <p:spPr bwMode="auto">
            <a:xfrm>
              <a:off x="0" y="0"/>
              <a:ext cx="1905000" cy="381000"/>
            </a:xfrm>
            <a:prstGeom prst="rect">
              <a:avLst/>
            </a:prstGeom>
            <a:noFill/>
            <a:ln w="9525">
              <a:noFill/>
              <a:miter lim="800000"/>
              <a:headEnd/>
              <a:tailEnd/>
            </a:ln>
          </p:spPr>
        </p:pic>
        <p:pic>
          <p:nvPicPr>
            <p:cNvPr id="5" name="Picture 4" descr="D:\Digital Content\ALPONA\floral_band_cartoon_thumb.jpg"/>
            <p:cNvPicPr>
              <a:picLocks noChangeAspect="1" noChangeArrowheads="1"/>
            </p:cNvPicPr>
            <p:nvPr/>
          </p:nvPicPr>
          <p:blipFill>
            <a:blip r:embed="rId2"/>
            <a:srcRect t="21477" b="19463"/>
            <a:stretch>
              <a:fillRect/>
            </a:stretch>
          </p:blipFill>
          <p:spPr bwMode="auto">
            <a:xfrm>
              <a:off x="1828800" y="0"/>
              <a:ext cx="1905000" cy="381000"/>
            </a:xfrm>
            <a:prstGeom prst="rect">
              <a:avLst/>
            </a:prstGeom>
            <a:noFill/>
            <a:ln w="9525">
              <a:noFill/>
              <a:miter lim="800000"/>
              <a:headEnd/>
              <a:tailEnd/>
            </a:ln>
          </p:spPr>
        </p:pic>
        <p:pic>
          <p:nvPicPr>
            <p:cNvPr id="6" name="Picture 5" descr="D:\Digital Content\ALPONA\floral_band_cartoon_thumb.jpg"/>
            <p:cNvPicPr>
              <a:picLocks noChangeAspect="1" noChangeArrowheads="1"/>
            </p:cNvPicPr>
            <p:nvPr/>
          </p:nvPicPr>
          <p:blipFill>
            <a:blip r:embed="rId2"/>
            <a:srcRect t="21477" b="19463"/>
            <a:stretch>
              <a:fillRect/>
            </a:stretch>
          </p:blipFill>
          <p:spPr bwMode="auto">
            <a:xfrm>
              <a:off x="3657600" y="0"/>
              <a:ext cx="1905000" cy="381000"/>
            </a:xfrm>
            <a:prstGeom prst="rect">
              <a:avLst/>
            </a:prstGeom>
            <a:noFill/>
            <a:ln w="9525">
              <a:noFill/>
              <a:miter lim="800000"/>
              <a:headEnd/>
              <a:tailEnd/>
            </a:ln>
          </p:spPr>
        </p:pic>
        <p:pic>
          <p:nvPicPr>
            <p:cNvPr id="7" name="Picture 6" descr="D:\Digital Content\ALPONA\floral_band_cartoon_thumb.jpg"/>
            <p:cNvPicPr>
              <a:picLocks noChangeAspect="1" noChangeArrowheads="1"/>
            </p:cNvPicPr>
            <p:nvPr/>
          </p:nvPicPr>
          <p:blipFill>
            <a:blip r:embed="rId2"/>
            <a:srcRect t="21477" b="19463"/>
            <a:stretch>
              <a:fillRect/>
            </a:stretch>
          </p:blipFill>
          <p:spPr bwMode="auto">
            <a:xfrm>
              <a:off x="5486400" y="0"/>
              <a:ext cx="1905000" cy="381000"/>
            </a:xfrm>
            <a:prstGeom prst="rect">
              <a:avLst/>
            </a:prstGeom>
            <a:noFill/>
            <a:ln w="9525">
              <a:noFill/>
              <a:miter lim="800000"/>
              <a:headEnd/>
              <a:tailEnd/>
            </a:ln>
          </p:spPr>
        </p:pic>
        <p:pic>
          <p:nvPicPr>
            <p:cNvPr id="8" name="Picture 7" descr="D:\Digital Content\ALPONA\floral_band_cartoon_thumb.jpg"/>
            <p:cNvPicPr>
              <a:picLocks noChangeAspect="1" noChangeArrowheads="1"/>
            </p:cNvPicPr>
            <p:nvPr/>
          </p:nvPicPr>
          <p:blipFill>
            <a:blip r:embed="rId2"/>
            <a:srcRect t="21477" b="19463"/>
            <a:stretch>
              <a:fillRect/>
            </a:stretch>
          </p:blipFill>
          <p:spPr bwMode="auto">
            <a:xfrm>
              <a:off x="7315200" y="0"/>
              <a:ext cx="1905000" cy="381000"/>
            </a:xfrm>
            <a:prstGeom prst="rect">
              <a:avLst/>
            </a:prstGeom>
            <a:noFill/>
            <a:ln w="9525">
              <a:noFill/>
              <a:miter lim="800000"/>
              <a:headEnd/>
              <a:tailEnd/>
            </a:ln>
          </p:spPr>
        </p:pic>
      </p:grpSp>
      <p:grpSp>
        <p:nvGrpSpPr>
          <p:cNvPr id="16" name="Group 15"/>
          <p:cNvGrpSpPr/>
          <p:nvPr/>
        </p:nvGrpSpPr>
        <p:grpSpPr>
          <a:xfrm>
            <a:off x="1563243" y="857323"/>
            <a:ext cx="9045526" cy="4627147"/>
            <a:chOff x="2697293" y="1729520"/>
            <a:chExt cx="9045526" cy="4627147"/>
          </a:xfrm>
        </p:grpSpPr>
        <p:grpSp>
          <p:nvGrpSpPr>
            <p:cNvPr id="13" name="Group 12"/>
            <p:cNvGrpSpPr/>
            <p:nvPr/>
          </p:nvGrpSpPr>
          <p:grpSpPr>
            <a:xfrm>
              <a:off x="2697293" y="1729520"/>
              <a:ext cx="9045526" cy="2448902"/>
              <a:chOff x="4391131" y="1729520"/>
              <a:chExt cx="5689788" cy="165735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91131" y="1729520"/>
                <a:ext cx="2828925" cy="1657350"/>
              </a:xfrm>
              <a:prstGeom prst="rect">
                <a:avLst/>
              </a:prstGeom>
              <a:ln w="88900" cap="sq" cmpd="thickThin">
                <a:solidFill>
                  <a:srgbClr val="000000"/>
                </a:solidFill>
                <a:prstDash val="solid"/>
                <a:miter lim="800000"/>
              </a:ln>
              <a:effectLst>
                <a:innerShdw blurRad="76200">
                  <a:srgbClr val="000000"/>
                </a:innerShdw>
              </a:effectLst>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8669" y="1729520"/>
                <a:ext cx="2762250" cy="1657350"/>
              </a:xfrm>
              <a:prstGeom prst="rect">
                <a:avLst/>
              </a:prstGeom>
              <a:ln w="88900" cap="sq" cmpd="thickThin">
                <a:solidFill>
                  <a:srgbClr val="000000"/>
                </a:solidFill>
                <a:prstDash val="solid"/>
                <a:miter lim="800000"/>
              </a:ln>
              <a:effectLst>
                <a:innerShdw blurRad="76200">
                  <a:srgbClr val="000000"/>
                </a:innerShdw>
              </a:effectLst>
            </p:spPr>
          </p:pic>
        </p:grpSp>
        <p:sp>
          <p:nvSpPr>
            <p:cNvPr id="15" name="TextBox 14"/>
            <p:cNvSpPr txBox="1"/>
            <p:nvPr/>
          </p:nvSpPr>
          <p:spPr>
            <a:xfrm>
              <a:off x="3876722" y="4263786"/>
              <a:ext cx="6949440" cy="2092881"/>
            </a:xfrm>
            <a:prstGeom prst="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wrap="square" rtlCol="0">
              <a:spAutoFit/>
            </a:bodyPr>
            <a:lstStyle/>
            <a:p>
              <a:pPr algn="just"/>
              <a:r>
                <a:rPr lang="bn-BD" sz="2800" dirty="0">
                  <a:ln w="11430">
                    <a:solidFill>
                      <a:srgbClr val="180000"/>
                    </a:solidFill>
                  </a:ln>
                  <a:solidFill>
                    <a:schemeClr val="tx1"/>
                  </a:solidFill>
                  <a:effectLst>
                    <a:outerShdw blurRad="50800" dist="39000" dir="5460000" algn="tl">
                      <a:srgbClr val="000000">
                        <a:alpha val="38000"/>
                      </a:srgbClr>
                    </a:outerShdw>
                  </a:effectLst>
                  <a:latin typeface="NikoshBAN" pitchFamily="2" charset="0"/>
                  <a:cs typeface="NikoshBAN" pitchFamily="2" charset="0"/>
                </a:rPr>
                <a:t>যে দধীচিদের হাড় দিয়ে ঐ বাষ্প-শকট চলে,</a:t>
              </a:r>
            </a:p>
            <a:p>
              <a:pPr algn="just"/>
              <a:r>
                <a:rPr lang="bn-BD" sz="2800" dirty="0">
                  <a:ln w="11430">
                    <a:solidFill>
                      <a:srgbClr val="180000"/>
                    </a:solidFill>
                  </a:ln>
                  <a:solidFill>
                    <a:schemeClr val="tx1"/>
                  </a:solidFill>
                  <a:effectLst>
                    <a:outerShdw blurRad="50800" dist="39000" dir="5460000" algn="tl">
                      <a:srgbClr val="000000">
                        <a:alpha val="38000"/>
                      </a:srgbClr>
                    </a:outerShdw>
                  </a:effectLst>
                  <a:latin typeface="NikoshBAN" pitchFamily="2" charset="0"/>
                  <a:cs typeface="NikoshBAN" pitchFamily="2" charset="0"/>
                </a:rPr>
                <a:t>বাবু সাব এসে চড়িল তাহাতে, কুলিরা পড়িল তলে।</a:t>
              </a:r>
            </a:p>
            <a:p>
              <a:pPr algn="just"/>
              <a:r>
                <a:rPr lang="bn-BD" sz="2800" dirty="0">
                  <a:ln w="11430">
                    <a:solidFill>
                      <a:srgbClr val="180000"/>
                    </a:solidFill>
                  </a:ln>
                  <a:solidFill>
                    <a:schemeClr val="tx1"/>
                  </a:solidFill>
                  <a:effectLst>
                    <a:outerShdw blurRad="50800" dist="39000" dir="5460000" algn="tl">
                      <a:srgbClr val="000000">
                        <a:alpha val="38000"/>
                      </a:srgbClr>
                    </a:outerShdw>
                  </a:effectLst>
                  <a:latin typeface="NikoshBAN" pitchFamily="2" charset="0"/>
                  <a:cs typeface="NikoshBAN" pitchFamily="2" charset="0"/>
                </a:rPr>
                <a:t>বেতন দিয়াছ?-চুপ রও যত মিথ্যাবাদীর দল!</a:t>
              </a:r>
            </a:p>
            <a:p>
              <a:pPr algn="just"/>
              <a:r>
                <a:rPr lang="bn-BD" sz="2800" dirty="0">
                  <a:ln w="11430">
                    <a:solidFill>
                      <a:srgbClr val="180000"/>
                    </a:solidFill>
                  </a:ln>
                  <a:solidFill>
                    <a:schemeClr val="tx1"/>
                  </a:solidFill>
                  <a:effectLst>
                    <a:outerShdw blurRad="50800" dist="39000" dir="5460000" algn="tl">
                      <a:srgbClr val="000000">
                        <a:alpha val="38000"/>
                      </a:srgbClr>
                    </a:outerShdw>
                  </a:effectLst>
                  <a:latin typeface="NikoshBAN" pitchFamily="2" charset="0"/>
                  <a:cs typeface="NikoshBAN" pitchFamily="2" charset="0"/>
                </a:rPr>
                <a:t>কত পাই দিয়ে কুলিদের তুই কত ক্রোর পেলি বল?</a:t>
              </a:r>
            </a:p>
            <a:p>
              <a:endParaRPr lang="en-SG" dirty="0"/>
            </a:p>
          </p:txBody>
        </p:sp>
      </p:grpSp>
    </p:spTree>
    <p:extLst>
      <p:ext uri="{BB962C8B-B14F-4D97-AF65-F5344CB8AC3E}">
        <p14:creationId xmlns:p14="http://schemas.microsoft.com/office/powerpoint/2010/main" val="2505226600"/>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heel(1)">
                                      <p:cBhvr>
                                        <p:cTn id="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42900" y="2857500"/>
            <a:ext cx="6305550" cy="295275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 name="Rectangle 8"/>
          <p:cNvSpPr/>
          <p:nvPr/>
        </p:nvSpPr>
        <p:spPr>
          <a:xfrm>
            <a:off x="619125" y="2857500"/>
            <a:ext cx="6096000" cy="2985433"/>
          </a:xfrm>
          <a:prstGeom prst="rect">
            <a:avLst/>
          </a:prstGeom>
        </p:spPr>
        <p:txBody>
          <a:bodyPr>
            <a:spAutoFit/>
          </a:bodyPr>
          <a:lstStyle/>
          <a:p>
            <a:pPr algn="just"/>
            <a:r>
              <a:rPr lang="as-IN" sz="3200" b="1" i="1" dirty="0">
                <a:latin typeface="NikoshBAN" pitchFamily="2" charset="0"/>
                <a:cs typeface="NikoshBAN" pitchFamily="2" charset="0"/>
              </a:rPr>
              <a:t>মো.খলিলুর রহমান</a:t>
            </a:r>
          </a:p>
          <a:p>
            <a:pPr algn="just"/>
            <a:r>
              <a:rPr lang="as-IN" sz="3200" b="1" i="1" dirty="0">
                <a:latin typeface="NikoshBAN" pitchFamily="2" charset="0"/>
                <a:cs typeface="NikoshBAN" pitchFamily="2" charset="0"/>
              </a:rPr>
              <a:t>সহকারী শিক্ষক</a:t>
            </a:r>
          </a:p>
          <a:p>
            <a:pPr algn="just"/>
            <a:r>
              <a:rPr lang="as-IN" sz="3200" b="1" i="1" dirty="0">
                <a:latin typeface="NikoshBAN" pitchFamily="2" charset="0"/>
                <a:cs typeface="NikoshBAN" pitchFamily="2" charset="0"/>
              </a:rPr>
              <a:t>বাগমারা উচ্চ বিদ্যালয়</a:t>
            </a:r>
          </a:p>
          <a:p>
            <a:pPr algn="just"/>
            <a:r>
              <a:rPr lang="as-IN" sz="3200" b="1" i="1" dirty="0">
                <a:latin typeface="NikoshBAN" pitchFamily="2" charset="0"/>
                <a:cs typeface="NikoshBAN" pitchFamily="2" charset="0"/>
              </a:rPr>
              <a:t>লালমাই,কুমিল্লা।</a:t>
            </a:r>
          </a:p>
          <a:p>
            <a:pPr algn="just"/>
            <a:r>
              <a:rPr lang="as-IN" sz="3200" b="1" i="1" dirty="0">
                <a:latin typeface="NikoshBAN" pitchFamily="2" charset="0"/>
                <a:cs typeface="NikoshBAN" pitchFamily="2" charset="0"/>
              </a:rPr>
              <a:t>মোবাইল-০১৭১০৩৪০২২৬</a:t>
            </a:r>
            <a:endParaRPr lang="en-SG" sz="3200" b="1" i="1" dirty="0">
              <a:latin typeface="NikoshBAN" pitchFamily="2" charset="0"/>
              <a:cs typeface="NikoshBAN" pitchFamily="2" charset="0"/>
            </a:endParaRPr>
          </a:p>
          <a:p>
            <a:pPr algn="just"/>
            <a:r>
              <a:rPr lang="en-SG" sz="2800" b="1" dirty="0" smtClean="0">
                <a:solidFill>
                  <a:schemeClr val="tx1"/>
                </a:solidFill>
                <a:latin typeface="NikoshBAN" pitchFamily="2" charset="0"/>
                <a:cs typeface="NikoshBAN" pitchFamily="2" charset="0"/>
              </a:rPr>
              <a:t>E-mail, khalil</a:t>
            </a:r>
            <a:r>
              <a:rPr lang="en-SG" sz="2800" b="1" dirty="0" smtClean="0">
                <a:solidFill>
                  <a:schemeClr val="tx1"/>
                </a:solidFill>
                <a:latin typeface="Times New Roman" pitchFamily="18" charset="0"/>
                <a:cs typeface="Times New Roman" pitchFamily="18" charset="0"/>
              </a:rPr>
              <a:t>1062590@gmail.com</a:t>
            </a:r>
            <a:endParaRPr lang="en-SG" sz="2800" b="1" dirty="0">
              <a:solidFill>
                <a:schemeClr val="tx1"/>
              </a:solidFill>
              <a:latin typeface="NikoshBAN" pitchFamily="2" charset="0"/>
              <a:cs typeface="NikoshBAN" pitchFamily="2" charset="0"/>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0041" y="1181101"/>
            <a:ext cx="731220" cy="4629149"/>
          </a:xfrm>
          <a:prstGeom prst="rect">
            <a:avLst/>
          </a:prstGeom>
        </p:spPr>
      </p:pic>
      <p:pic>
        <p:nvPicPr>
          <p:cNvPr id="11" name="Picture 10" descr="22885828_929330987220567_1080490210015248939_n.jpg"/>
          <p:cNvPicPr>
            <a:picLocks noChangeAspect="1"/>
          </p:cNvPicPr>
          <p:nvPr/>
        </p:nvPicPr>
        <p:blipFill>
          <a:blip r:embed="rId3"/>
          <a:stretch>
            <a:fillRect/>
          </a:stretch>
        </p:blipFill>
        <p:spPr>
          <a:xfrm>
            <a:off x="9318618" y="2082800"/>
            <a:ext cx="2000264" cy="266202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2" name="Rectangle 11"/>
          <p:cNvSpPr/>
          <p:nvPr/>
        </p:nvSpPr>
        <p:spPr>
          <a:xfrm>
            <a:off x="4061641" y="297271"/>
            <a:ext cx="3594254"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as-IN" sz="5400" dirty="0" smtClean="0">
                <a:ln/>
                <a:latin typeface="NikoshBAN" panose="02000000000000000000" pitchFamily="2" charset="0"/>
                <a:cs typeface="NikoshBAN" panose="02000000000000000000" pitchFamily="2" charset="0"/>
              </a:rPr>
              <a:t>শিক্ষক পরিচিতি</a:t>
            </a:r>
            <a:endParaRPr lang="en-US" sz="5400" cap="none" spc="0" dirty="0">
              <a:ln/>
              <a:effectLst/>
              <a:latin typeface="NikoshBAN" panose="02000000000000000000" pitchFamily="2" charset="0"/>
              <a:cs typeface="NikoshBAN" panose="02000000000000000000" pitchFamily="2" charset="0"/>
            </a:endParaRPr>
          </a:p>
        </p:txBody>
      </p:sp>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096000">
            <a:off x="140086" y="50702"/>
            <a:ext cx="2152650" cy="2298029"/>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5800186">
            <a:off x="9806642" y="4327124"/>
            <a:ext cx="2152650" cy="2298029"/>
          </a:xfrm>
          <a:prstGeom prst="rect">
            <a:avLst/>
          </a:prstGeom>
        </p:spPr>
      </p:pic>
      <p:sp>
        <p:nvSpPr>
          <p:cNvPr id="15" name="Date Placeholder 14"/>
          <p:cNvSpPr>
            <a:spLocks noGrp="1"/>
          </p:cNvSpPr>
          <p:nvPr>
            <p:ph type="dt" sz="half" idx="10"/>
          </p:nvPr>
        </p:nvSpPr>
        <p:spPr/>
        <p:txBody>
          <a:bodyPr/>
          <a:lstStyle/>
          <a:p>
            <a:fld id="{C18B41AA-5E86-424D-AE48-0408BB9E44B5}" type="datetime3">
              <a:rPr lang="en-SG" smtClean="0"/>
              <a:t>17 November 2020</a:t>
            </a:fld>
            <a:endParaRPr lang="en-SG"/>
          </a:p>
        </p:txBody>
      </p:sp>
    </p:spTree>
    <p:extLst>
      <p:ext uri="{BB962C8B-B14F-4D97-AF65-F5344CB8AC3E}">
        <p14:creationId xmlns:p14="http://schemas.microsoft.com/office/powerpoint/2010/main" val="68227033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2"/>
                                        </p:tgtEl>
                                        <p:attrNameLst>
                                          <p:attrName>style.visibility</p:attrName>
                                        </p:attrNameLst>
                                      </p:cBhvr>
                                      <p:to>
                                        <p:strVal val="visible"/>
                                      </p:to>
                                    </p:set>
                                    <p:anim by="(-#ppt_w*2)" calcmode="lin" valueType="num">
                                      <p:cBhvr rctx="PPT">
                                        <p:cTn id="7" dur="500" autoRev="1" fill="hold">
                                          <p:stCondLst>
                                            <p:cond delay="0"/>
                                          </p:stCondLst>
                                        </p:cTn>
                                        <p:tgtEl>
                                          <p:spTgt spid="12"/>
                                        </p:tgtEl>
                                        <p:attrNameLst>
                                          <p:attrName>ppt_w</p:attrName>
                                        </p:attrNameLst>
                                      </p:cBhvr>
                                    </p:anim>
                                    <p:anim by="(#ppt_w*0.50)" calcmode="lin" valueType="num">
                                      <p:cBhvr>
                                        <p:cTn id="8" dur="500" decel="50000" autoRev="1" fill="hold">
                                          <p:stCondLst>
                                            <p:cond delay="0"/>
                                          </p:stCondLst>
                                        </p:cTn>
                                        <p:tgtEl>
                                          <p:spTgt spid="12"/>
                                        </p:tgtEl>
                                        <p:attrNameLst>
                                          <p:attrName>ppt_x</p:attrName>
                                        </p:attrNameLst>
                                      </p:cBhvr>
                                    </p:anim>
                                    <p:anim from="(-#ppt_h/2)" to="(#ppt_y)" calcmode="lin" valueType="num">
                                      <p:cBhvr>
                                        <p:cTn id="9" dur="1000" fill="hold">
                                          <p:stCondLst>
                                            <p:cond delay="0"/>
                                          </p:stCondLst>
                                        </p:cTn>
                                        <p:tgtEl>
                                          <p:spTgt spid="12"/>
                                        </p:tgtEl>
                                        <p:attrNameLst>
                                          <p:attrName>ppt_y</p:attrName>
                                        </p:attrNameLst>
                                      </p:cBhvr>
                                    </p:anim>
                                    <p:animRot by="21600000">
                                      <p:cBhvr>
                                        <p:cTn id="10" dur="1000" fill="hold">
                                          <p:stCondLst>
                                            <p:cond delay="0"/>
                                          </p:stCondLst>
                                        </p:cTn>
                                        <p:tgtEl>
                                          <p:spTgt spid="1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500" fill="hold"/>
                                        <p:tgtEl>
                                          <p:spTgt spid="10"/>
                                        </p:tgtEl>
                                        <p:attrNameLst>
                                          <p:attrName>ppt_x</p:attrName>
                                        </p:attrNameLst>
                                      </p:cBhvr>
                                      <p:tavLst>
                                        <p:tav tm="0">
                                          <p:val>
                                            <p:strVal val="#ppt_x"/>
                                          </p:val>
                                        </p:tav>
                                        <p:tav tm="100000">
                                          <p:val>
                                            <p:strVal val="#ppt_x"/>
                                          </p:val>
                                        </p:tav>
                                      </p:tavLst>
                                    </p:anim>
                                    <p:anim calcmode="lin" valueType="num">
                                      <p:cBhvr additive="base">
                                        <p:cTn id="2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heel(1)">
                                      <p:cBhvr>
                                        <p:cTn id="26" dur="20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heel(1)">
                                      <p:cBhvr>
                                        <p:cTn id="31"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5ED875-79E9-49E7-BAFC-F9AC273F8985}" type="datetime3">
              <a:rPr lang="en-SG" smtClean="0"/>
              <a:t>17 November 2020</a:t>
            </a:fld>
            <a:endParaRPr lang="en-SG"/>
          </a:p>
        </p:txBody>
      </p:sp>
      <p:sp>
        <p:nvSpPr>
          <p:cNvPr id="3" name="TextBox 2"/>
          <p:cNvSpPr txBox="1"/>
          <p:nvPr/>
        </p:nvSpPr>
        <p:spPr>
          <a:xfrm>
            <a:off x="2940149" y="3415762"/>
            <a:ext cx="6400800" cy="2954655"/>
          </a:xfrm>
          <a:prstGeom prst="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wrap="square" rtlCol="0">
            <a:spAutoFit/>
          </a:bodyPr>
          <a:lstStyle/>
          <a:p>
            <a:pPr algn="just"/>
            <a:r>
              <a:rPr lang="bn-BD" sz="2800" dirty="0">
                <a:ln w="11430">
                  <a:solidFill>
                    <a:srgbClr val="180000"/>
                  </a:solidFill>
                </a:ln>
                <a:solidFill>
                  <a:srgbClr val="180000"/>
                </a:solidFill>
                <a:effectLst>
                  <a:outerShdw blurRad="50800" dist="39000" dir="5460000" algn="tl">
                    <a:srgbClr val="000000">
                      <a:alpha val="38000"/>
                    </a:srgbClr>
                  </a:outerShdw>
                </a:effectLst>
                <a:latin typeface="NikoshBAN" pitchFamily="2" charset="0"/>
                <a:cs typeface="NikoshBAN" pitchFamily="2" charset="0"/>
              </a:rPr>
              <a:t>রাজপথে তব চলিছে মোটর, সাগরে জাহাজ চলে,</a:t>
            </a:r>
          </a:p>
          <a:p>
            <a:pPr algn="just"/>
            <a:r>
              <a:rPr lang="bn-BD" sz="2800" dirty="0">
                <a:ln w="11430">
                  <a:solidFill>
                    <a:srgbClr val="180000"/>
                  </a:solidFill>
                </a:ln>
                <a:solidFill>
                  <a:srgbClr val="180000"/>
                </a:solidFill>
                <a:effectLst>
                  <a:outerShdw blurRad="50800" dist="39000" dir="5460000" algn="tl">
                    <a:srgbClr val="000000">
                      <a:alpha val="38000"/>
                    </a:srgbClr>
                  </a:outerShdw>
                </a:effectLst>
                <a:latin typeface="NikoshBAN" pitchFamily="2" charset="0"/>
                <a:cs typeface="NikoshBAN" pitchFamily="2" charset="0"/>
              </a:rPr>
              <a:t>রেলপথে চলে বাষ্প-শকট, দেশ ছেয়ে গেল কলে,</a:t>
            </a:r>
          </a:p>
          <a:p>
            <a:pPr algn="just"/>
            <a:r>
              <a:rPr lang="bn-BD" sz="2800" dirty="0">
                <a:ln w="11430">
                  <a:solidFill>
                    <a:srgbClr val="180000"/>
                  </a:solidFill>
                </a:ln>
                <a:solidFill>
                  <a:srgbClr val="180000"/>
                </a:solidFill>
                <a:effectLst>
                  <a:outerShdw blurRad="50800" dist="39000" dir="5460000" algn="tl">
                    <a:srgbClr val="000000">
                      <a:alpha val="38000"/>
                    </a:srgbClr>
                  </a:outerShdw>
                </a:effectLst>
                <a:latin typeface="NikoshBAN" pitchFamily="2" charset="0"/>
                <a:cs typeface="NikoshBAN" pitchFamily="2" charset="0"/>
              </a:rPr>
              <a:t>বল তো এসব কাহাদের দান!তোমার অট্টালিকা</a:t>
            </a:r>
          </a:p>
          <a:p>
            <a:pPr algn="just"/>
            <a:r>
              <a:rPr lang="bn-BD" sz="2800" dirty="0">
                <a:ln w="11430">
                  <a:solidFill>
                    <a:srgbClr val="180000"/>
                  </a:solidFill>
                </a:ln>
                <a:solidFill>
                  <a:srgbClr val="180000"/>
                </a:solidFill>
                <a:effectLst>
                  <a:outerShdw blurRad="50800" dist="39000" dir="5460000" algn="tl">
                    <a:srgbClr val="000000">
                      <a:alpha val="38000"/>
                    </a:srgbClr>
                  </a:outerShdw>
                </a:effectLst>
                <a:latin typeface="NikoshBAN" pitchFamily="2" charset="0"/>
                <a:cs typeface="NikoshBAN" pitchFamily="2" charset="0"/>
              </a:rPr>
              <a:t>কার খুনে রাঙা?-</a:t>
            </a:r>
            <a:r>
              <a:rPr lang="en-US" sz="2800" dirty="0">
                <a:ln w="11430">
                  <a:solidFill>
                    <a:srgbClr val="180000"/>
                  </a:solidFill>
                </a:ln>
                <a:solidFill>
                  <a:srgbClr val="180000"/>
                </a:solidFill>
                <a:effectLst>
                  <a:outerShdw blurRad="50800" dist="39000" dir="5460000" algn="tl">
                    <a:srgbClr val="000000">
                      <a:alpha val="38000"/>
                    </a:srgbClr>
                  </a:outerShdw>
                </a:effectLst>
                <a:latin typeface="NikoshBAN" pitchFamily="2" charset="0"/>
                <a:cs typeface="NikoshBAN" pitchFamily="2" charset="0"/>
              </a:rPr>
              <a:t> </a:t>
            </a:r>
            <a:r>
              <a:rPr lang="bn-BD" sz="2800" dirty="0">
                <a:ln w="11430">
                  <a:solidFill>
                    <a:srgbClr val="180000"/>
                  </a:solidFill>
                </a:ln>
                <a:solidFill>
                  <a:srgbClr val="180000"/>
                </a:solidFill>
                <a:effectLst>
                  <a:outerShdw blurRad="50800" dist="39000" dir="5460000" algn="tl">
                    <a:srgbClr val="000000">
                      <a:alpha val="38000"/>
                    </a:srgbClr>
                  </a:outerShdw>
                </a:effectLst>
                <a:latin typeface="NikoshBAN" pitchFamily="2" charset="0"/>
                <a:cs typeface="NikoshBAN" pitchFamily="2" charset="0"/>
              </a:rPr>
              <a:t>ঠুলি খুলে দেখ,প্রতি ইটে আছে লিখা।</a:t>
            </a:r>
          </a:p>
          <a:p>
            <a:pPr algn="just"/>
            <a:r>
              <a:rPr lang="bn-BD" sz="2800" dirty="0">
                <a:ln w="11430">
                  <a:solidFill>
                    <a:srgbClr val="180000"/>
                  </a:solidFill>
                </a:ln>
                <a:solidFill>
                  <a:srgbClr val="180000"/>
                </a:solidFill>
                <a:effectLst>
                  <a:outerShdw blurRad="50800" dist="39000" dir="5460000" algn="tl">
                    <a:srgbClr val="000000">
                      <a:alpha val="38000"/>
                    </a:srgbClr>
                  </a:outerShdw>
                </a:effectLst>
                <a:latin typeface="NikoshBAN" pitchFamily="2" charset="0"/>
                <a:cs typeface="NikoshBAN" pitchFamily="2" charset="0"/>
              </a:rPr>
              <a:t>তুমি জান নাকো কিন্তু পথের প্রতি ধুলিকণা জানে,</a:t>
            </a:r>
          </a:p>
          <a:p>
            <a:pPr algn="just"/>
            <a:r>
              <a:rPr lang="bn-BD" sz="2800" dirty="0">
                <a:ln w="11430">
                  <a:solidFill>
                    <a:srgbClr val="180000"/>
                  </a:solidFill>
                </a:ln>
                <a:solidFill>
                  <a:srgbClr val="180000"/>
                </a:solidFill>
                <a:effectLst>
                  <a:outerShdw blurRad="50800" dist="39000" dir="5460000" algn="tl">
                    <a:srgbClr val="000000">
                      <a:alpha val="38000"/>
                    </a:srgbClr>
                  </a:outerShdw>
                </a:effectLst>
                <a:latin typeface="NikoshBAN" pitchFamily="2" charset="0"/>
                <a:cs typeface="NikoshBAN" pitchFamily="2" charset="0"/>
              </a:rPr>
              <a:t>ঐ পথ ঐ জাহাজ শকট অট্টালিকার মানে!</a:t>
            </a:r>
          </a:p>
          <a:p>
            <a:endParaRPr lang="en-SG" dirty="0"/>
          </a:p>
        </p:txBody>
      </p:sp>
      <p:grpSp>
        <p:nvGrpSpPr>
          <p:cNvPr id="7" name="Group 6"/>
          <p:cNvGrpSpPr/>
          <p:nvPr/>
        </p:nvGrpSpPr>
        <p:grpSpPr>
          <a:xfrm>
            <a:off x="1992850" y="365761"/>
            <a:ext cx="8486775" cy="2588454"/>
            <a:chOff x="3118265" y="635269"/>
            <a:chExt cx="8486775" cy="160020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8265" y="635269"/>
              <a:ext cx="2847975" cy="1600200"/>
            </a:xfrm>
            <a:prstGeom prst="rect">
              <a:avLst/>
            </a:prstGeom>
            <a:ln w="88900" cap="sq" cmpd="thickThin">
              <a:solidFill>
                <a:srgbClr val="000000"/>
              </a:solidFill>
              <a:prstDash val="solid"/>
              <a:miter lim="800000"/>
            </a:ln>
            <a:effectLst>
              <a:innerShdw blurRad="76200">
                <a:srgbClr val="000000"/>
              </a:innerShdw>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40549" y="635269"/>
              <a:ext cx="2847975" cy="1600200"/>
            </a:xfrm>
            <a:prstGeom prst="rect">
              <a:avLst/>
            </a:prstGeom>
            <a:ln w="88900" cap="sq" cmpd="thickThin">
              <a:solidFill>
                <a:srgbClr val="000000"/>
              </a:solidFill>
              <a:prstDash val="solid"/>
              <a:miter lim="800000"/>
            </a:ln>
            <a:effectLst>
              <a:innerShdw blurRad="76200">
                <a:srgbClr val="000000"/>
              </a:innerShdw>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14215" y="635269"/>
              <a:ext cx="2790825" cy="1600200"/>
            </a:xfrm>
            <a:prstGeom prst="rect">
              <a:avLst/>
            </a:prstGeom>
            <a:ln w="88900" cap="sq" cmpd="thickThin">
              <a:solidFill>
                <a:srgbClr val="000000"/>
              </a:solidFill>
              <a:prstDash val="solid"/>
              <a:miter lim="800000"/>
            </a:ln>
            <a:effectLst>
              <a:innerShdw blurRad="76200">
                <a:srgbClr val="000000"/>
              </a:innerShdw>
            </a:effectLst>
          </p:spPr>
        </p:pic>
      </p:grpSp>
    </p:spTree>
    <p:extLst>
      <p:ext uri="{BB962C8B-B14F-4D97-AF65-F5344CB8AC3E}">
        <p14:creationId xmlns:p14="http://schemas.microsoft.com/office/powerpoint/2010/main" val="309459306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3"/>
                                        </p:tgtEl>
                                        <p:attrNameLst>
                                          <p:attrName>style.visibility</p:attrName>
                                        </p:attrNameLst>
                                      </p:cBhvr>
                                      <p:to>
                                        <p:strVal val="visible"/>
                                      </p:to>
                                    </p:set>
                                    <p:anim by="(-#ppt_w*2)" calcmode="lin" valueType="num">
                                      <p:cBhvr rctx="PPT">
                                        <p:cTn id="12" dur="500" autoRev="1" fill="hold">
                                          <p:stCondLst>
                                            <p:cond delay="0"/>
                                          </p:stCondLst>
                                        </p:cTn>
                                        <p:tgtEl>
                                          <p:spTgt spid="3"/>
                                        </p:tgtEl>
                                        <p:attrNameLst>
                                          <p:attrName>ppt_w</p:attrName>
                                        </p:attrNameLst>
                                      </p:cBhvr>
                                    </p:anim>
                                    <p:anim by="(#ppt_w*0.50)" calcmode="lin" valueType="num">
                                      <p:cBhvr>
                                        <p:cTn id="13" dur="500" decel="50000" autoRev="1" fill="hold">
                                          <p:stCondLst>
                                            <p:cond delay="0"/>
                                          </p:stCondLst>
                                        </p:cTn>
                                        <p:tgtEl>
                                          <p:spTgt spid="3"/>
                                        </p:tgtEl>
                                        <p:attrNameLst>
                                          <p:attrName>ppt_x</p:attrName>
                                        </p:attrNameLst>
                                      </p:cBhvr>
                                    </p:anim>
                                    <p:anim from="(-#ppt_h/2)" to="(#ppt_y)" calcmode="lin" valueType="num">
                                      <p:cBhvr>
                                        <p:cTn id="14" dur="1000" fill="hold">
                                          <p:stCondLst>
                                            <p:cond delay="0"/>
                                          </p:stCondLst>
                                        </p:cTn>
                                        <p:tgtEl>
                                          <p:spTgt spid="3"/>
                                        </p:tgtEl>
                                        <p:attrNameLst>
                                          <p:attrName>ppt_y</p:attrName>
                                        </p:attrNameLst>
                                      </p:cBhvr>
                                    </p:anim>
                                    <p:animRot by="21600000">
                                      <p:cBhvr>
                                        <p:cTn id="15" dur="1000" fill="hold">
                                          <p:stCondLst>
                                            <p:cond delay="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B0E519-21F6-4808-BEF7-682B0F3B8682}" type="datetime3">
              <a:rPr lang="en-SG" smtClean="0"/>
              <a:t>17 November 2020</a:t>
            </a:fld>
            <a:endParaRPr lang="en-SG"/>
          </a:p>
        </p:txBody>
      </p:sp>
      <p:grpSp>
        <p:nvGrpSpPr>
          <p:cNvPr id="4" name="Group 3"/>
          <p:cNvGrpSpPr/>
          <p:nvPr/>
        </p:nvGrpSpPr>
        <p:grpSpPr>
          <a:xfrm>
            <a:off x="206302" y="1506582"/>
            <a:ext cx="1799565" cy="3033388"/>
            <a:chOff x="1321922" y="1539240"/>
            <a:chExt cx="1799565" cy="3033388"/>
          </a:xfrm>
        </p:grpSpPr>
        <p:grpSp>
          <p:nvGrpSpPr>
            <p:cNvPr id="5" name="Group 18"/>
            <p:cNvGrpSpPr/>
            <p:nvPr/>
          </p:nvGrpSpPr>
          <p:grpSpPr>
            <a:xfrm>
              <a:off x="1400175" y="1539240"/>
              <a:ext cx="1700214" cy="3033388"/>
              <a:chOff x="1371600" y="1499073"/>
              <a:chExt cx="1700214" cy="3033388"/>
            </a:xfrm>
          </p:grpSpPr>
          <p:sp>
            <p:nvSpPr>
              <p:cNvPr id="7" name="Rectangle 6">
                <a:extLst>
                  <a:ext uri="{FF2B5EF4-FFF2-40B4-BE49-F238E27FC236}">
                    <a16:creationId xmlns:a16="http://schemas.microsoft.com/office/drawing/2014/main" id="{7D61CC0A-49F3-49E4-8BA3-A3422587A14B}"/>
                  </a:ext>
                </a:extLst>
              </p:cNvPr>
              <p:cNvSpPr/>
              <p:nvPr/>
            </p:nvSpPr>
            <p:spPr>
              <a:xfrm>
                <a:off x="1857375" y="1499073"/>
                <a:ext cx="734819" cy="3033388"/>
              </a:xfrm>
              <a:prstGeom prst="rect">
                <a:avLst/>
              </a:prstGeom>
              <a:blipFill>
                <a:blip r:embed="rId2"/>
                <a:stretch>
                  <a:fillRect/>
                </a:stretch>
              </a:blip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0"/>
                  <a:solidFill>
                    <a:schemeClr val="tx1"/>
                  </a:solidFill>
                  <a:effectLst>
                    <a:outerShdw blurRad="38100" dist="19050" dir="2700000" algn="tl" rotWithShape="0">
                      <a:schemeClr val="dk1">
                        <a:alpha val="40000"/>
                      </a:schemeClr>
                    </a:outerShdw>
                  </a:effectLst>
                </a:endParaRPr>
              </a:p>
            </p:txBody>
          </p:sp>
          <p:grpSp>
            <p:nvGrpSpPr>
              <p:cNvPr id="8" name="Group 21"/>
              <p:cNvGrpSpPr/>
              <p:nvPr/>
            </p:nvGrpSpPr>
            <p:grpSpPr>
              <a:xfrm>
                <a:off x="1371600" y="2182178"/>
                <a:ext cx="1700214" cy="2265518"/>
                <a:chOff x="204764" y="2395052"/>
                <a:chExt cx="2364500" cy="3186918"/>
              </a:xfrm>
            </p:grpSpPr>
            <p:sp>
              <p:nvSpPr>
                <p:cNvPr id="9" name="Oval 8">
                  <a:extLst>
                    <a:ext uri="{FF2B5EF4-FFF2-40B4-BE49-F238E27FC236}">
                      <a16:creationId xmlns:a16="http://schemas.microsoft.com/office/drawing/2014/main" id="{E66CFF82-C205-45CC-9E5B-CF29E78990C6}"/>
                    </a:ext>
                  </a:extLst>
                </p:cNvPr>
                <p:cNvSpPr/>
                <p:nvPr/>
              </p:nvSpPr>
              <p:spPr>
                <a:xfrm>
                  <a:off x="204764" y="2395052"/>
                  <a:ext cx="2364500" cy="2343058"/>
                </a:xfrm>
                <a:prstGeom prst="ellipse">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0"/>
                    <a:solidFill>
                      <a:schemeClr val="tx1"/>
                    </a:solidFill>
                    <a:effectLst>
                      <a:outerShdw blurRad="38100" dist="19050" dir="2700000" algn="tl" rotWithShape="0">
                        <a:schemeClr val="dk1">
                          <a:alpha val="40000"/>
                        </a:schemeClr>
                      </a:outerShdw>
                    </a:effectLst>
                  </a:endParaRPr>
                </a:p>
              </p:txBody>
            </p:sp>
            <p:sp>
              <p:nvSpPr>
                <p:cNvPr id="10" name="Notched Right Arrow 9"/>
                <p:cNvSpPr/>
                <p:nvPr/>
              </p:nvSpPr>
              <p:spPr>
                <a:xfrm rot="16200000">
                  <a:off x="215830" y="3743826"/>
                  <a:ext cx="2277457" cy="1398832"/>
                </a:xfrm>
                <a:prstGeom prst="notchedRightArrow">
                  <a:avLst/>
                </a:prstGeom>
                <a:solidFill>
                  <a:srgbClr val="00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0"/>
                    <a:solidFill>
                      <a:schemeClr val="tx1"/>
                    </a:solidFill>
                    <a:effectLst>
                      <a:outerShdw blurRad="38100" dist="19050" dir="2700000" algn="tl" rotWithShape="0">
                        <a:schemeClr val="dk1">
                          <a:alpha val="40000"/>
                        </a:schemeClr>
                      </a:outerShdw>
                    </a:effectLst>
                  </a:endParaRPr>
                </a:p>
              </p:txBody>
            </p:sp>
            <p:sp>
              <p:nvSpPr>
                <p:cNvPr id="11" name="Oval 10">
                  <a:extLst>
                    <a:ext uri="{FF2B5EF4-FFF2-40B4-BE49-F238E27FC236}">
                      <a16:creationId xmlns:a16="http://schemas.microsoft.com/office/drawing/2014/main" id="{FF2F21DA-04F9-4CAF-8758-9852D1F9674E}"/>
                    </a:ext>
                  </a:extLst>
                </p:cNvPr>
                <p:cNvSpPr/>
                <p:nvPr/>
              </p:nvSpPr>
              <p:spPr>
                <a:xfrm>
                  <a:off x="362626" y="2572504"/>
                  <a:ext cx="2048775" cy="2006922"/>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0"/>
                    <a:solidFill>
                      <a:schemeClr val="tx1"/>
                    </a:solidFill>
                    <a:effectLst>
                      <a:outerShdw blurRad="38100" dist="19050" dir="2700000" algn="tl" rotWithShape="0">
                        <a:schemeClr val="dk1">
                          <a:alpha val="40000"/>
                        </a:schemeClr>
                      </a:outerShdw>
                    </a:effectLst>
                  </a:endParaRPr>
                </a:p>
              </p:txBody>
            </p:sp>
          </p:grpSp>
        </p:grpSp>
        <p:sp>
          <p:nvSpPr>
            <p:cNvPr id="6" name="Rectangle 5">
              <a:extLst>
                <a:ext uri="{FF2B5EF4-FFF2-40B4-BE49-F238E27FC236}">
                  <a16:creationId xmlns:a16="http://schemas.microsoft.com/office/drawing/2014/main" id="{6D4E8B2E-4F62-406A-BCB8-2561B52A8595}"/>
                </a:ext>
              </a:extLst>
            </p:cNvPr>
            <p:cNvSpPr/>
            <p:nvPr/>
          </p:nvSpPr>
          <p:spPr>
            <a:xfrm>
              <a:off x="1321922" y="2616052"/>
              <a:ext cx="1799565" cy="1162178"/>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76000"/>
                </a:lnSpc>
              </a:pPr>
              <a:r>
                <a:rPr lang="en-US" sz="44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দলগত </a:t>
              </a:r>
              <a:endParaRPr lang="en-US" sz="44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ctr">
                <a:lnSpc>
                  <a:spcPct val="76000"/>
                </a:lnSpc>
              </a:pPr>
              <a:r>
                <a:rPr lang="en-US" sz="44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কাজ </a:t>
              </a:r>
              <a:endParaRPr lang="en-US" sz="4400" b="1" dirty="0">
                <a:effectLst>
                  <a:outerShdw blurRad="38100" dist="38100" dir="2700000" algn="tl">
                    <a:srgbClr val="000000">
                      <a:alpha val="43137"/>
                    </a:srgbClr>
                  </a:outerShdw>
                </a:effectLst>
              </a:endParaRPr>
            </a:p>
          </p:txBody>
        </p:sp>
      </p:grpSp>
      <p:sp>
        <p:nvSpPr>
          <p:cNvPr id="13" name="Rectangle 12"/>
          <p:cNvSpPr/>
          <p:nvPr/>
        </p:nvSpPr>
        <p:spPr>
          <a:xfrm>
            <a:off x="2264229" y="2386764"/>
            <a:ext cx="9187542" cy="954107"/>
          </a:xfrm>
          <a:prstGeom prst="rect">
            <a:avLst/>
          </a:prstGeom>
          <a:noFill/>
        </p:spPr>
        <p:txBody>
          <a:bodyPr wrap="square" lIns="91440" tIns="45720" rIns="91440" bIns="45720">
            <a:spAutoFit/>
          </a:bodyPr>
          <a:lstStyle/>
          <a:p>
            <a:pPr algn="ctr"/>
            <a:r>
              <a:rPr lang="bn-BD" sz="28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NikoshBAN" pitchFamily="2" charset="0"/>
                <a:cs typeface="NikoshBAN" pitchFamily="2" charset="0"/>
              </a:rPr>
              <a:t> </a:t>
            </a:r>
            <a:r>
              <a:rPr lang="as-IN" sz="2800" b="1" cap="none" spc="100" dirty="0" smtClean="0">
                <a:ln w="18000">
                  <a:solidFill>
                    <a:schemeClr val="accent1">
                      <a:satMod val="200000"/>
                      <a:tint val="72000"/>
                    </a:schemeClr>
                  </a:solidFill>
                  <a:prstDash val="solid"/>
                </a:ln>
                <a:solidFill>
                  <a:schemeClr val="tx1">
                    <a:lumMod val="95000"/>
                    <a:lumOff val="5000"/>
                  </a:schemeClr>
                </a:solidFill>
                <a:effectLst>
                  <a:outerShdw blurRad="25000" dist="20000" dir="16020000" algn="tl">
                    <a:schemeClr val="accent1">
                      <a:satMod val="200000"/>
                      <a:shade val="1000"/>
                      <a:alpha val="60000"/>
                    </a:schemeClr>
                  </a:outerShdw>
                </a:effectLst>
                <a:latin typeface="NikoshBAN" pitchFamily="2" charset="0"/>
                <a:cs typeface="NikoshBAN" pitchFamily="2" charset="0"/>
              </a:rPr>
              <a:t>দলে আলোচনা করে তোমার দেখা বিভিন্ন শ্রেণিপেশার একটি তলিকা প্রণয়ন কর।</a:t>
            </a:r>
            <a:endParaRPr lang="en-SG" sz="2800" b="1" cap="none" spc="100" dirty="0">
              <a:ln w="18000">
                <a:solidFill>
                  <a:schemeClr val="accent1">
                    <a:satMod val="200000"/>
                    <a:tint val="72000"/>
                  </a:schemeClr>
                </a:solidFill>
                <a:prstDash val="solid"/>
              </a:ln>
              <a:solidFill>
                <a:schemeClr val="tx1">
                  <a:lumMod val="95000"/>
                  <a:lumOff val="5000"/>
                </a:schemeClr>
              </a:solidFill>
              <a:effectLst>
                <a:outerShdw blurRad="25000" dist="20000" dir="16020000" algn="tl">
                  <a:schemeClr val="accent1">
                    <a:satMod val="200000"/>
                    <a:shade val="1000"/>
                    <a:alpha val="60000"/>
                  </a:schemeClr>
                </a:outerShdw>
              </a:effectLst>
            </a:endParaRPr>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amond(in)">
                                      <p:cBhvr>
                                        <p:cTn id="1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013A95-D940-4BD5-89AB-3F08580E89E1}" type="datetime3">
              <a:rPr lang="en-SG" smtClean="0"/>
              <a:t>17 November 2020</a:t>
            </a:fld>
            <a:endParaRPr lang="en-SG"/>
          </a:p>
        </p:txBody>
      </p:sp>
      <p:sp>
        <p:nvSpPr>
          <p:cNvPr id="3" name="Rounded Rectangle 2"/>
          <p:cNvSpPr/>
          <p:nvPr/>
        </p:nvSpPr>
        <p:spPr>
          <a:xfrm>
            <a:off x="4383314" y="304800"/>
            <a:ext cx="3265715" cy="107405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4400" b="1" dirty="0" smtClean="0">
                <a:solidFill>
                  <a:schemeClr val="tx1"/>
                </a:solidFill>
                <a:latin typeface="NikoshBAN" pitchFamily="2" charset="0"/>
                <a:cs typeface="NikoshBAN" pitchFamily="2" charset="0"/>
              </a:rPr>
              <a:t>মূল্যায়ন</a:t>
            </a:r>
            <a:endParaRPr lang="en-SG" sz="4400" b="1" dirty="0">
              <a:solidFill>
                <a:schemeClr val="tx1"/>
              </a:solidFill>
              <a:latin typeface="NikoshBAN" pitchFamily="2" charset="0"/>
              <a:cs typeface="NikoshBAN" pitchFamily="2" charset="0"/>
            </a:endParaRPr>
          </a:p>
        </p:txBody>
      </p:sp>
      <p:sp>
        <p:nvSpPr>
          <p:cNvPr id="4" name="Frame 3"/>
          <p:cNvSpPr/>
          <p:nvPr/>
        </p:nvSpPr>
        <p:spPr>
          <a:xfrm>
            <a:off x="1045029" y="1625600"/>
            <a:ext cx="9811657" cy="4644571"/>
          </a:xfrm>
          <a:prstGeom prst="frame">
            <a:avLst>
              <a:gd name="adj1" fmla="val 2188"/>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Ø"/>
            </a:pPr>
            <a:r>
              <a:rPr lang="as-IN" sz="3200" dirty="0" smtClean="0">
                <a:solidFill>
                  <a:schemeClr val="tx1"/>
                </a:solidFill>
                <a:latin typeface="NikoshBAN" pitchFamily="2" charset="0"/>
                <a:cs typeface="NikoshBAN" pitchFamily="2" charset="0"/>
              </a:rPr>
              <a:t> </a:t>
            </a:r>
            <a:r>
              <a:rPr lang="as-IN" sz="3200" dirty="0" smtClean="0">
                <a:solidFill>
                  <a:schemeClr val="tx1"/>
                </a:solidFill>
                <a:latin typeface="NikoshBAN" pitchFamily="2" charset="0"/>
                <a:cs typeface="NikoshBAN" pitchFamily="2" charset="0"/>
              </a:rPr>
              <a:t>‘ক্রোর’ </a:t>
            </a:r>
            <a:r>
              <a:rPr lang="as-IN" sz="3200" dirty="0" smtClean="0">
                <a:solidFill>
                  <a:schemeClr val="tx1"/>
                </a:solidFill>
                <a:latin typeface="NikoshBAN" pitchFamily="2" charset="0"/>
                <a:cs typeface="NikoshBAN" pitchFamily="2" charset="0"/>
              </a:rPr>
              <a:t>শব্দের অর্থ কী?</a:t>
            </a:r>
          </a:p>
          <a:p>
            <a:pPr>
              <a:buFont typeface="Wingdings" pitchFamily="2" charset="2"/>
              <a:buChar char="Ø"/>
            </a:pPr>
            <a:r>
              <a:rPr lang="as-IN" sz="3200" dirty="0" smtClean="0">
                <a:solidFill>
                  <a:schemeClr val="tx1"/>
                </a:solidFill>
                <a:latin typeface="NikoshBAN" pitchFamily="2" charset="0"/>
                <a:cs typeface="NikoshBAN" pitchFamily="2" charset="0"/>
              </a:rPr>
              <a:t> </a:t>
            </a:r>
            <a:r>
              <a:rPr lang="as-IN" sz="3200" dirty="0" smtClean="0">
                <a:solidFill>
                  <a:schemeClr val="tx1"/>
                </a:solidFill>
                <a:latin typeface="NikoshBAN" pitchFamily="2" charset="0"/>
                <a:cs typeface="NikoshBAN" pitchFamily="2" charset="0"/>
              </a:rPr>
              <a:t>কাজী নজরুল কোথায় জন্মগ্রহণ করেন?</a:t>
            </a:r>
            <a:endParaRPr lang="as-IN" sz="3200" dirty="0" smtClean="0">
              <a:solidFill>
                <a:schemeClr val="tx1"/>
              </a:solidFill>
              <a:latin typeface="NikoshBAN" pitchFamily="2" charset="0"/>
              <a:cs typeface="NikoshBAN" pitchFamily="2" charset="0"/>
            </a:endParaRPr>
          </a:p>
          <a:p>
            <a:pPr>
              <a:buFont typeface="Wingdings" pitchFamily="2" charset="2"/>
              <a:buChar char="Ø"/>
            </a:pPr>
            <a:r>
              <a:rPr lang="as-IN" sz="3200" dirty="0" smtClean="0">
                <a:solidFill>
                  <a:schemeClr val="tx1"/>
                </a:solidFill>
                <a:latin typeface="NikoshBAN" pitchFamily="2" charset="0"/>
                <a:cs typeface="NikoshBAN" pitchFamily="2" charset="0"/>
              </a:rPr>
              <a:t> </a:t>
            </a:r>
            <a:r>
              <a:rPr lang="as-IN" sz="3200" dirty="0" smtClean="0">
                <a:solidFill>
                  <a:schemeClr val="tx1"/>
                </a:solidFill>
                <a:latin typeface="NikoshBAN" pitchFamily="2" charset="0"/>
                <a:cs typeface="NikoshBAN" pitchFamily="2" charset="0"/>
              </a:rPr>
              <a:t>‘কুলি-মজুর’কবিতায় রেলপথে কোনটি চলে?</a:t>
            </a:r>
            <a:endParaRPr lang="as-IN" sz="3200" dirty="0" smtClean="0">
              <a:solidFill>
                <a:schemeClr val="tx1"/>
              </a:solidFill>
              <a:latin typeface="NikoshBAN" pitchFamily="2" charset="0"/>
              <a:cs typeface="NikoshBAN" pitchFamily="2" charset="0"/>
            </a:endParaRPr>
          </a:p>
          <a:p>
            <a:pPr>
              <a:buFont typeface="Wingdings" pitchFamily="2" charset="2"/>
              <a:buChar char="Ø"/>
            </a:pPr>
            <a:r>
              <a:rPr lang="as-IN" sz="3200" dirty="0" smtClean="0">
                <a:solidFill>
                  <a:schemeClr val="tx1"/>
                </a:solidFill>
                <a:latin typeface="NikoshBAN" pitchFamily="2" charset="0"/>
                <a:cs typeface="NikoshBAN" pitchFamily="2" charset="0"/>
              </a:rPr>
              <a:t> ‘কুলি-মজুর’ কবিতাটি </a:t>
            </a:r>
            <a:r>
              <a:rPr lang="as-IN" sz="3200" dirty="0" smtClean="0">
                <a:solidFill>
                  <a:schemeClr val="tx1"/>
                </a:solidFill>
                <a:latin typeface="NikoshBAN" pitchFamily="2" charset="0"/>
                <a:cs typeface="NikoshBAN" pitchFamily="2" charset="0"/>
              </a:rPr>
              <a:t>কোন </a:t>
            </a:r>
            <a:r>
              <a:rPr lang="as-IN" sz="3200" dirty="0" smtClean="0">
                <a:solidFill>
                  <a:schemeClr val="tx1"/>
                </a:solidFill>
                <a:latin typeface="NikoshBAN" pitchFamily="2" charset="0"/>
                <a:cs typeface="NikoshBAN" pitchFamily="2" charset="0"/>
              </a:rPr>
              <a:t>কাব্যগ্রন্থের অন্তর্গত?</a:t>
            </a:r>
            <a:endParaRPr lang="as-IN" sz="3200" dirty="0" smtClean="0">
              <a:solidFill>
                <a:schemeClr val="tx1"/>
              </a:solidFill>
              <a:latin typeface="NikoshBAN" pitchFamily="2" charset="0"/>
              <a:cs typeface="NikoshBAN" pitchFamily="2" charset="0"/>
            </a:endParaRPr>
          </a:p>
          <a:p>
            <a:pPr>
              <a:buFont typeface="Wingdings" pitchFamily="2" charset="2"/>
              <a:buChar char="Ø"/>
            </a:pPr>
            <a:r>
              <a:rPr lang="as-IN" sz="3200" dirty="0" smtClean="0">
                <a:solidFill>
                  <a:schemeClr val="tx1"/>
                </a:solidFill>
                <a:latin typeface="NikoshBAN" pitchFamily="2" charset="0"/>
                <a:cs typeface="NikoshBAN" pitchFamily="2" charset="0"/>
              </a:rPr>
              <a:t> গাঁইতি কীস?</a:t>
            </a:r>
            <a:endParaRPr lang="en-SG" sz="3200" dirty="0">
              <a:solidFill>
                <a:schemeClr val="tx1"/>
              </a:solidFill>
              <a:latin typeface="NikoshBAN" pitchFamily="2" charset="0"/>
              <a:cs typeface="NikoshBAN" pitchFamily="2" charset="0"/>
            </a:endParaRPr>
          </a:p>
        </p:txBody>
      </p:sp>
    </p:spTree>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plus(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6F60BA-DC5B-416F-B86E-032C3FA88475}" type="datetime3">
              <a:rPr lang="en-SG" smtClean="0"/>
              <a:t>17 November 2020</a:t>
            </a:fld>
            <a:endParaRPr lang="en-SG"/>
          </a:p>
        </p:txBody>
      </p:sp>
      <p:sp>
        <p:nvSpPr>
          <p:cNvPr id="3" name="Rounded Rectangle 2"/>
          <p:cNvSpPr/>
          <p:nvPr/>
        </p:nvSpPr>
        <p:spPr>
          <a:xfrm>
            <a:off x="4223656" y="290287"/>
            <a:ext cx="3875315" cy="1045028"/>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NikoshBAN" pitchFamily="2" charset="0"/>
                <a:cs typeface="NikoshBAN" pitchFamily="2" charset="0"/>
              </a:rPr>
              <a:t>বাড়ির কাজ</a:t>
            </a:r>
            <a:endParaRPr lang="en-SG"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endParaRPr lang="en-SG"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4" name="Round Same Side Corner Rectangle 3"/>
          <p:cNvSpPr/>
          <p:nvPr/>
        </p:nvSpPr>
        <p:spPr>
          <a:xfrm>
            <a:off x="1204687" y="4760686"/>
            <a:ext cx="10305142" cy="914400"/>
          </a:xfrm>
          <a:prstGeom prst="round2Same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3200" dirty="0" smtClean="0">
                <a:solidFill>
                  <a:schemeClr val="tx1"/>
                </a:solidFill>
                <a:latin typeface="NikoshBAN" pitchFamily="2" charset="0"/>
                <a:cs typeface="NikoshBAN" pitchFamily="2" charset="0"/>
              </a:rPr>
              <a:t>তোমার দেখা একজন শ্রমজীবি মানুষের জীবন-যাপনের উপর একটি অনুচ্ছেদ লেখে আনবে।</a:t>
            </a:r>
            <a:endParaRPr lang="en-SG" sz="3200" dirty="0">
              <a:solidFill>
                <a:schemeClr val="tx1"/>
              </a:solidFill>
              <a:latin typeface="NikoshBAN" pitchFamily="2" charset="0"/>
              <a:cs typeface="NikoshBAN" pitchFamily="2" charset="0"/>
            </a:endParaRPr>
          </a:p>
        </p:txBody>
      </p:sp>
      <p:pic>
        <p:nvPicPr>
          <p:cNvPr id="5" name="Picture 4" descr="12.jpg"/>
          <p:cNvPicPr>
            <a:picLocks noChangeAspect="1"/>
          </p:cNvPicPr>
          <p:nvPr/>
        </p:nvPicPr>
        <p:blipFill>
          <a:blip r:embed="rId2"/>
          <a:stretch>
            <a:fillRect/>
          </a:stretch>
        </p:blipFill>
        <p:spPr>
          <a:xfrm>
            <a:off x="3614057" y="1567543"/>
            <a:ext cx="5573485" cy="2741839"/>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plus(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4)">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7CDACE-857D-400A-BE81-6D911914B521}" type="datetime3">
              <a:rPr lang="en-SG" smtClean="0"/>
              <a:t>17 November 2020</a:t>
            </a:fld>
            <a:endParaRPr lang="en-SG"/>
          </a:p>
        </p:txBody>
      </p:sp>
      <p:pic>
        <p:nvPicPr>
          <p:cNvPr id="3" name="Picture 2" descr="lotus.jpg"/>
          <p:cNvPicPr>
            <a:picLocks noChangeAspect="1"/>
          </p:cNvPicPr>
          <p:nvPr/>
        </p:nvPicPr>
        <p:blipFill>
          <a:blip r:embed="rId2"/>
          <a:stretch>
            <a:fillRect/>
          </a:stretch>
        </p:blipFill>
        <p:spPr>
          <a:xfrm>
            <a:off x="2793999" y="1190398"/>
            <a:ext cx="7620000" cy="5057775"/>
          </a:xfrm>
          <a:prstGeom prst="rect">
            <a:avLst/>
          </a:prstGeom>
        </p:spPr>
      </p:pic>
      <p:sp>
        <p:nvSpPr>
          <p:cNvPr id="4" name="Rectangle 3"/>
          <p:cNvSpPr/>
          <p:nvPr/>
        </p:nvSpPr>
        <p:spPr>
          <a:xfrm>
            <a:off x="4490404" y="180592"/>
            <a:ext cx="3659977" cy="923330"/>
          </a:xfrm>
          <a:prstGeom prst="rect">
            <a:avLst/>
          </a:prstGeom>
          <a:noFill/>
        </p:spPr>
        <p:txBody>
          <a:bodyPr wrap="none" lIns="91440" tIns="45720" rIns="91440" bIns="45720">
            <a:spAutoFit/>
          </a:bodyPr>
          <a:lstStyle/>
          <a:p>
            <a:pPr algn="ctr"/>
            <a:r>
              <a:rPr lang="as-IN"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NikoshBAN" pitchFamily="2" charset="0"/>
                <a:cs typeface="NikoshBAN" pitchFamily="2" charset="0"/>
              </a:rPr>
              <a:t>সবাইকে ধন্যবাদ</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NikoshBAN" pitchFamily="2" charset="0"/>
              <a:cs typeface="NikoshBAN" pitchFamily="2"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4)">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48473" y="861063"/>
            <a:ext cx="2980303" cy="923330"/>
          </a:xfrm>
          <a:prstGeom prst="rect">
            <a:avLst/>
          </a:prstGeom>
          <a:noFill/>
        </p:spPr>
        <p:txBody>
          <a:bodyPr wrap="none" lIns="91440" tIns="45720" rIns="91440" bIns="45720">
            <a:spAutoFit/>
          </a:bodyPr>
          <a:lstStyle/>
          <a:p>
            <a:pPr algn="ctr"/>
            <a:r>
              <a:rPr lang="as-IN"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NikoshBAN" panose="02000000000000000000" pitchFamily="2" charset="0"/>
                <a:cs typeface="NikoshBAN" panose="02000000000000000000" pitchFamily="2" charset="0"/>
              </a:rPr>
              <a:t>পাঠ পরিচিতি</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NikoshBAN" panose="02000000000000000000" pitchFamily="2" charset="0"/>
              <a:cs typeface="NikoshBAN" panose="02000000000000000000" pitchFamily="2" charset="0"/>
            </a:endParaRPr>
          </a:p>
        </p:txBody>
      </p:sp>
      <p:sp>
        <p:nvSpPr>
          <p:cNvPr id="4" name="Rounded Rectangle 3"/>
          <p:cNvSpPr/>
          <p:nvPr/>
        </p:nvSpPr>
        <p:spPr>
          <a:xfrm>
            <a:off x="446951" y="2288830"/>
            <a:ext cx="5691674" cy="2859832"/>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3200" dirty="0" err="1" smtClean="0">
                <a:solidFill>
                  <a:schemeClr val="tx1"/>
                </a:solidFill>
                <a:latin typeface="NikoshBAN" pitchFamily="2" charset="0"/>
                <a:cs typeface="NikoshBAN" pitchFamily="2" charset="0"/>
              </a:rPr>
              <a:t>শ্রেণি</a:t>
            </a:r>
            <a:r>
              <a:rPr lang="as-IN" sz="3200" dirty="0" smtClean="0">
                <a:solidFill>
                  <a:schemeClr val="tx1"/>
                </a:solidFill>
                <a:latin typeface="NikoshBAN" pitchFamily="2" charset="0"/>
                <a:cs typeface="NikoshBAN" pitchFamily="2" charset="0"/>
              </a:rPr>
              <a:t>	</a:t>
            </a:r>
            <a:r>
              <a:rPr lang="en-US" sz="3200" dirty="0" smtClean="0">
                <a:solidFill>
                  <a:schemeClr val="tx1"/>
                </a:solidFill>
                <a:latin typeface="NikoshBAN" pitchFamily="2" charset="0"/>
                <a:cs typeface="NikoshBAN" pitchFamily="2" charset="0"/>
              </a:rPr>
              <a:t> </a:t>
            </a:r>
            <a:r>
              <a:rPr lang="en-US" sz="3200" dirty="0">
                <a:solidFill>
                  <a:schemeClr val="tx1"/>
                </a:solidFill>
                <a:latin typeface="NikoshBAN" pitchFamily="2" charset="0"/>
                <a:cs typeface="NikoshBAN" pitchFamily="2" charset="0"/>
              </a:rPr>
              <a:t>: </a:t>
            </a:r>
            <a:r>
              <a:rPr lang="en-US" sz="3200" dirty="0" err="1" smtClean="0">
                <a:solidFill>
                  <a:schemeClr val="tx1"/>
                </a:solidFill>
                <a:latin typeface="NikoshBAN" pitchFamily="2" charset="0"/>
                <a:cs typeface="NikoshBAN" pitchFamily="2" charset="0"/>
              </a:rPr>
              <a:t>সপ্তম</a:t>
            </a:r>
            <a:endParaRPr lang="en-US" sz="3200" dirty="0" smtClean="0">
              <a:solidFill>
                <a:schemeClr val="tx1"/>
              </a:solidFill>
              <a:latin typeface="NikoshBAN" pitchFamily="2" charset="0"/>
              <a:cs typeface="NikoshBAN" pitchFamily="2" charset="0"/>
            </a:endParaRPr>
          </a:p>
          <a:p>
            <a:pPr>
              <a:defRPr/>
            </a:pPr>
            <a:r>
              <a:rPr lang="en-US" sz="3200" dirty="0" err="1" smtClean="0">
                <a:solidFill>
                  <a:schemeClr val="tx1"/>
                </a:solidFill>
                <a:latin typeface="NikoshBAN" pitchFamily="2" charset="0"/>
                <a:cs typeface="NikoshBAN" pitchFamily="2" charset="0"/>
              </a:rPr>
              <a:t>বিষয়</a:t>
            </a:r>
            <a:r>
              <a:rPr lang="as-IN" sz="3200" dirty="0" smtClean="0">
                <a:solidFill>
                  <a:schemeClr val="tx1"/>
                </a:solidFill>
                <a:latin typeface="NikoshBAN" pitchFamily="2" charset="0"/>
                <a:cs typeface="NikoshBAN" pitchFamily="2" charset="0"/>
              </a:rPr>
              <a:t>	</a:t>
            </a:r>
            <a:r>
              <a:rPr lang="en-US" sz="3200" dirty="0" smtClean="0">
                <a:solidFill>
                  <a:schemeClr val="tx1"/>
                </a:solidFill>
                <a:latin typeface="NikoshBAN" pitchFamily="2" charset="0"/>
                <a:cs typeface="NikoshBAN" pitchFamily="2" charset="0"/>
              </a:rPr>
              <a:t> : </a:t>
            </a:r>
            <a:r>
              <a:rPr lang="en-US" sz="3200" dirty="0" err="1" smtClean="0">
                <a:solidFill>
                  <a:schemeClr val="tx1"/>
                </a:solidFill>
                <a:latin typeface="NikoshBAN" pitchFamily="2" charset="0"/>
                <a:cs typeface="NikoshBAN" pitchFamily="2" charset="0"/>
              </a:rPr>
              <a:t>বাংলা</a:t>
            </a:r>
            <a:r>
              <a:rPr lang="en-US" sz="3200" dirty="0" smtClean="0">
                <a:solidFill>
                  <a:schemeClr val="tx1"/>
                </a:solidFill>
                <a:latin typeface="NikoshBAN" pitchFamily="2" charset="0"/>
                <a:cs typeface="NikoshBAN" pitchFamily="2" charset="0"/>
              </a:rPr>
              <a:t> ১ম </a:t>
            </a:r>
            <a:r>
              <a:rPr lang="en-US" sz="3200" dirty="0" err="1" smtClean="0">
                <a:solidFill>
                  <a:schemeClr val="tx1"/>
                </a:solidFill>
                <a:latin typeface="NikoshBAN" pitchFamily="2" charset="0"/>
                <a:cs typeface="NikoshBAN" pitchFamily="2" charset="0"/>
              </a:rPr>
              <a:t>পত্র</a:t>
            </a:r>
            <a:endParaRPr lang="en-US" sz="3200" dirty="0" smtClean="0">
              <a:solidFill>
                <a:schemeClr val="tx1"/>
              </a:solidFill>
              <a:latin typeface="NikoshBAN" pitchFamily="2" charset="0"/>
              <a:cs typeface="NikoshBAN" pitchFamily="2" charset="0"/>
            </a:endParaRPr>
          </a:p>
          <a:p>
            <a:pPr>
              <a:defRPr/>
            </a:pPr>
            <a:r>
              <a:rPr lang="en-US" sz="3200" dirty="0" err="1" smtClean="0">
                <a:solidFill>
                  <a:schemeClr val="tx1"/>
                </a:solidFill>
                <a:latin typeface="NikoshBAN" pitchFamily="2" charset="0"/>
                <a:cs typeface="NikoshBAN" pitchFamily="2" charset="0"/>
              </a:rPr>
              <a:t>কবিতা</a:t>
            </a:r>
            <a:r>
              <a:rPr lang="as-IN" sz="3200" dirty="0" smtClean="0">
                <a:solidFill>
                  <a:schemeClr val="tx1"/>
                </a:solidFill>
                <a:latin typeface="NikoshBAN" pitchFamily="2" charset="0"/>
                <a:cs typeface="NikoshBAN" pitchFamily="2" charset="0"/>
              </a:rPr>
              <a:t>	</a:t>
            </a:r>
            <a:r>
              <a:rPr lang="en-US" sz="3200" dirty="0" smtClean="0">
                <a:solidFill>
                  <a:schemeClr val="tx1"/>
                </a:solidFill>
                <a:latin typeface="NikoshBAN" pitchFamily="2" charset="0"/>
                <a:cs typeface="NikoshBAN" pitchFamily="2" charset="0"/>
              </a:rPr>
              <a:t> :</a:t>
            </a:r>
            <a:r>
              <a:rPr lang="as-IN" sz="3200" dirty="0" smtClean="0">
                <a:solidFill>
                  <a:schemeClr val="tx1"/>
                </a:solidFill>
                <a:latin typeface="NikoshBAN" pitchFamily="2" charset="0"/>
                <a:cs typeface="NikoshBAN" pitchFamily="2" charset="0"/>
              </a:rPr>
              <a:t> কুলি- মজুর</a:t>
            </a:r>
            <a:endParaRPr lang="as-IN" sz="3200" dirty="0">
              <a:solidFill>
                <a:schemeClr val="tx1"/>
              </a:solidFill>
              <a:latin typeface="NikoshBAN" pitchFamily="2" charset="0"/>
              <a:cs typeface="NikoshBAN" pitchFamily="2" charset="0"/>
            </a:endParaRPr>
          </a:p>
          <a:p>
            <a:pPr>
              <a:defRPr/>
            </a:pPr>
            <a:r>
              <a:rPr lang="as-IN" sz="3200" dirty="0" smtClean="0">
                <a:solidFill>
                  <a:schemeClr val="tx1"/>
                </a:solidFill>
                <a:latin typeface="NikoshBAN" pitchFamily="2" charset="0"/>
                <a:cs typeface="NikoshBAN" pitchFamily="2" charset="0"/>
              </a:rPr>
              <a:t>সময়	</a:t>
            </a:r>
            <a:r>
              <a:rPr lang="en-US" sz="3200" dirty="0" smtClean="0">
                <a:solidFill>
                  <a:schemeClr val="tx1"/>
                </a:solidFill>
                <a:latin typeface="NikoshBAN" pitchFamily="2" charset="0"/>
                <a:cs typeface="NikoshBAN" pitchFamily="2" charset="0"/>
              </a:rPr>
              <a:t> </a:t>
            </a:r>
            <a:r>
              <a:rPr lang="en-US" sz="3200" dirty="0">
                <a:solidFill>
                  <a:schemeClr val="tx1"/>
                </a:solidFill>
                <a:latin typeface="NikoshBAN" pitchFamily="2" charset="0"/>
                <a:cs typeface="NikoshBAN" pitchFamily="2" charset="0"/>
              </a:rPr>
              <a:t>:</a:t>
            </a:r>
            <a:r>
              <a:rPr lang="as-IN" sz="3200" dirty="0" smtClean="0">
                <a:solidFill>
                  <a:schemeClr val="tx1"/>
                </a:solidFill>
                <a:latin typeface="NikoshBAN" pitchFamily="2" charset="0"/>
                <a:cs typeface="NikoshBAN" pitchFamily="2" charset="0"/>
              </a:rPr>
              <a:t> </a:t>
            </a:r>
            <a:r>
              <a:rPr lang="as-IN" sz="3200" dirty="0">
                <a:solidFill>
                  <a:schemeClr val="tx1"/>
                </a:solidFill>
                <a:latin typeface="NikoshBAN" pitchFamily="2" charset="0"/>
                <a:cs typeface="NikoshBAN" pitchFamily="2" charset="0"/>
              </a:rPr>
              <a:t>৫০ মিনিট</a:t>
            </a:r>
            <a:endParaRPr lang="en-US" sz="3200" dirty="0">
              <a:solidFill>
                <a:schemeClr val="tx1"/>
              </a:solidFill>
              <a:latin typeface="NikoshBAN" pitchFamily="2" charset="0"/>
              <a:cs typeface="NikoshBAN" pitchFamily="2" charset="0"/>
            </a:endParaRPr>
          </a:p>
        </p:txBody>
      </p:sp>
      <p:grpSp>
        <p:nvGrpSpPr>
          <p:cNvPr id="6" name="Group 5"/>
          <p:cNvGrpSpPr>
            <a:grpSpLocks/>
          </p:cNvGrpSpPr>
          <p:nvPr/>
        </p:nvGrpSpPr>
        <p:grpSpPr bwMode="auto">
          <a:xfrm>
            <a:off x="119921" y="6412269"/>
            <a:ext cx="11782268" cy="381000"/>
            <a:chOff x="0" y="0"/>
            <a:chExt cx="9220200" cy="381000"/>
          </a:xfrm>
        </p:grpSpPr>
        <p:pic>
          <p:nvPicPr>
            <p:cNvPr id="7" name="Picture 6" descr="D:\Digital Content\ALPONA\floral_band_cartoon_thumb.jpg"/>
            <p:cNvPicPr>
              <a:picLocks noChangeAspect="1" noChangeArrowheads="1"/>
            </p:cNvPicPr>
            <p:nvPr/>
          </p:nvPicPr>
          <p:blipFill>
            <a:blip r:embed="rId2"/>
            <a:srcRect t="21477" b="19463"/>
            <a:stretch>
              <a:fillRect/>
            </a:stretch>
          </p:blipFill>
          <p:spPr bwMode="auto">
            <a:xfrm>
              <a:off x="0" y="0"/>
              <a:ext cx="1905000" cy="381000"/>
            </a:xfrm>
            <a:prstGeom prst="rect">
              <a:avLst/>
            </a:prstGeom>
            <a:noFill/>
            <a:ln w="9525">
              <a:noFill/>
              <a:miter lim="800000"/>
              <a:headEnd/>
              <a:tailEnd/>
            </a:ln>
          </p:spPr>
        </p:pic>
        <p:pic>
          <p:nvPicPr>
            <p:cNvPr id="8" name="Picture 7" descr="D:\Digital Content\ALPONA\floral_band_cartoon_thumb.jpg"/>
            <p:cNvPicPr>
              <a:picLocks noChangeAspect="1" noChangeArrowheads="1"/>
            </p:cNvPicPr>
            <p:nvPr/>
          </p:nvPicPr>
          <p:blipFill>
            <a:blip r:embed="rId2"/>
            <a:srcRect t="21477" b="19463"/>
            <a:stretch>
              <a:fillRect/>
            </a:stretch>
          </p:blipFill>
          <p:spPr bwMode="auto">
            <a:xfrm>
              <a:off x="1828800" y="0"/>
              <a:ext cx="1905000" cy="381000"/>
            </a:xfrm>
            <a:prstGeom prst="rect">
              <a:avLst/>
            </a:prstGeom>
            <a:noFill/>
            <a:ln w="9525">
              <a:noFill/>
              <a:miter lim="800000"/>
              <a:headEnd/>
              <a:tailEnd/>
            </a:ln>
          </p:spPr>
        </p:pic>
        <p:pic>
          <p:nvPicPr>
            <p:cNvPr id="9" name="Picture 8" descr="D:\Digital Content\ALPONA\floral_band_cartoon_thumb.jpg"/>
            <p:cNvPicPr>
              <a:picLocks noChangeAspect="1" noChangeArrowheads="1"/>
            </p:cNvPicPr>
            <p:nvPr/>
          </p:nvPicPr>
          <p:blipFill>
            <a:blip r:embed="rId2"/>
            <a:srcRect t="21477" b="19463"/>
            <a:stretch>
              <a:fillRect/>
            </a:stretch>
          </p:blipFill>
          <p:spPr bwMode="auto">
            <a:xfrm>
              <a:off x="3657600" y="0"/>
              <a:ext cx="1905000" cy="381000"/>
            </a:xfrm>
            <a:prstGeom prst="rect">
              <a:avLst/>
            </a:prstGeom>
            <a:noFill/>
            <a:ln w="9525">
              <a:noFill/>
              <a:miter lim="800000"/>
              <a:headEnd/>
              <a:tailEnd/>
            </a:ln>
          </p:spPr>
        </p:pic>
        <p:pic>
          <p:nvPicPr>
            <p:cNvPr id="10" name="Picture 9" descr="D:\Digital Content\ALPONA\floral_band_cartoon_thumb.jpg"/>
            <p:cNvPicPr>
              <a:picLocks noChangeAspect="1" noChangeArrowheads="1"/>
            </p:cNvPicPr>
            <p:nvPr/>
          </p:nvPicPr>
          <p:blipFill>
            <a:blip r:embed="rId2"/>
            <a:srcRect t="21477" b="19463"/>
            <a:stretch>
              <a:fillRect/>
            </a:stretch>
          </p:blipFill>
          <p:spPr bwMode="auto">
            <a:xfrm>
              <a:off x="5486400" y="0"/>
              <a:ext cx="1905000" cy="381000"/>
            </a:xfrm>
            <a:prstGeom prst="rect">
              <a:avLst/>
            </a:prstGeom>
            <a:noFill/>
            <a:ln w="9525">
              <a:noFill/>
              <a:miter lim="800000"/>
              <a:headEnd/>
              <a:tailEnd/>
            </a:ln>
          </p:spPr>
        </p:pic>
        <p:pic>
          <p:nvPicPr>
            <p:cNvPr id="11" name="Picture 10" descr="D:\Digital Content\ALPONA\floral_band_cartoon_thumb.jpg"/>
            <p:cNvPicPr>
              <a:picLocks noChangeAspect="1" noChangeArrowheads="1"/>
            </p:cNvPicPr>
            <p:nvPr/>
          </p:nvPicPr>
          <p:blipFill>
            <a:blip r:embed="rId2"/>
            <a:srcRect t="21477" b="19463"/>
            <a:stretch>
              <a:fillRect/>
            </a:stretch>
          </p:blipFill>
          <p:spPr bwMode="auto">
            <a:xfrm>
              <a:off x="7315200" y="0"/>
              <a:ext cx="1905000" cy="381000"/>
            </a:xfrm>
            <a:prstGeom prst="rect">
              <a:avLst/>
            </a:prstGeom>
            <a:noFill/>
            <a:ln w="9525">
              <a:noFill/>
              <a:miter lim="800000"/>
              <a:headEnd/>
              <a:tailEnd/>
            </a:ln>
          </p:spPr>
        </p:pic>
      </p:grpSp>
      <p:grpSp>
        <p:nvGrpSpPr>
          <p:cNvPr id="12" name="Group 11"/>
          <p:cNvGrpSpPr>
            <a:grpSpLocks/>
          </p:cNvGrpSpPr>
          <p:nvPr/>
        </p:nvGrpSpPr>
        <p:grpSpPr bwMode="auto">
          <a:xfrm>
            <a:off x="119921" y="71203"/>
            <a:ext cx="11932171" cy="381000"/>
            <a:chOff x="0" y="0"/>
            <a:chExt cx="9220200" cy="381000"/>
          </a:xfrm>
        </p:grpSpPr>
        <p:pic>
          <p:nvPicPr>
            <p:cNvPr id="13" name="Picture 12" descr="D:\Digital Content\ALPONA\floral_band_cartoon_thumb.jpg"/>
            <p:cNvPicPr>
              <a:picLocks noChangeAspect="1" noChangeArrowheads="1"/>
            </p:cNvPicPr>
            <p:nvPr/>
          </p:nvPicPr>
          <p:blipFill>
            <a:blip r:embed="rId2"/>
            <a:srcRect t="21477" b="19463"/>
            <a:stretch>
              <a:fillRect/>
            </a:stretch>
          </p:blipFill>
          <p:spPr bwMode="auto">
            <a:xfrm>
              <a:off x="0" y="0"/>
              <a:ext cx="1905000" cy="381000"/>
            </a:xfrm>
            <a:prstGeom prst="rect">
              <a:avLst/>
            </a:prstGeom>
            <a:noFill/>
            <a:ln w="9525">
              <a:noFill/>
              <a:miter lim="800000"/>
              <a:headEnd/>
              <a:tailEnd/>
            </a:ln>
          </p:spPr>
        </p:pic>
        <p:pic>
          <p:nvPicPr>
            <p:cNvPr id="14" name="Picture 13" descr="D:\Digital Content\ALPONA\floral_band_cartoon_thumb.jpg"/>
            <p:cNvPicPr>
              <a:picLocks noChangeAspect="1" noChangeArrowheads="1"/>
            </p:cNvPicPr>
            <p:nvPr/>
          </p:nvPicPr>
          <p:blipFill>
            <a:blip r:embed="rId2"/>
            <a:srcRect t="21477" b="19463"/>
            <a:stretch>
              <a:fillRect/>
            </a:stretch>
          </p:blipFill>
          <p:spPr bwMode="auto">
            <a:xfrm>
              <a:off x="1828800" y="0"/>
              <a:ext cx="1905000" cy="381000"/>
            </a:xfrm>
            <a:prstGeom prst="rect">
              <a:avLst/>
            </a:prstGeom>
            <a:noFill/>
            <a:ln w="9525">
              <a:noFill/>
              <a:miter lim="800000"/>
              <a:headEnd/>
              <a:tailEnd/>
            </a:ln>
          </p:spPr>
        </p:pic>
        <p:pic>
          <p:nvPicPr>
            <p:cNvPr id="15" name="Picture 14" descr="D:\Digital Content\ALPONA\floral_band_cartoon_thumb.jpg"/>
            <p:cNvPicPr>
              <a:picLocks noChangeAspect="1" noChangeArrowheads="1"/>
            </p:cNvPicPr>
            <p:nvPr/>
          </p:nvPicPr>
          <p:blipFill>
            <a:blip r:embed="rId2"/>
            <a:srcRect t="21477" b="19463"/>
            <a:stretch>
              <a:fillRect/>
            </a:stretch>
          </p:blipFill>
          <p:spPr bwMode="auto">
            <a:xfrm>
              <a:off x="3657600" y="0"/>
              <a:ext cx="1905000" cy="381000"/>
            </a:xfrm>
            <a:prstGeom prst="rect">
              <a:avLst/>
            </a:prstGeom>
            <a:noFill/>
            <a:ln w="9525">
              <a:noFill/>
              <a:miter lim="800000"/>
              <a:headEnd/>
              <a:tailEnd/>
            </a:ln>
          </p:spPr>
        </p:pic>
        <p:pic>
          <p:nvPicPr>
            <p:cNvPr id="16" name="Picture 15" descr="D:\Digital Content\ALPONA\floral_band_cartoon_thumb.jpg"/>
            <p:cNvPicPr>
              <a:picLocks noChangeAspect="1" noChangeArrowheads="1"/>
            </p:cNvPicPr>
            <p:nvPr/>
          </p:nvPicPr>
          <p:blipFill>
            <a:blip r:embed="rId2"/>
            <a:srcRect t="21477" b="19463"/>
            <a:stretch>
              <a:fillRect/>
            </a:stretch>
          </p:blipFill>
          <p:spPr bwMode="auto">
            <a:xfrm>
              <a:off x="5486400" y="0"/>
              <a:ext cx="1905000" cy="381000"/>
            </a:xfrm>
            <a:prstGeom prst="rect">
              <a:avLst/>
            </a:prstGeom>
            <a:noFill/>
            <a:ln w="9525">
              <a:noFill/>
              <a:miter lim="800000"/>
              <a:headEnd/>
              <a:tailEnd/>
            </a:ln>
          </p:spPr>
        </p:pic>
        <p:pic>
          <p:nvPicPr>
            <p:cNvPr id="17" name="Picture 16" descr="D:\Digital Content\ALPONA\floral_band_cartoon_thumb.jpg"/>
            <p:cNvPicPr>
              <a:picLocks noChangeAspect="1" noChangeArrowheads="1"/>
            </p:cNvPicPr>
            <p:nvPr/>
          </p:nvPicPr>
          <p:blipFill>
            <a:blip r:embed="rId2"/>
            <a:srcRect t="21477" b="19463"/>
            <a:stretch>
              <a:fillRect/>
            </a:stretch>
          </p:blipFill>
          <p:spPr bwMode="auto">
            <a:xfrm>
              <a:off x="7315200" y="0"/>
              <a:ext cx="1905000" cy="381000"/>
            </a:xfrm>
            <a:prstGeom prst="rect">
              <a:avLst/>
            </a:prstGeom>
            <a:noFill/>
            <a:ln w="9525">
              <a:noFill/>
              <a:miter lim="800000"/>
              <a:headEnd/>
              <a:tailEnd/>
            </a:ln>
          </p:spPr>
        </p:pic>
      </p:grpSp>
      <p:sp>
        <p:nvSpPr>
          <p:cNvPr id="18" name="Date Placeholder 17"/>
          <p:cNvSpPr>
            <a:spLocks noGrp="1"/>
          </p:cNvSpPr>
          <p:nvPr>
            <p:ph type="dt" sz="half" idx="10"/>
          </p:nvPr>
        </p:nvSpPr>
        <p:spPr>
          <a:xfrm>
            <a:off x="158932" y="5820773"/>
            <a:ext cx="2743200" cy="365125"/>
          </a:xfrm>
        </p:spPr>
        <p:txBody>
          <a:bodyPr/>
          <a:lstStyle/>
          <a:p>
            <a:fld id="{C35EC7B5-5FBB-408C-807B-90A13CAD37EA}" type="datetime3">
              <a:rPr lang="en-SG" smtClean="0"/>
              <a:t>17 November 2020</a:t>
            </a:fld>
            <a:endParaRPr lang="en-SG" dirty="0"/>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8776" y="2171483"/>
            <a:ext cx="2871958" cy="309452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227387378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heel(1)">
                                      <p:cBhvr>
                                        <p:cTn id="15" dur="2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heel(1)">
                                      <p:cBhvr>
                                        <p:cTn id="20"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03632" y="2967335"/>
            <a:ext cx="112355" cy="923330"/>
          </a:xfrm>
          <a:prstGeom prst="rect">
            <a:avLst/>
          </a:prstGeom>
          <a:noFill/>
        </p:spPr>
        <p:txBody>
          <a:bodyPr wrap="square" lIns="91440" tIns="45720" rIns="91440" bIns="45720">
            <a:spAutoFit/>
          </a:bodyPr>
          <a:lstStyle/>
          <a:p>
            <a:pPr algn="ct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447651">
            <a:off x="11577" y="4429939"/>
            <a:ext cx="2152650" cy="2298029"/>
          </a:xfrm>
          <a:prstGeom prst="rect">
            <a:avLst/>
          </a:prstGeom>
        </p:spPr>
      </p:pic>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5007016">
            <a:off x="9863475" y="4553838"/>
            <a:ext cx="2152650" cy="2298029"/>
          </a:xfrm>
          <a:prstGeom prst="rect">
            <a:avLst/>
          </a:prstGeom>
        </p:spPr>
      </p:pic>
      <p:sp>
        <p:nvSpPr>
          <p:cNvPr id="20" name="Rectangle 19"/>
          <p:cNvSpPr/>
          <p:nvPr/>
        </p:nvSpPr>
        <p:spPr>
          <a:xfrm>
            <a:off x="6156032" y="3119735"/>
            <a:ext cx="112355" cy="923330"/>
          </a:xfrm>
          <a:prstGeom prst="rect">
            <a:avLst/>
          </a:prstGeom>
          <a:noFill/>
        </p:spPr>
        <p:txBody>
          <a:bodyPr wrap="square" lIns="91440" tIns="45720" rIns="91440" bIns="45720">
            <a:spAutoFit/>
          </a:bodyPr>
          <a:lstStyle/>
          <a:p>
            <a:pPr algn="ct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23" name="Rectangle 22"/>
          <p:cNvSpPr/>
          <p:nvPr/>
        </p:nvSpPr>
        <p:spPr>
          <a:xfrm>
            <a:off x="3229619" y="400972"/>
            <a:ext cx="5772735" cy="769441"/>
          </a:xfrm>
          <a:prstGeom prst="rect">
            <a:avLst/>
          </a:prstGeom>
          <a:noFill/>
        </p:spPr>
        <p:txBody>
          <a:bodyPr wrap="none" lIns="91440" tIns="45720" rIns="91440" bIns="45720">
            <a:spAutoFit/>
          </a:bodyPr>
          <a:lstStyle/>
          <a:p>
            <a:pPr algn="ctr"/>
            <a:r>
              <a:rPr lang="as-IN" sz="4400" b="1" cap="none" spc="0" dirty="0" smtClean="0">
                <a:ln w="6600">
                  <a:solidFill>
                    <a:schemeClr val="accent2"/>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rPr>
              <a:t> চিত্রে </a:t>
            </a:r>
            <a:r>
              <a:rPr lang="en-US" sz="4400" b="1" cap="none" spc="0" dirty="0" err="1" smtClean="0">
                <a:ln w="6600">
                  <a:solidFill>
                    <a:schemeClr val="accent2"/>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rPr>
              <a:t>তোমরা</a:t>
            </a:r>
            <a:r>
              <a:rPr lang="as-IN" sz="4400" b="1" cap="none" spc="0" dirty="0" smtClean="0">
                <a:ln w="6600">
                  <a:solidFill>
                    <a:schemeClr val="accent2"/>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rPr>
              <a:t> </a:t>
            </a:r>
            <a:r>
              <a:rPr lang="as-IN" sz="4400" b="1" cap="none" spc="0" dirty="0" smtClean="0">
                <a:ln w="6600">
                  <a:solidFill>
                    <a:schemeClr val="accent2"/>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rPr>
              <a:t>কী </a:t>
            </a:r>
            <a:r>
              <a:rPr lang="as-IN" sz="4400" b="1" cap="none" spc="0" dirty="0" smtClean="0">
                <a:ln w="6600">
                  <a:solidFill>
                    <a:schemeClr val="accent2"/>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rPr>
              <a:t>দে</a:t>
            </a:r>
            <a:r>
              <a:rPr lang="en-US" sz="4400" b="1" dirty="0" err="1" smtClean="0">
                <a:ln w="6600">
                  <a:solidFill>
                    <a:schemeClr val="accent2"/>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rPr>
              <a:t>খতে</a:t>
            </a:r>
            <a:r>
              <a:rPr lang="as-IN" sz="4400" b="1" cap="none" spc="0" dirty="0" smtClean="0">
                <a:ln w="6600">
                  <a:solidFill>
                    <a:schemeClr val="accent2"/>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rPr>
              <a:t> </a:t>
            </a:r>
            <a:r>
              <a:rPr lang="en-US" sz="4400" b="1" cap="none" spc="0" dirty="0" err="1" smtClean="0">
                <a:ln w="6600">
                  <a:solidFill>
                    <a:schemeClr val="accent2"/>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rPr>
              <a:t>পা</a:t>
            </a:r>
            <a:r>
              <a:rPr lang="as-IN" sz="4400" b="1" cap="none" spc="0" dirty="0" smtClean="0">
                <a:ln w="6600">
                  <a:solidFill>
                    <a:schemeClr val="accent2"/>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rPr>
              <a:t>চ্ছ?</a:t>
            </a:r>
            <a:endParaRPr lang="en-US" sz="4400" b="1" cap="none" spc="0" dirty="0">
              <a:ln w="6600">
                <a:solidFill>
                  <a:schemeClr val="accent2"/>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endParaRPr>
          </a:p>
        </p:txBody>
      </p:sp>
      <p:pic>
        <p:nvPicPr>
          <p:cNvPr id="27" name="Picture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447651">
            <a:off x="163977" y="4582339"/>
            <a:ext cx="2152650" cy="2298029"/>
          </a:xfrm>
          <a:prstGeom prst="rect">
            <a:avLst/>
          </a:prstGeom>
        </p:spPr>
      </p:pic>
      <p:pic>
        <p:nvPicPr>
          <p:cNvPr id="28" name="Picture 2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5007016">
            <a:off x="10015875" y="4706238"/>
            <a:ext cx="2152650" cy="2298029"/>
          </a:xfrm>
          <a:prstGeom prst="rect">
            <a:avLst/>
          </a:prstGeom>
        </p:spPr>
      </p:pic>
      <p:sp>
        <p:nvSpPr>
          <p:cNvPr id="29" name="Date Placeholder 15"/>
          <p:cNvSpPr txBox="1">
            <a:spLocks/>
          </p:cNvSpPr>
          <p:nvPr/>
        </p:nvSpPr>
        <p:spPr>
          <a:xfrm>
            <a:off x="2545080" y="645649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169A94F-2603-4288-8033-AE5E72B540E6}" type="datetime3">
              <a:rPr lang="en-SG" smtClean="0"/>
              <a:pPr/>
              <a:t>17 November 2020</a:t>
            </a:fld>
            <a:endParaRPr lang="en-SG" dirty="0"/>
          </a:p>
        </p:txBody>
      </p:sp>
      <p:sp>
        <p:nvSpPr>
          <p:cNvPr id="35" name="Rectangle 34"/>
          <p:cNvSpPr/>
          <p:nvPr/>
        </p:nvSpPr>
        <p:spPr>
          <a:xfrm>
            <a:off x="4816448" y="5125394"/>
            <a:ext cx="2679167" cy="940526"/>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2800" b="1" dirty="0" smtClean="0">
                <a:solidFill>
                  <a:schemeClr val="tx1"/>
                </a:solidFill>
                <a:latin typeface="NikoshBAN" panose="02000000000000000000" pitchFamily="2" charset="0"/>
                <a:cs typeface="NikoshBAN" panose="02000000000000000000" pitchFamily="2" charset="0"/>
              </a:rPr>
              <a:t>শ্রমিক বা কুলি-মজুর</a:t>
            </a:r>
            <a:endParaRPr lang="en-SG" sz="2800" b="1" dirty="0">
              <a:solidFill>
                <a:schemeClr val="tx1"/>
              </a:solidFill>
              <a:latin typeface="NikoshBAN" panose="02000000000000000000" pitchFamily="2" charset="0"/>
              <a:cs typeface="NikoshBAN" panose="02000000000000000000" pitchFamily="2" charset="0"/>
            </a:endParaRPr>
          </a:p>
        </p:txBody>
      </p:sp>
      <p:grpSp>
        <p:nvGrpSpPr>
          <p:cNvPr id="4" name="Group 3"/>
          <p:cNvGrpSpPr/>
          <p:nvPr/>
        </p:nvGrpSpPr>
        <p:grpSpPr>
          <a:xfrm>
            <a:off x="2304313" y="1750423"/>
            <a:ext cx="7663391" cy="2965268"/>
            <a:chOff x="2304313" y="1750423"/>
            <a:chExt cx="7663391" cy="2965268"/>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04313" y="1750423"/>
              <a:ext cx="3964073" cy="2965268"/>
            </a:xfrm>
            <a:prstGeom prst="rect">
              <a:avLst/>
            </a:prstGeom>
            <a:ln w="88900" cap="sq" cmpd="thickThin">
              <a:solidFill>
                <a:srgbClr val="000000"/>
              </a:solidFill>
              <a:prstDash val="solid"/>
              <a:miter lim="800000"/>
            </a:ln>
            <a:effectLst>
              <a:innerShdw blurRad="76200">
                <a:srgbClr val="000000"/>
              </a:innerShdw>
            </a:effectLst>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68385" y="1750423"/>
              <a:ext cx="3699319" cy="2965267"/>
            </a:xfrm>
            <a:prstGeom prst="rect">
              <a:avLst/>
            </a:prstGeom>
            <a:ln w="88900" cap="sq" cmpd="thickThin">
              <a:solidFill>
                <a:srgbClr val="000000"/>
              </a:solidFill>
              <a:prstDash val="solid"/>
              <a:miter lim="800000"/>
            </a:ln>
            <a:effectLst>
              <a:innerShdw blurRad="76200">
                <a:srgbClr val="000000"/>
              </a:innerShdw>
            </a:effectLst>
          </p:spPr>
        </p:pic>
      </p:grpSp>
      <p:sp>
        <p:nvSpPr>
          <p:cNvPr id="6" name="Date Placeholder 5"/>
          <p:cNvSpPr>
            <a:spLocks noGrp="1"/>
          </p:cNvSpPr>
          <p:nvPr>
            <p:ph type="dt" sz="half" idx="10"/>
          </p:nvPr>
        </p:nvSpPr>
        <p:spPr/>
        <p:txBody>
          <a:bodyPr/>
          <a:lstStyle/>
          <a:p>
            <a:fld id="{606BAD7D-9EAB-4C77-BD65-EA9B39F16E08}" type="datetime3">
              <a:rPr lang="en-SG" smtClean="0"/>
              <a:t>17 November 2020</a:t>
            </a:fld>
            <a:endParaRPr lang="en-SG"/>
          </a:p>
        </p:txBody>
      </p:sp>
    </p:spTree>
    <p:extLst>
      <p:ext uri="{BB962C8B-B14F-4D97-AF65-F5344CB8AC3E}">
        <p14:creationId xmlns:p14="http://schemas.microsoft.com/office/powerpoint/2010/main" val="5455399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23"/>
                                        </p:tgtEl>
                                        <p:attrNameLst>
                                          <p:attrName>style.visibility</p:attrName>
                                        </p:attrNameLst>
                                      </p:cBhvr>
                                      <p:to>
                                        <p:strVal val="visible"/>
                                      </p:to>
                                    </p:set>
                                    <p:anim by="(-#ppt_w*2)" calcmode="lin" valueType="num">
                                      <p:cBhvr rctx="PPT">
                                        <p:cTn id="12" dur="500" autoRev="1" fill="hold">
                                          <p:stCondLst>
                                            <p:cond delay="0"/>
                                          </p:stCondLst>
                                        </p:cTn>
                                        <p:tgtEl>
                                          <p:spTgt spid="23"/>
                                        </p:tgtEl>
                                        <p:attrNameLst>
                                          <p:attrName>ppt_w</p:attrName>
                                        </p:attrNameLst>
                                      </p:cBhvr>
                                    </p:anim>
                                    <p:anim by="(#ppt_w*0.50)" calcmode="lin" valueType="num">
                                      <p:cBhvr>
                                        <p:cTn id="13" dur="500" decel="50000" autoRev="1" fill="hold">
                                          <p:stCondLst>
                                            <p:cond delay="0"/>
                                          </p:stCondLst>
                                        </p:cTn>
                                        <p:tgtEl>
                                          <p:spTgt spid="23"/>
                                        </p:tgtEl>
                                        <p:attrNameLst>
                                          <p:attrName>ppt_x</p:attrName>
                                        </p:attrNameLst>
                                      </p:cBhvr>
                                    </p:anim>
                                    <p:anim from="(-#ppt_h/2)" to="(#ppt_y)" calcmode="lin" valueType="num">
                                      <p:cBhvr>
                                        <p:cTn id="14" dur="1000" fill="hold">
                                          <p:stCondLst>
                                            <p:cond delay="0"/>
                                          </p:stCondLst>
                                        </p:cTn>
                                        <p:tgtEl>
                                          <p:spTgt spid="23"/>
                                        </p:tgtEl>
                                        <p:attrNameLst>
                                          <p:attrName>ppt_y</p:attrName>
                                        </p:attrNameLst>
                                      </p:cBhvr>
                                    </p:anim>
                                    <p:animRot by="21600000">
                                      <p:cBhvr>
                                        <p:cTn id="15" dur="1000" fill="hold">
                                          <p:stCondLst>
                                            <p:cond delay="0"/>
                                          </p:stCondLst>
                                        </p:cTn>
                                        <p:tgtEl>
                                          <p:spTgt spid="23"/>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56" presetClass="entr" presetSubtype="0" fill="hold" grpId="0" nodeType="clickEffect">
                                  <p:stCondLst>
                                    <p:cond delay="0"/>
                                  </p:stCondLst>
                                  <p:iterate type="lt">
                                    <p:tmPct val="10000"/>
                                  </p:iterate>
                                  <p:childTnLst>
                                    <p:set>
                                      <p:cBhvr>
                                        <p:cTn id="19" dur="1" fill="hold">
                                          <p:stCondLst>
                                            <p:cond delay="0"/>
                                          </p:stCondLst>
                                        </p:cTn>
                                        <p:tgtEl>
                                          <p:spTgt spid="35"/>
                                        </p:tgtEl>
                                        <p:attrNameLst>
                                          <p:attrName>style.visibility</p:attrName>
                                        </p:attrNameLst>
                                      </p:cBhvr>
                                      <p:to>
                                        <p:strVal val="visible"/>
                                      </p:to>
                                    </p:set>
                                    <p:anim by="(-#ppt_w*2)" calcmode="lin" valueType="num">
                                      <p:cBhvr rctx="PPT">
                                        <p:cTn id="20" dur="500" autoRev="1" fill="hold">
                                          <p:stCondLst>
                                            <p:cond delay="0"/>
                                          </p:stCondLst>
                                        </p:cTn>
                                        <p:tgtEl>
                                          <p:spTgt spid="35"/>
                                        </p:tgtEl>
                                        <p:attrNameLst>
                                          <p:attrName>ppt_w</p:attrName>
                                        </p:attrNameLst>
                                      </p:cBhvr>
                                    </p:anim>
                                    <p:anim by="(#ppt_w*0.50)" calcmode="lin" valueType="num">
                                      <p:cBhvr>
                                        <p:cTn id="21" dur="500" decel="50000" autoRev="1" fill="hold">
                                          <p:stCondLst>
                                            <p:cond delay="0"/>
                                          </p:stCondLst>
                                        </p:cTn>
                                        <p:tgtEl>
                                          <p:spTgt spid="35"/>
                                        </p:tgtEl>
                                        <p:attrNameLst>
                                          <p:attrName>ppt_x</p:attrName>
                                        </p:attrNameLst>
                                      </p:cBhvr>
                                    </p:anim>
                                    <p:anim from="(-#ppt_h/2)" to="(#ppt_y)" calcmode="lin" valueType="num">
                                      <p:cBhvr>
                                        <p:cTn id="22" dur="1000" fill="hold">
                                          <p:stCondLst>
                                            <p:cond delay="0"/>
                                          </p:stCondLst>
                                        </p:cTn>
                                        <p:tgtEl>
                                          <p:spTgt spid="35"/>
                                        </p:tgtEl>
                                        <p:attrNameLst>
                                          <p:attrName>ppt_y</p:attrName>
                                        </p:attrNameLst>
                                      </p:cBhvr>
                                    </p:anim>
                                    <p:animRot by="21600000">
                                      <p:cBhvr>
                                        <p:cTn id="23" dur="1000" fill="hold">
                                          <p:stCondLst>
                                            <p:cond delay="0"/>
                                          </p:stCondLst>
                                        </p:cTn>
                                        <p:tgtEl>
                                          <p:spTgt spid="3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3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F6FA4-56A8-44EE-8C49-42314A104E8D}" type="datetime3">
              <a:rPr lang="en-SG" smtClean="0"/>
              <a:t>17 November 2020</a:t>
            </a:fld>
            <a:endParaRPr lang="en-SG"/>
          </a:p>
        </p:txBody>
      </p:sp>
      <p:sp>
        <p:nvSpPr>
          <p:cNvPr id="3" name="Rectangle 2"/>
          <p:cNvSpPr/>
          <p:nvPr/>
        </p:nvSpPr>
        <p:spPr>
          <a:xfrm>
            <a:off x="1575581" y="342642"/>
            <a:ext cx="9108318" cy="830997"/>
          </a:xfrm>
          <a:prstGeom prst="rect">
            <a:avLst/>
          </a:prstGeom>
          <a:noFill/>
        </p:spPr>
        <p:txBody>
          <a:bodyPr wrap="square" lIns="91440" tIns="45720" rIns="91440" bIns="45720">
            <a:spAutoFit/>
          </a:bodyPr>
          <a:lstStyle/>
          <a:p>
            <a:pPr algn="ctr"/>
            <a:r>
              <a:rPr lang="as-IN" sz="4800" b="1" dirty="0" smtClean="0">
                <a:ln w="22225">
                  <a:solidFill>
                    <a:schemeClr val="accent2"/>
                  </a:solidFill>
                  <a:prstDash val="solid"/>
                </a:ln>
                <a:solidFill>
                  <a:schemeClr val="accent2">
                    <a:lumMod val="40000"/>
                    <a:lumOff val="60000"/>
                  </a:schemeClr>
                </a:solidFill>
                <a:latin typeface="NikoshBAN" panose="02000000000000000000" pitchFamily="2" charset="0"/>
                <a:cs typeface="NikoshBAN" panose="02000000000000000000" pitchFamily="2" charset="0"/>
              </a:rPr>
              <a:t>শ্রমিক বা কুলি-মজুর কোন শ্রেণির পেশাজীবি</a:t>
            </a:r>
            <a:endParaRPr lang="en-US" sz="4800" b="1" cap="none" spc="0" dirty="0">
              <a:ln w="22225">
                <a:solidFill>
                  <a:schemeClr val="accent2"/>
                </a:solidFill>
                <a:prstDash val="solid"/>
              </a:ln>
              <a:solidFill>
                <a:schemeClr val="accent2">
                  <a:lumMod val="40000"/>
                  <a:lumOff val="60000"/>
                </a:schemeClr>
              </a:solidFill>
              <a:effectLst/>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6079" y="1304271"/>
            <a:ext cx="6724357" cy="4206241"/>
          </a:xfrm>
          <a:prstGeom prst="rect">
            <a:avLst/>
          </a:prstGeom>
          <a:ln w="88900" cap="sq" cmpd="thickThin">
            <a:solidFill>
              <a:srgbClr val="000000"/>
            </a:solidFill>
            <a:prstDash val="solid"/>
            <a:miter lim="800000"/>
          </a:ln>
          <a:effectLst>
            <a:innerShdw blurRad="76200">
              <a:srgbClr val="000000"/>
            </a:innerShdw>
          </a:effectLst>
        </p:spPr>
      </p:pic>
      <p:sp>
        <p:nvSpPr>
          <p:cNvPr id="6" name="Rectangle 5"/>
          <p:cNvSpPr/>
          <p:nvPr/>
        </p:nvSpPr>
        <p:spPr>
          <a:xfrm>
            <a:off x="3440743" y="5641145"/>
            <a:ext cx="6042040"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as-IN" sz="5400" b="1" cap="none" spc="0" dirty="0" smtClean="0">
                <a:ln/>
                <a:solidFill>
                  <a:schemeClr val="accent4"/>
                </a:solidFill>
                <a:effectLst/>
                <a:latin typeface="NikoshBAN" panose="02000000000000000000" pitchFamily="2" charset="0"/>
                <a:cs typeface="NikoshBAN" panose="02000000000000000000" pitchFamily="2" charset="0"/>
              </a:rPr>
              <a:t>অবহেলিত শ্রেণির পেশাজীবি</a:t>
            </a:r>
            <a:endParaRPr lang="en-US" sz="5400" b="1" cap="none" spc="0" dirty="0">
              <a:ln/>
              <a:solidFill>
                <a:schemeClr val="accent4"/>
              </a:solidFill>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16089041"/>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heel(1)">
                                      <p:cBhvr>
                                        <p:cTn id="16" dur="2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6" presetClass="entr" presetSubtype="0" fill="hold" grpId="0" nodeType="clickEffect">
                                  <p:stCondLst>
                                    <p:cond delay="0"/>
                                  </p:stCondLst>
                                  <p:iterate type="lt">
                                    <p:tmPct val="10000"/>
                                  </p:iterate>
                                  <p:childTnLst>
                                    <p:set>
                                      <p:cBhvr>
                                        <p:cTn id="20" dur="1" fill="hold">
                                          <p:stCondLst>
                                            <p:cond delay="0"/>
                                          </p:stCondLst>
                                        </p:cTn>
                                        <p:tgtEl>
                                          <p:spTgt spid="6"/>
                                        </p:tgtEl>
                                        <p:attrNameLst>
                                          <p:attrName>style.visibility</p:attrName>
                                        </p:attrNameLst>
                                      </p:cBhvr>
                                      <p:to>
                                        <p:strVal val="visible"/>
                                      </p:to>
                                    </p:set>
                                    <p:anim by="(-#ppt_w*2)" calcmode="lin" valueType="num">
                                      <p:cBhvr rctx="PPT">
                                        <p:cTn id="21" dur="500" autoRev="1" fill="hold">
                                          <p:stCondLst>
                                            <p:cond delay="0"/>
                                          </p:stCondLst>
                                        </p:cTn>
                                        <p:tgtEl>
                                          <p:spTgt spid="6"/>
                                        </p:tgtEl>
                                        <p:attrNameLst>
                                          <p:attrName>ppt_w</p:attrName>
                                        </p:attrNameLst>
                                      </p:cBhvr>
                                    </p:anim>
                                    <p:anim by="(#ppt_w*0.50)" calcmode="lin" valueType="num">
                                      <p:cBhvr>
                                        <p:cTn id="22" dur="500" decel="50000" autoRev="1" fill="hold">
                                          <p:stCondLst>
                                            <p:cond delay="0"/>
                                          </p:stCondLst>
                                        </p:cTn>
                                        <p:tgtEl>
                                          <p:spTgt spid="6"/>
                                        </p:tgtEl>
                                        <p:attrNameLst>
                                          <p:attrName>ppt_x</p:attrName>
                                        </p:attrNameLst>
                                      </p:cBhvr>
                                    </p:anim>
                                    <p:anim from="(-#ppt_h/2)" to="(#ppt_y)" calcmode="lin" valueType="num">
                                      <p:cBhvr>
                                        <p:cTn id="23" dur="1000" fill="hold">
                                          <p:stCondLst>
                                            <p:cond delay="0"/>
                                          </p:stCondLst>
                                        </p:cTn>
                                        <p:tgtEl>
                                          <p:spTgt spid="6"/>
                                        </p:tgtEl>
                                        <p:attrNameLst>
                                          <p:attrName>ppt_y</p:attrName>
                                        </p:attrNameLst>
                                      </p:cBhvr>
                                    </p:anim>
                                    <p:animRot by="21600000">
                                      <p:cBhvr>
                                        <p:cTn id="24" dur="1000" fill="hold">
                                          <p:stCondLst>
                                            <p:cond delay="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5007016">
            <a:off x="9824685" y="4553839"/>
            <a:ext cx="2152650" cy="2298029"/>
          </a:xfrm>
          <a:prstGeom prst="rect">
            <a:avLst/>
          </a:prstGeom>
        </p:spPr>
      </p:pic>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447651">
            <a:off x="11577" y="4429939"/>
            <a:ext cx="2152650" cy="2298029"/>
          </a:xfrm>
          <a:prstGeom prst="rect">
            <a:avLst/>
          </a:prstGeom>
        </p:spPr>
      </p:pic>
      <p:sp>
        <p:nvSpPr>
          <p:cNvPr id="5" name="Rectangle 4"/>
          <p:cNvSpPr/>
          <p:nvPr/>
        </p:nvSpPr>
        <p:spPr>
          <a:xfrm>
            <a:off x="3780862" y="304759"/>
            <a:ext cx="3786214" cy="107157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000" b="1" dirty="0" err="1" smtClean="0">
                <a:solidFill>
                  <a:schemeClr val="tx1"/>
                </a:solidFill>
                <a:latin typeface="NikoshBAN" pitchFamily="2" charset="0"/>
                <a:cs typeface="NikoshBAN" pitchFamily="2" charset="0"/>
              </a:rPr>
              <a:t>আজকের</a:t>
            </a:r>
            <a:r>
              <a:rPr lang="en-US" sz="4000" b="1" dirty="0" smtClean="0">
                <a:solidFill>
                  <a:schemeClr val="tx1"/>
                </a:solidFill>
                <a:latin typeface="NikoshBAN" pitchFamily="2" charset="0"/>
                <a:cs typeface="NikoshBAN" pitchFamily="2" charset="0"/>
              </a:rPr>
              <a:t> </a:t>
            </a:r>
            <a:r>
              <a:rPr lang="en-US" sz="4000" b="1" dirty="0" err="1" smtClean="0">
                <a:solidFill>
                  <a:schemeClr val="tx1"/>
                </a:solidFill>
                <a:latin typeface="NikoshBAN" pitchFamily="2" charset="0"/>
                <a:cs typeface="NikoshBAN" pitchFamily="2" charset="0"/>
              </a:rPr>
              <a:t>পাঠ</a:t>
            </a:r>
            <a:r>
              <a:rPr lang="en-US" sz="4000" b="1" dirty="0" smtClean="0">
                <a:solidFill>
                  <a:schemeClr val="tx1"/>
                </a:solidFill>
                <a:latin typeface="NikoshBAN" pitchFamily="2" charset="0"/>
                <a:cs typeface="NikoshBAN" pitchFamily="2" charset="0"/>
              </a:rPr>
              <a:t>-</a:t>
            </a:r>
            <a:endParaRPr lang="en-SG" sz="4000" b="1" dirty="0">
              <a:solidFill>
                <a:schemeClr val="tx1"/>
              </a:solidFill>
              <a:latin typeface="NikoshBAN" pitchFamily="2" charset="0"/>
              <a:cs typeface="NikoshBAN" pitchFamily="2" charset="0"/>
            </a:endParaRPr>
          </a:p>
        </p:txBody>
      </p:sp>
      <p:sp>
        <p:nvSpPr>
          <p:cNvPr id="6" name="Up-Down Arrow 5"/>
          <p:cNvSpPr/>
          <p:nvPr/>
        </p:nvSpPr>
        <p:spPr>
          <a:xfrm>
            <a:off x="5316779" y="1376329"/>
            <a:ext cx="714380" cy="1143008"/>
          </a:xfrm>
          <a:prstGeom prst="upDownArrow">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SG"/>
          </a:p>
        </p:txBody>
      </p:sp>
      <p:sp>
        <p:nvSpPr>
          <p:cNvPr id="8" name="Explosion 1 7"/>
          <p:cNvSpPr/>
          <p:nvPr/>
        </p:nvSpPr>
        <p:spPr>
          <a:xfrm>
            <a:off x="173502" y="112541"/>
            <a:ext cx="914400" cy="914400"/>
          </a:xfrm>
          <a:prstGeom prst="irregularSeal1">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 name="Explosion 1 8"/>
          <p:cNvSpPr/>
          <p:nvPr/>
        </p:nvSpPr>
        <p:spPr>
          <a:xfrm>
            <a:off x="11099409" y="112541"/>
            <a:ext cx="914400" cy="914400"/>
          </a:xfrm>
          <a:prstGeom prst="irregularSeal1">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0" name="Date Placeholder 9"/>
          <p:cNvSpPr>
            <a:spLocks noGrp="1"/>
          </p:cNvSpPr>
          <p:nvPr>
            <p:ph type="dt" sz="half" idx="10"/>
          </p:nvPr>
        </p:nvSpPr>
        <p:spPr/>
        <p:txBody>
          <a:bodyPr/>
          <a:lstStyle/>
          <a:p>
            <a:fld id="{74166F72-95DF-4C96-95E2-42233BDB64D4}" type="datetime3">
              <a:rPr lang="en-SG" smtClean="0"/>
              <a:t>17 November 2020</a:t>
            </a:fld>
            <a:endParaRPr lang="en-SG"/>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88456" y="2472327"/>
            <a:ext cx="6865974" cy="3460604"/>
          </a:xfrm>
          <a:prstGeom prst="rect">
            <a:avLst/>
          </a:prstGeom>
        </p:spPr>
      </p:pic>
    </p:spTree>
    <p:extLst>
      <p:ext uri="{BB962C8B-B14F-4D97-AF65-F5344CB8AC3E}">
        <p14:creationId xmlns:p14="http://schemas.microsoft.com/office/powerpoint/2010/main" val="2812615517"/>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heel(1)">
                                      <p:cBhvr>
                                        <p:cTn id="1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E6DF8F-1DC5-473F-85D1-FD2125F2CA02}" type="datetime3">
              <a:rPr lang="en-SG" smtClean="0"/>
              <a:t>17 November 2020</a:t>
            </a:fld>
            <a:endParaRPr lang="en-SG"/>
          </a:p>
        </p:txBody>
      </p:sp>
      <p:sp>
        <p:nvSpPr>
          <p:cNvPr id="6" name="Down Ribbon 5"/>
          <p:cNvSpPr/>
          <p:nvPr/>
        </p:nvSpPr>
        <p:spPr>
          <a:xfrm>
            <a:off x="1491175" y="309489"/>
            <a:ext cx="8356209" cy="612648"/>
          </a:xfrm>
          <a:prstGeom prst="ribbon">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3600" b="1" i="1" dirty="0" smtClean="0">
                <a:solidFill>
                  <a:schemeClr val="tx1"/>
                </a:solidFill>
                <a:latin typeface="NikoshBAN" panose="02000000000000000000" pitchFamily="2" charset="0"/>
                <a:cs typeface="NikoshBAN" panose="02000000000000000000" pitchFamily="2" charset="0"/>
              </a:rPr>
              <a:t>শিখনফল</a:t>
            </a:r>
            <a:endParaRPr lang="en-SG" sz="3600" b="1" i="1" dirty="0">
              <a:solidFill>
                <a:schemeClr val="tx1"/>
              </a:solidFill>
              <a:latin typeface="NikoshBAN" panose="02000000000000000000" pitchFamily="2" charset="0"/>
              <a:cs typeface="NikoshBAN" panose="02000000000000000000" pitchFamily="2" charset="0"/>
            </a:endParaRPr>
          </a:p>
        </p:txBody>
      </p:sp>
      <p:sp>
        <p:nvSpPr>
          <p:cNvPr id="7" name="Rectangle 6"/>
          <p:cNvSpPr/>
          <p:nvPr/>
        </p:nvSpPr>
        <p:spPr>
          <a:xfrm>
            <a:off x="4301446" y="1120113"/>
            <a:ext cx="3541354" cy="584775"/>
          </a:xfrm>
          <a:prstGeom prst="rect">
            <a:avLst/>
          </a:prstGeom>
        </p:spPr>
        <p:txBody>
          <a:bodyPr wrap="none">
            <a:spAutoFit/>
          </a:bodyPr>
          <a:lstStyle/>
          <a:p>
            <a:r>
              <a:rPr lang="bn-IN" sz="3200" b="1" dirty="0">
                <a:ln w="0"/>
                <a:effectLst>
                  <a:outerShdw blurRad="38100" dist="19050" dir="2700000" algn="tl" rotWithShape="0">
                    <a:schemeClr val="dk1">
                      <a:alpha val="40000"/>
                    </a:schemeClr>
                  </a:outerShdw>
                </a:effectLst>
                <a:latin typeface="NikoshBAN" pitchFamily="2" charset="0"/>
                <a:cs typeface="NikoshBAN" pitchFamily="2" charset="0"/>
              </a:rPr>
              <a:t> </a:t>
            </a:r>
            <a:r>
              <a:rPr lang="en-US" sz="3200" b="1" u="sng" dirty="0" err="1">
                <a:ln w="0"/>
                <a:effectLst>
                  <a:outerShdw blurRad="38100" dist="19050" dir="2700000" algn="tl" rotWithShape="0">
                    <a:schemeClr val="dk1">
                      <a:alpha val="40000"/>
                    </a:schemeClr>
                  </a:outerShdw>
                </a:effectLst>
                <a:latin typeface="NikoshBAN" pitchFamily="2" charset="0"/>
                <a:cs typeface="NikoshBAN" pitchFamily="2" charset="0"/>
              </a:rPr>
              <a:t>এই</a:t>
            </a:r>
            <a:r>
              <a:rPr lang="en-US" sz="3200" b="1" u="sng" dirty="0">
                <a:ln w="0"/>
                <a:effectLst>
                  <a:outerShdw blurRad="38100" dist="19050" dir="2700000" algn="tl" rotWithShape="0">
                    <a:schemeClr val="dk1">
                      <a:alpha val="40000"/>
                    </a:schemeClr>
                  </a:outerShdw>
                </a:effectLst>
                <a:latin typeface="NikoshBAN" pitchFamily="2" charset="0"/>
                <a:cs typeface="NikoshBAN" pitchFamily="2" charset="0"/>
              </a:rPr>
              <a:t> </a:t>
            </a:r>
            <a:r>
              <a:rPr lang="en-US" sz="3200" b="1" u="sng" dirty="0" err="1">
                <a:ln w="0"/>
                <a:effectLst>
                  <a:outerShdw blurRad="38100" dist="19050" dir="2700000" algn="tl" rotWithShape="0">
                    <a:schemeClr val="dk1">
                      <a:alpha val="40000"/>
                    </a:schemeClr>
                  </a:outerShdw>
                </a:effectLst>
                <a:latin typeface="NikoshBAN" pitchFamily="2" charset="0"/>
                <a:cs typeface="NikoshBAN" pitchFamily="2" charset="0"/>
              </a:rPr>
              <a:t>পাঠ</a:t>
            </a:r>
            <a:r>
              <a:rPr lang="en-US" sz="3200" b="1" u="sng" dirty="0">
                <a:ln w="0"/>
                <a:effectLst>
                  <a:outerShdw blurRad="38100" dist="19050" dir="2700000" algn="tl" rotWithShape="0">
                    <a:schemeClr val="dk1">
                      <a:alpha val="40000"/>
                    </a:schemeClr>
                  </a:outerShdw>
                </a:effectLst>
                <a:latin typeface="NikoshBAN" pitchFamily="2" charset="0"/>
                <a:cs typeface="NikoshBAN" pitchFamily="2" charset="0"/>
              </a:rPr>
              <a:t> </a:t>
            </a:r>
            <a:r>
              <a:rPr lang="en-US" sz="3200" b="1" u="sng" dirty="0" err="1">
                <a:ln w="0"/>
                <a:effectLst>
                  <a:outerShdw blurRad="38100" dist="19050" dir="2700000" algn="tl" rotWithShape="0">
                    <a:schemeClr val="dk1">
                      <a:alpha val="40000"/>
                    </a:schemeClr>
                  </a:outerShdw>
                </a:effectLst>
                <a:latin typeface="NikoshBAN" pitchFamily="2" charset="0"/>
                <a:cs typeface="NikoshBAN" pitchFamily="2" charset="0"/>
              </a:rPr>
              <a:t>শেষে</a:t>
            </a:r>
            <a:r>
              <a:rPr lang="en-US" sz="3200" b="1" u="sng" dirty="0">
                <a:ln w="0"/>
                <a:effectLst>
                  <a:outerShdw blurRad="38100" dist="19050" dir="2700000" algn="tl" rotWithShape="0">
                    <a:schemeClr val="dk1">
                      <a:alpha val="40000"/>
                    </a:schemeClr>
                  </a:outerShdw>
                </a:effectLst>
                <a:latin typeface="NikoshBAN" pitchFamily="2" charset="0"/>
                <a:cs typeface="NikoshBAN" pitchFamily="2" charset="0"/>
              </a:rPr>
              <a:t> </a:t>
            </a:r>
            <a:r>
              <a:rPr lang="en-US" sz="3200" b="1" u="sng" dirty="0" err="1">
                <a:ln w="0"/>
                <a:effectLst>
                  <a:outerShdw blurRad="38100" dist="19050" dir="2700000" algn="tl" rotWithShape="0">
                    <a:schemeClr val="dk1">
                      <a:alpha val="40000"/>
                    </a:schemeClr>
                  </a:outerShdw>
                </a:effectLst>
                <a:latin typeface="NikoshBAN" pitchFamily="2" charset="0"/>
                <a:cs typeface="NikoshBAN" pitchFamily="2" charset="0"/>
              </a:rPr>
              <a:t>শিক্ষার্থীরা</a:t>
            </a:r>
            <a:r>
              <a:rPr lang="en-US" sz="3200" b="1" dirty="0">
                <a:ln w="0"/>
                <a:effectLst>
                  <a:outerShdw blurRad="38100" dist="19050" dir="2700000" algn="tl" rotWithShape="0">
                    <a:schemeClr val="dk1">
                      <a:alpha val="40000"/>
                    </a:schemeClr>
                  </a:outerShdw>
                </a:effectLst>
                <a:latin typeface="NikoshBAN" pitchFamily="2" charset="0"/>
                <a:cs typeface="NikoshBAN" pitchFamily="2" charset="0"/>
              </a:rPr>
              <a:t>..</a:t>
            </a:r>
            <a:endParaRPr lang="en-SG" sz="3200" dirty="0"/>
          </a:p>
        </p:txBody>
      </p:sp>
      <p:graphicFrame>
        <p:nvGraphicFramePr>
          <p:cNvPr id="8" name="Table 7"/>
          <p:cNvGraphicFramePr>
            <a:graphicFrameLocks noGrp="1"/>
          </p:cNvGraphicFramePr>
          <p:nvPr>
            <p:extLst>
              <p:ext uri="{D42A27DB-BD31-4B8C-83A1-F6EECF244321}">
                <p14:modId xmlns:p14="http://schemas.microsoft.com/office/powerpoint/2010/main" val="1515081777"/>
              </p:ext>
            </p:extLst>
          </p:nvPr>
        </p:nvGraphicFramePr>
        <p:xfrm>
          <a:off x="2560321" y="1902864"/>
          <a:ext cx="5964701" cy="3603824"/>
        </p:xfrm>
        <a:graphic>
          <a:graphicData uri="http://schemas.openxmlformats.org/drawingml/2006/table">
            <a:tbl>
              <a:tblPr firstRow="1" bandRow="1">
                <a:tableStyleId>{5C22544A-7EE6-4342-B048-85BDC9FD1C3A}</a:tableStyleId>
              </a:tblPr>
              <a:tblGrid>
                <a:gridCol w="5964701">
                  <a:extLst>
                    <a:ext uri="{9D8B030D-6E8A-4147-A177-3AD203B41FA5}">
                      <a16:colId xmlns:a16="http://schemas.microsoft.com/office/drawing/2014/main" val="20000"/>
                    </a:ext>
                  </a:extLst>
                </a:gridCol>
              </a:tblGrid>
              <a:tr h="750093">
                <a:tc>
                  <a:txBody>
                    <a:bodyPr/>
                    <a:lstStyle/>
                    <a:p>
                      <a:pPr marL="457200" marR="0" lvl="1"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2800"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কবি</a:t>
                      </a:r>
                      <a:r>
                        <a:rPr lang="en-US" sz="28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 </a:t>
                      </a:r>
                      <a:r>
                        <a:rPr lang="en-US" sz="2800"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পরিচিতি</a:t>
                      </a:r>
                      <a:r>
                        <a:rPr lang="en-US" sz="28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 </a:t>
                      </a:r>
                      <a:r>
                        <a:rPr lang="as-IN" sz="28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বলতে ও লিখতে</a:t>
                      </a:r>
                      <a:r>
                        <a:rPr lang="as-IN" sz="2800" baseline="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 </a:t>
                      </a:r>
                      <a:r>
                        <a:rPr lang="en-US" sz="2800"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পারবে</a:t>
                      </a:r>
                      <a:r>
                        <a:rPr lang="en-US" sz="28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a:t>
                      </a:r>
                    </a:p>
                    <a:p>
                      <a:endParaRPr lang="en-SG" dirty="0"/>
                    </a:p>
                  </a:txBody>
                  <a:tcPr>
                    <a:blipFill>
                      <a:blip r:embed="rId2"/>
                      <a:tile tx="0" ty="0" sx="100000" sy="100000" flip="none" algn="tl"/>
                    </a:blipFill>
                  </a:tcPr>
                </a:tc>
                <a:extLst>
                  <a:ext uri="{0D108BD9-81ED-4DB2-BD59-A6C34878D82A}">
                    <a16:rowId xmlns:a16="http://schemas.microsoft.com/office/drawing/2014/main" val="10000"/>
                  </a:ext>
                </a:extLst>
              </a:tr>
              <a:tr h="750093">
                <a:tc>
                  <a:txBody>
                    <a:bodyPr/>
                    <a:lstStyle/>
                    <a:p>
                      <a:pPr marL="457200" marR="0" lvl="1"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2800"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কবিতাটি</a:t>
                      </a:r>
                      <a:r>
                        <a:rPr lang="en-US" sz="28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 </a:t>
                      </a:r>
                      <a:r>
                        <a:rPr lang="en-US" sz="2800"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শুদ্ধ</a:t>
                      </a:r>
                      <a:r>
                        <a:rPr lang="en-US" sz="28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 </a:t>
                      </a:r>
                      <a:r>
                        <a:rPr lang="en-US" sz="2800"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উচ্চারণে</a:t>
                      </a:r>
                      <a:r>
                        <a:rPr lang="en-US" sz="28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 </a:t>
                      </a:r>
                      <a:r>
                        <a:rPr lang="en-US" sz="2800"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পড়তে</a:t>
                      </a:r>
                      <a:r>
                        <a:rPr lang="en-US" sz="28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 </a:t>
                      </a:r>
                      <a:r>
                        <a:rPr lang="en-US" sz="2800"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পারবে</a:t>
                      </a:r>
                      <a:r>
                        <a:rPr lang="en-US" sz="28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a:t>
                      </a:r>
                      <a:endParaRPr lang="en-US" sz="2800" dirty="0" smtClean="0">
                        <a:ln w="0"/>
                        <a:solidFill>
                          <a:schemeClr val="tx1"/>
                        </a:solidFill>
                        <a:effectLst>
                          <a:outerShdw blurRad="38100" dist="19050" dir="2700000" algn="tl" rotWithShape="0">
                            <a:schemeClr val="dk1">
                              <a:alpha val="40000"/>
                            </a:schemeClr>
                          </a:outerShdw>
                        </a:effectLst>
                      </a:endParaRPr>
                    </a:p>
                    <a:p>
                      <a:endParaRPr lang="en-SG" dirty="0"/>
                    </a:p>
                  </a:txBody>
                  <a:tcPr>
                    <a:blipFill>
                      <a:blip r:embed="rId3"/>
                      <a:tile tx="0" ty="0" sx="100000" sy="100000" flip="none" algn="tl"/>
                    </a:blipFill>
                  </a:tcPr>
                </a:tc>
                <a:extLst>
                  <a:ext uri="{0D108BD9-81ED-4DB2-BD59-A6C34878D82A}">
                    <a16:rowId xmlns:a16="http://schemas.microsoft.com/office/drawing/2014/main" val="10001"/>
                  </a:ext>
                </a:extLst>
              </a:tr>
              <a:tr h="750093">
                <a:tc>
                  <a:txBody>
                    <a:bodyPr/>
                    <a:lstStyle/>
                    <a:p>
                      <a:pPr marL="457200" marR="0" lvl="1"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2800"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নতুন</a:t>
                      </a:r>
                      <a:r>
                        <a:rPr lang="en-US" sz="28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 </a:t>
                      </a:r>
                      <a:r>
                        <a:rPr lang="en-US" sz="2800"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শব্দগুলোর</a:t>
                      </a:r>
                      <a:r>
                        <a:rPr lang="en-US" sz="28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 </a:t>
                      </a:r>
                      <a:r>
                        <a:rPr lang="en-US" sz="2800"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অর্থসহ</a:t>
                      </a:r>
                      <a:r>
                        <a:rPr lang="en-US" sz="28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 </a:t>
                      </a:r>
                      <a:r>
                        <a:rPr lang="en-US" sz="2800"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বাক্য</a:t>
                      </a:r>
                      <a:r>
                        <a:rPr lang="en-US" sz="28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 </a:t>
                      </a:r>
                      <a:r>
                        <a:rPr lang="en-US" sz="2800"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গঠন</a:t>
                      </a:r>
                      <a:r>
                        <a:rPr lang="en-US" sz="28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 </a:t>
                      </a:r>
                      <a:r>
                        <a:rPr lang="en-US" sz="2800"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করতে</a:t>
                      </a:r>
                      <a:r>
                        <a:rPr lang="en-US" sz="28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 </a:t>
                      </a:r>
                      <a:r>
                        <a:rPr lang="en-US" sz="2800"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পারবে</a:t>
                      </a:r>
                      <a:r>
                        <a:rPr lang="en-US" sz="2800" dirty="0"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a:t>
                      </a:r>
                      <a:endParaRPr lang="en-US" sz="2800" dirty="0" smtClean="0">
                        <a:ln w="0"/>
                        <a:solidFill>
                          <a:schemeClr val="tx1"/>
                        </a:solidFill>
                        <a:effectLst>
                          <a:outerShdw blurRad="38100" dist="19050" dir="2700000" algn="tl" rotWithShape="0">
                            <a:schemeClr val="dk1">
                              <a:alpha val="40000"/>
                            </a:schemeClr>
                          </a:outerShdw>
                        </a:effectLst>
                      </a:endParaRPr>
                    </a:p>
                    <a:p>
                      <a:endParaRPr lang="en-SG" dirty="0"/>
                    </a:p>
                  </a:txBody>
                  <a:tcPr>
                    <a:blipFill>
                      <a:blip r:embed="rId4"/>
                      <a:tile tx="0" ty="0" sx="100000" sy="100000" flip="none" algn="tl"/>
                    </a:blipFill>
                  </a:tcPr>
                </a:tc>
                <a:extLst>
                  <a:ext uri="{0D108BD9-81ED-4DB2-BD59-A6C34878D82A}">
                    <a16:rowId xmlns:a16="http://schemas.microsoft.com/office/drawing/2014/main" val="10002"/>
                  </a:ext>
                </a:extLst>
              </a:tr>
              <a:tr h="1226384">
                <a:tc>
                  <a:txBody>
                    <a:bodyPr/>
                    <a:lstStyle/>
                    <a:p>
                      <a:pPr marL="457200" indent="-457200" algn="just">
                        <a:buFont typeface="Wingdings" panose="05000000000000000000" pitchFamily="2" charset="2"/>
                        <a:buChar char="v"/>
                      </a:pPr>
                      <a:r>
                        <a:rPr lang="en-US" sz="2800"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কবিতাংশের</a:t>
                      </a:r>
                      <a:r>
                        <a:rPr lang="bn-IN" sz="2800"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 চরণসমূহের</a:t>
                      </a:r>
                      <a:r>
                        <a:rPr lang="en-US" sz="2800"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 </a:t>
                      </a:r>
                      <a:r>
                        <a:rPr lang="en-US" sz="2800"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ভাবার্থ</a:t>
                      </a:r>
                      <a:r>
                        <a:rPr lang="en-US" sz="2800"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 </a:t>
                      </a:r>
                      <a:r>
                        <a:rPr lang="en-US" sz="2800"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বিশ্লেষণ</a:t>
                      </a:r>
                      <a:r>
                        <a:rPr lang="en-US" sz="2800"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 </a:t>
                      </a:r>
                      <a:r>
                        <a:rPr lang="en-US" sz="2800"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করতে</a:t>
                      </a:r>
                      <a:r>
                        <a:rPr lang="en-US" sz="2800"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 </a:t>
                      </a:r>
                      <a:r>
                        <a:rPr lang="en-US" sz="2800"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পারবে</a:t>
                      </a:r>
                      <a:r>
                        <a:rPr lang="as-IN" sz="2800" dirty="0" smtClean="0">
                          <a:solidFill>
                            <a:schemeClr val="tx1"/>
                          </a:solidFill>
                          <a:effectLst>
                            <a:outerShdw blurRad="38100" dist="38100" dir="2700000" algn="tl">
                              <a:srgbClr val="000000">
                                <a:alpha val="43137"/>
                              </a:srgbClr>
                            </a:outerShdw>
                          </a:effectLst>
                          <a:latin typeface="NikoshBAN" pitchFamily="2" charset="0"/>
                          <a:cs typeface="NikoshBAN" pitchFamily="2" charset="0"/>
                        </a:rPr>
                        <a:t>;</a:t>
                      </a:r>
                      <a:endParaRPr lang="bn-BD" sz="2800" dirty="0" smtClean="0">
                        <a:solidFill>
                          <a:schemeClr val="tx1"/>
                        </a:solidFill>
                        <a:effectLst>
                          <a:outerShdw blurRad="38100" dist="38100" dir="2700000" algn="tl">
                            <a:srgbClr val="000000">
                              <a:alpha val="43137"/>
                            </a:srgbClr>
                          </a:outerShdw>
                        </a:effectLst>
                        <a:latin typeface="NikoshBAN" pitchFamily="2" charset="0"/>
                        <a:cs typeface="NikoshBAN" pitchFamily="2" charset="0"/>
                      </a:endParaRPr>
                    </a:p>
                    <a:p>
                      <a:endParaRPr lang="en-SG" dirty="0"/>
                    </a:p>
                  </a:txBody>
                  <a:tcPr>
                    <a:blipFill>
                      <a:blip r:embed="rId5"/>
                      <a:tile tx="0" ty="0" sx="100000" sy="100000" flip="none" algn="tl"/>
                    </a:blipFill>
                  </a:tcPr>
                </a:tc>
                <a:extLst>
                  <a:ext uri="{0D108BD9-81ED-4DB2-BD59-A6C34878D82A}">
                    <a16:rowId xmlns:a16="http://schemas.microsoft.com/office/drawing/2014/main" val="10003"/>
                  </a:ext>
                </a:extLst>
              </a:tr>
            </a:tbl>
          </a:graphicData>
        </a:graphic>
      </p:graphicFrame>
      <p:sp>
        <p:nvSpPr>
          <p:cNvPr id="10" name="6-Point Star 9"/>
          <p:cNvSpPr/>
          <p:nvPr/>
        </p:nvSpPr>
        <p:spPr>
          <a:xfrm>
            <a:off x="10841071" y="5427248"/>
            <a:ext cx="1195754" cy="1294227"/>
          </a:xfrm>
          <a:prstGeom prst="star6">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1" name="6-Point Star 10"/>
          <p:cNvSpPr/>
          <p:nvPr/>
        </p:nvSpPr>
        <p:spPr>
          <a:xfrm>
            <a:off x="124265" y="0"/>
            <a:ext cx="1195754" cy="1294227"/>
          </a:xfrm>
          <a:prstGeom prst="star6">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1864274140"/>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nodeType="clickEffect">
                                  <p:stCondLst>
                                    <p:cond delay="0"/>
                                  </p:stCondLst>
                                  <p:iterate type="lt">
                                    <p:tmPct val="10000"/>
                                  </p:iterate>
                                  <p:childTnLst>
                                    <p:set>
                                      <p:cBhvr>
                                        <p:cTn id="11" dur="1" fill="hold">
                                          <p:stCondLst>
                                            <p:cond delay="0"/>
                                          </p:stCondLst>
                                        </p:cTn>
                                        <p:tgtEl>
                                          <p:spTgt spid="7">
                                            <p:txEl>
                                              <p:pRg st="0" end="0"/>
                                            </p:txEl>
                                          </p:spTgt>
                                        </p:tgtEl>
                                        <p:attrNameLst>
                                          <p:attrName>style.visibility</p:attrName>
                                        </p:attrNameLst>
                                      </p:cBhvr>
                                      <p:to>
                                        <p:strVal val="visible"/>
                                      </p:to>
                                    </p:set>
                                    <p:anim by="(-#ppt_w*2)" calcmode="lin" valueType="num">
                                      <p:cBhvr rctx="PPT">
                                        <p:cTn id="12" dur="500" autoRev="1" fill="hold">
                                          <p:stCondLst>
                                            <p:cond delay="0"/>
                                          </p:stCondLst>
                                        </p:cTn>
                                        <p:tgtEl>
                                          <p:spTgt spid="7">
                                            <p:txEl>
                                              <p:pRg st="0" end="0"/>
                                            </p:txEl>
                                          </p:spTgt>
                                        </p:tgtEl>
                                        <p:attrNameLst>
                                          <p:attrName>ppt_w</p:attrName>
                                        </p:attrNameLst>
                                      </p:cBhvr>
                                    </p:anim>
                                    <p:anim by="(#ppt_w*0.50)" calcmode="lin" valueType="num">
                                      <p:cBhvr>
                                        <p:cTn id="13" dur="500" decel="50000" autoRev="1" fill="hold">
                                          <p:stCondLst>
                                            <p:cond delay="0"/>
                                          </p:stCondLst>
                                        </p:cTn>
                                        <p:tgtEl>
                                          <p:spTgt spid="7">
                                            <p:txEl>
                                              <p:pRg st="0" end="0"/>
                                            </p:txEl>
                                          </p:spTgt>
                                        </p:tgtEl>
                                        <p:attrNameLst>
                                          <p:attrName>ppt_x</p:attrName>
                                        </p:attrNameLst>
                                      </p:cBhvr>
                                    </p:anim>
                                    <p:anim from="(-#ppt_h/2)" to="(#ppt_y)" calcmode="lin" valueType="num">
                                      <p:cBhvr>
                                        <p:cTn id="14" dur="1000" fill="hold">
                                          <p:stCondLst>
                                            <p:cond delay="0"/>
                                          </p:stCondLst>
                                        </p:cTn>
                                        <p:tgtEl>
                                          <p:spTgt spid="7">
                                            <p:txEl>
                                              <p:pRg st="0" end="0"/>
                                            </p:txEl>
                                          </p:spTgt>
                                        </p:tgtEl>
                                        <p:attrNameLst>
                                          <p:attrName>ppt_y</p:attrName>
                                        </p:attrNameLst>
                                      </p:cBhvr>
                                    </p:anim>
                                    <p:animRot by="21600000">
                                      <p:cBhvr>
                                        <p:cTn id="15" dur="1000" fill="hold">
                                          <p:stCondLst>
                                            <p:cond delay="0"/>
                                          </p:stCondLst>
                                        </p:cTn>
                                        <p:tgtEl>
                                          <p:spTgt spid="7">
                                            <p:txEl>
                                              <p:pRg st="0" end="0"/>
                                            </p:txEl>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heel(1)">
                                      <p:cBhvr>
                                        <p:cTn id="2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120EA1-5505-47D8-B2DE-370CF482D2CC}" type="datetime3">
              <a:rPr lang="en-SG" smtClean="0"/>
              <a:t>17 November 2020</a:t>
            </a:fld>
            <a:endParaRPr lang="en-SG"/>
          </a:p>
        </p:txBody>
      </p:sp>
      <p:pic>
        <p:nvPicPr>
          <p:cNvPr id="3" name="Picture 2" descr="n.jpg"/>
          <p:cNvPicPr>
            <a:picLocks noChangeAspect="1"/>
          </p:cNvPicPr>
          <p:nvPr/>
        </p:nvPicPr>
        <p:blipFill>
          <a:blip r:embed="rId2"/>
          <a:stretch>
            <a:fillRect/>
          </a:stretch>
        </p:blipFill>
        <p:spPr>
          <a:xfrm>
            <a:off x="4008276" y="1726047"/>
            <a:ext cx="4346055" cy="3905700"/>
          </a:xfrm>
          <a:prstGeom prst="rect">
            <a:avLst/>
          </a:prstGeom>
          <a:ln w="88900" cap="sq" cmpd="thickThin">
            <a:solidFill>
              <a:srgbClr val="000000"/>
            </a:solidFill>
            <a:prstDash val="solid"/>
            <a:miter lim="800000"/>
          </a:ln>
          <a:effectLst>
            <a:innerShdw blurRad="76200">
              <a:srgbClr val="000000"/>
            </a:innerShdw>
          </a:effectLst>
        </p:spPr>
      </p:pic>
      <p:sp>
        <p:nvSpPr>
          <p:cNvPr id="4" name="Rectangle 3"/>
          <p:cNvSpPr/>
          <p:nvPr/>
        </p:nvSpPr>
        <p:spPr>
          <a:xfrm>
            <a:off x="3888048" y="519970"/>
            <a:ext cx="4586513" cy="923330"/>
          </a:xfrm>
          <a:prstGeom prst="rect">
            <a:avLst/>
          </a:prstGeom>
          <a:noFill/>
        </p:spPr>
        <p:txBody>
          <a:bodyPr wrap="none" lIns="91440" tIns="45720" rIns="91440" bIns="45720">
            <a:spAutoFit/>
          </a:bodyPr>
          <a:lstStyle/>
          <a:p>
            <a:pPr algn="ctr"/>
            <a:r>
              <a:rPr lang="en-US" sz="5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কাজী</a:t>
            </a: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 </a:t>
            </a:r>
            <a:r>
              <a:rPr lang="en-US" sz="5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নজরুল</a:t>
            </a: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 </a:t>
            </a:r>
            <a:r>
              <a:rPr lang="en-US" sz="5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ইসলাম</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4260028370"/>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plus(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ED9544-ED23-48E6-A183-AD873926739A}" type="datetime3">
              <a:rPr lang="en-SG" smtClean="0"/>
              <a:t>17 November 2020</a:t>
            </a:fld>
            <a:endParaRPr lang="en-SG"/>
          </a:p>
        </p:txBody>
      </p:sp>
      <p:sp>
        <p:nvSpPr>
          <p:cNvPr id="4" name="Rectangle 3"/>
          <p:cNvSpPr/>
          <p:nvPr/>
        </p:nvSpPr>
        <p:spPr>
          <a:xfrm>
            <a:off x="4242879" y="396019"/>
            <a:ext cx="3070071" cy="923330"/>
          </a:xfrm>
          <a:prstGeom prst="rect">
            <a:avLst/>
          </a:prstGeom>
          <a:noFill/>
        </p:spPr>
        <p:txBody>
          <a:bodyPr wrap="none" lIns="91440" tIns="45720" rIns="91440" bIns="45720">
            <a:spAutoFit/>
          </a:bodyPr>
          <a:lstStyle/>
          <a:p>
            <a:pPr algn="ctr"/>
            <a:r>
              <a:rPr lang="as-IN" sz="5400"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NikoshBAN" pitchFamily="2" charset="0"/>
                <a:cs typeface="NikoshBAN" pitchFamily="2" charset="0"/>
              </a:rPr>
              <a:t>কবি পরিচিতি</a:t>
            </a:r>
            <a:endParaRPr lang="en-US" sz="5400" b="1" cap="none" spc="0" dirty="0">
              <a:ln w="12700">
                <a:solidFill>
                  <a:schemeClr val="tx2">
                    <a:satMod val="155000"/>
                  </a:schemeClr>
                </a:solidFill>
                <a:prstDash val="solid"/>
              </a:ln>
              <a:effectLst>
                <a:outerShdw blurRad="41275" dist="20320" dir="1800000" algn="tl" rotWithShape="0">
                  <a:srgbClr val="000000">
                    <a:alpha val="40000"/>
                  </a:srgbClr>
                </a:outerShdw>
              </a:effectLst>
              <a:latin typeface="NikoshBAN" pitchFamily="2" charset="0"/>
              <a:cs typeface="NikoshBAN" pitchFamily="2" charset="0"/>
            </a:endParaRPr>
          </a:p>
        </p:txBody>
      </p:sp>
      <p:sp>
        <p:nvSpPr>
          <p:cNvPr id="5" name="Rounded Rectangle 4"/>
          <p:cNvSpPr/>
          <p:nvPr/>
        </p:nvSpPr>
        <p:spPr>
          <a:xfrm>
            <a:off x="2592852" y="1319349"/>
            <a:ext cx="7105650" cy="4611188"/>
          </a:xfrm>
          <a:prstGeom prst="roundRect">
            <a:avLst>
              <a:gd name="adj" fmla="val 4504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s-IN" sz="3200" dirty="0" smtClean="0">
                <a:solidFill>
                  <a:schemeClr val="tx1"/>
                </a:solidFill>
                <a:latin typeface="NikoshBAN" pitchFamily="2" charset="0"/>
                <a:cs typeface="NikoshBAN" pitchFamily="2" charset="0"/>
              </a:rPr>
              <a:t>কাজী নজরুল ইসলাম ১৮৯৯ খ্রিষ্টাব্দের ২৪ মে ভারতের পশ্চিমবঙ্গের বর্ধমান জেলার আসানসোল মহকুমার চুরুলিয়া গ্রামে জন্ম গ্রহণ করেন।১৯৭৬ খ্রিষ্টাব্দের ২৯ শে আগস্ট তিনি ঢাকায় মৃত্যুবরণ করেন। ঢাকা বিশ্ববিদ্যালয়ের কেন্দ্রীয় মসজিদের পাশে তাঁকে সমাহিত করা হয়।</a:t>
            </a:r>
            <a:endParaRPr lang="en-SG" sz="3200" dirty="0">
              <a:solidFill>
                <a:schemeClr val="tx1"/>
              </a:solidFill>
              <a:latin typeface="NikoshBAN" pitchFamily="2" charset="0"/>
              <a:cs typeface="NikoshBAN" pitchFamily="2" charset="0"/>
            </a:endParaRPr>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heel(4)">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
                                            <p:bg/>
                                          </p:spTgt>
                                        </p:tgtEl>
                                        <p:attrNameLst>
                                          <p:attrName>style.visibility</p:attrName>
                                        </p:attrNameLst>
                                      </p:cBhvr>
                                      <p:to>
                                        <p:strVal val="visible"/>
                                      </p:to>
                                    </p:set>
                                    <p:animEffect transition="in" filter="diamond(in)">
                                      <p:cBhvr>
                                        <p:cTn id="17" dur="2000"/>
                                        <p:tgtEl>
                                          <p:spTgt spid="5">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uiExpand="1" build="allAtOnce"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1073</TotalTime>
  <Words>504</Words>
  <Application>Microsoft Office PowerPoint</Application>
  <PresentationFormat>Widescreen</PresentationFormat>
  <Paragraphs>115</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Arial Black</vt:lpstr>
      <vt:lpstr>Calibri</vt:lpstr>
      <vt:lpstr>Calibri Light</vt:lpstr>
      <vt:lpstr>NikoshBAN</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Rasel</dc:creator>
  <cp:lastModifiedBy>Rasel</cp:lastModifiedBy>
  <cp:revision>70</cp:revision>
  <dcterms:created xsi:type="dcterms:W3CDTF">2020-09-30T14:04:48Z</dcterms:created>
  <dcterms:modified xsi:type="dcterms:W3CDTF">2020-11-17T14:29:42Z</dcterms:modified>
</cp:coreProperties>
</file>