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6" r:id="rId2"/>
    <p:sldId id="256" r:id="rId3"/>
    <p:sldId id="257" r:id="rId4"/>
    <p:sldId id="267" r:id="rId5"/>
    <p:sldId id="278" r:id="rId6"/>
    <p:sldId id="279" r:id="rId7"/>
    <p:sldId id="280" r:id="rId8"/>
    <p:sldId id="268" r:id="rId9"/>
    <p:sldId id="277" r:id="rId10"/>
    <p:sldId id="269" r:id="rId11"/>
    <p:sldId id="259" r:id="rId12"/>
    <p:sldId id="263" r:id="rId13"/>
    <p:sldId id="270" r:id="rId14"/>
    <p:sldId id="273" r:id="rId15"/>
    <p:sldId id="274" r:id="rId16"/>
    <p:sldId id="275" r:id="rId17"/>
    <p:sldId id="271" r:id="rId18"/>
    <p:sldId id="272" r:id="rId19"/>
    <p:sldId id="276" r:id="rId20"/>
    <p:sldId id="26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7E7F4-A238-46FF-9524-24CDC12DD88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7EDA7-E1E5-4A26-BA15-E9A22D1D5B6B}">
      <dgm:prSet/>
      <dgm:spPr/>
      <dgm:t>
        <a:bodyPr/>
        <a:lstStyle/>
        <a:p>
          <a:endParaRPr lang="en-US"/>
        </a:p>
      </dgm:t>
    </dgm:pt>
    <dgm:pt modelId="{886E86D9-5F3E-4A75-BCAE-F11886A195A3}" type="parTrans" cxnId="{630DB414-8139-4482-AD5E-2C2CB97CB0C2}">
      <dgm:prSet/>
      <dgm:spPr/>
      <dgm:t>
        <a:bodyPr/>
        <a:lstStyle/>
        <a:p>
          <a:endParaRPr lang="en-US"/>
        </a:p>
      </dgm:t>
    </dgm:pt>
    <dgm:pt modelId="{7D12F6FE-EE67-4DB9-885A-8F967ED5AA30}" type="sibTrans" cxnId="{630DB414-8139-4482-AD5E-2C2CB97CB0C2}">
      <dgm:prSet/>
      <dgm:spPr>
        <a:blipFill>
          <a:blip xmlns:r="http://schemas.openxmlformats.org/officeDocument/2006/relationships" r:embed="rId1"/>
          <a:stretch>
            <a:fillRect t="1000" r="-1000"/>
          </a:stretch>
        </a:blipFill>
      </dgm:spPr>
      <dgm:t>
        <a:bodyPr/>
        <a:lstStyle/>
        <a:p>
          <a:endParaRPr lang="en-US"/>
        </a:p>
      </dgm:t>
    </dgm:pt>
    <dgm:pt modelId="{116C1061-A0A4-4369-B78D-C9BAE51C1087}">
      <dgm:prSet phldrT="[Text]" phldr="1"/>
      <dgm:spPr/>
      <dgm:t>
        <a:bodyPr/>
        <a:lstStyle/>
        <a:p>
          <a:endParaRPr lang="en-US"/>
        </a:p>
      </dgm:t>
    </dgm:pt>
    <dgm:pt modelId="{42327EF3-5C7E-4FF3-BEFC-7FDC4E020C5D}" type="parTrans" cxnId="{AC129582-5A59-4CD5-9C5E-0F00D8BAF093}">
      <dgm:prSet/>
      <dgm:spPr/>
      <dgm:t>
        <a:bodyPr/>
        <a:lstStyle/>
        <a:p>
          <a:endParaRPr lang="en-US"/>
        </a:p>
      </dgm:t>
    </dgm:pt>
    <dgm:pt modelId="{EDC1E248-189F-4B7D-B6C3-16E158C1F0FF}" type="sibTrans" cxnId="{AC129582-5A59-4CD5-9C5E-0F00D8BAF093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E4BCE9B-DE61-48ED-BD8E-6F85005DEFBE}">
      <dgm:prSet phldrT="[Text]" phldr="1"/>
      <dgm:spPr/>
      <dgm:t>
        <a:bodyPr/>
        <a:lstStyle/>
        <a:p>
          <a:endParaRPr lang="en-US"/>
        </a:p>
      </dgm:t>
    </dgm:pt>
    <dgm:pt modelId="{D5506373-D472-4483-9F4D-25D39BD1BC57}" type="parTrans" cxnId="{8E72F08D-7C12-4C02-A25C-BBB0A2C54FC8}">
      <dgm:prSet/>
      <dgm:spPr/>
      <dgm:t>
        <a:bodyPr/>
        <a:lstStyle/>
        <a:p>
          <a:endParaRPr lang="en-US"/>
        </a:p>
      </dgm:t>
    </dgm:pt>
    <dgm:pt modelId="{112BD8E0-D4B7-4DE8-A873-F62EFBB1315B}" type="sibTrans" cxnId="{8E72F08D-7C12-4C02-A25C-BBB0A2C54FC8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37925E6-69E7-45E9-8DF5-A6D21D990D4F}">
      <dgm:prSet phldrT="[Text]" phldr="1"/>
      <dgm:spPr/>
      <dgm:t>
        <a:bodyPr/>
        <a:lstStyle/>
        <a:p>
          <a:endParaRPr lang="en-US"/>
        </a:p>
      </dgm:t>
    </dgm:pt>
    <dgm:pt modelId="{9AAE9D9C-EF22-43E6-9FE6-622E6DEA9F34}" type="parTrans" cxnId="{EF6B0A58-C89B-43CE-81AD-331273201519}">
      <dgm:prSet/>
      <dgm:spPr/>
      <dgm:t>
        <a:bodyPr/>
        <a:lstStyle/>
        <a:p>
          <a:endParaRPr lang="en-US"/>
        </a:p>
      </dgm:t>
    </dgm:pt>
    <dgm:pt modelId="{1A9BAA08-DA7A-4E48-AEB6-EDA5905863D0}" type="sibTrans" cxnId="{EF6B0A58-C89B-43CE-81AD-33127320151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E7A2EC7-2697-4AC8-9C00-95ABDAEDDE07}" type="pres">
      <dgm:prSet presAssocID="{61E7E7F4-A238-46FF-9524-24CDC12DD8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5FD6F3-CC4B-440C-803D-7604B38B3761}" type="pres">
      <dgm:prSet presAssocID="{61E7E7F4-A238-46FF-9524-24CDC12DD880}" presName="Name1" presStyleCnt="0"/>
      <dgm:spPr/>
    </dgm:pt>
    <dgm:pt modelId="{B96C7560-F5F3-4CB9-9B37-288C11D47C2D}" type="pres">
      <dgm:prSet presAssocID="{7D12F6FE-EE67-4DB9-885A-8F967ED5AA30}" presName="picture_1" presStyleCnt="0"/>
      <dgm:spPr/>
    </dgm:pt>
    <dgm:pt modelId="{945FB868-74E2-4CBE-B40D-62BAA3F8FE0A}" type="pres">
      <dgm:prSet presAssocID="{7D12F6FE-EE67-4DB9-885A-8F967ED5AA30}" presName="pictureRepeatNode" presStyleLbl="alignImgPlace1" presStyleIdx="0" presStyleCnt="4" custScaleX="98006" custScaleY="96778" custLinFactNeighborX="52095" custLinFactNeighborY="2909"/>
      <dgm:spPr/>
      <dgm:t>
        <a:bodyPr/>
        <a:lstStyle/>
        <a:p>
          <a:endParaRPr lang="en-US"/>
        </a:p>
      </dgm:t>
    </dgm:pt>
    <dgm:pt modelId="{76EC96CE-9443-4813-A84A-FC5BB5DC15FF}" type="pres">
      <dgm:prSet presAssocID="{7857EDA7-E1E5-4A26-BA15-E9A22D1D5B6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327BE-8DB7-41DF-9E9B-54438745C797}" type="pres">
      <dgm:prSet presAssocID="{EDC1E248-189F-4B7D-B6C3-16E158C1F0FF}" presName="picture_2" presStyleCnt="0"/>
      <dgm:spPr/>
    </dgm:pt>
    <dgm:pt modelId="{620EE25A-BEB3-453D-913A-BE188E23C0E5}" type="pres">
      <dgm:prSet presAssocID="{EDC1E248-189F-4B7D-B6C3-16E158C1F0FF}" presName="pictureRepeatNode" presStyleLbl="alignImgPlace1" presStyleIdx="1" presStyleCnt="4" custAng="4513713" custLinFactNeighborX="-6854" custLinFactNeighborY="-85080"/>
      <dgm:spPr/>
      <dgm:t>
        <a:bodyPr/>
        <a:lstStyle/>
        <a:p>
          <a:endParaRPr lang="en-US"/>
        </a:p>
      </dgm:t>
    </dgm:pt>
    <dgm:pt modelId="{EC60DE68-75CC-42CE-A998-1F468ADA3112}" type="pres">
      <dgm:prSet presAssocID="{116C1061-A0A4-4369-B78D-C9BAE51C1087}" presName="line_2" presStyleLbl="parChTrans1D1" presStyleIdx="0" presStyleCnt="3"/>
      <dgm:spPr/>
    </dgm:pt>
    <dgm:pt modelId="{EDA9C25A-9248-4CDA-B114-641FCBDD2E7A}" type="pres">
      <dgm:prSet presAssocID="{116C1061-A0A4-4369-B78D-C9BAE51C1087}" presName="textparent_2" presStyleLbl="node1" presStyleIdx="0" presStyleCnt="0"/>
      <dgm:spPr/>
    </dgm:pt>
    <dgm:pt modelId="{2E0EC3D4-0F84-4A64-8881-F11697E885C8}" type="pres">
      <dgm:prSet presAssocID="{116C1061-A0A4-4369-B78D-C9BAE51C1087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04C44-A7CC-45FF-AA3D-B73D64661D6F}" type="pres">
      <dgm:prSet presAssocID="{112BD8E0-D4B7-4DE8-A873-F62EFBB1315B}" presName="picture_3" presStyleCnt="0"/>
      <dgm:spPr/>
    </dgm:pt>
    <dgm:pt modelId="{5DF1449D-F023-4061-B610-3AC43C45F78F}" type="pres">
      <dgm:prSet presAssocID="{112BD8E0-D4B7-4DE8-A873-F62EFBB1315B}" presName="pictureRepeatNode" presStyleLbl="alignImgPlace1" presStyleIdx="2" presStyleCnt="4" custLinFactX="24444" custLinFactNeighborX="100000" custLinFactNeighborY="56771"/>
      <dgm:spPr/>
      <dgm:t>
        <a:bodyPr/>
        <a:lstStyle/>
        <a:p>
          <a:endParaRPr lang="en-US"/>
        </a:p>
      </dgm:t>
    </dgm:pt>
    <dgm:pt modelId="{1C84D5E8-7814-4139-AC35-E9B55C56B152}" type="pres">
      <dgm:prSet presAssocID="{AE4BCE9B-DE61-48ED-BD8E-6F85005DEFBE}" presName="line_3" presStyleLbl="parChTrans1D1" presStyleIdx="1" presStyleCnt="3"/>
      <dgm:spPr/>
    </dgm:pt>
    <dgm:pt modelId="{689CD218-F016-4C04-B632-BECB111EF3F2}" type="pres">
      <dgm:prSet presAssocID="{AE4BCE9B-DE61-48ED-BD8E-6F85005DEFBE}" presName="textparent_3" presStyleLbl="node1" presStyleIdx="0" presStyleCnt="0"/>
      <dgm:spPr/>
    </dgm:pt>
    <dgm:pt modelId="{55A86944-B005-4C97-AAF8-5D0A74302488}" type="pres">
      <dgm:prSet presAssocID="{AE4BCE9B-DE61-48ED-BD8E-6F85005DEFBE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B733B-F1D2-46CF-8017-3A7F2279C1B0}" type="pres">
      <dgm:prSet presAssocID="{1A9BAA08-DA7A-4E48-AEB6-EDA5905863D0}" presName="picture_4" presStyleCnt="0"/>
      <dgm:spPr/>
    </dgm:pt>
    <dgm:pt modelId="{C960BC7A-49CB-48A1-985E-9B0C393C3EF6}" type="pres">
      <dgm:prSet presAssocID="{1A9BAA08-DA7A-4E48-AEB6-EDA5905863D0}" presName="pictureRepeatNode" presStyleLbl="alignImgPlace1" presStyleIdx="3" presStyleCnt="4" custLinFactX="100000" custLinFactY="14583" custLinFactNeighborX="148905" custLinFactNeighborY="100000"/>
      <dgm:spPr/>
      <dgm:t>
        <a:bodyPr/>
        <a:lstStyle/>
        <a:p>
          <a:endParaRPr lang="en-US"/>
        </a:p>
      </dgm:t>
    </dgm:pt>
    <dgm:pt modelId="{F046D7E5-5829-47A1-A56A-0449F3AA4D1B}" type="pres">
      <dgm:prSet presAssocID="{237925E6-69E7-45E9-8DF5-A6D21D990D4F}" presName="line_4" presStyleLbl="parChTrans1D1" presStyleIdx="2" presStyleCnt="3"/>
      <dgm:spPr/>
    </dgm:pt>
    <dgm:pt modelId="{F73E4AC6-DC83-481B-877B-D6C0B7F10D1F}" type="pres">
      <dgm:prSet presAssocID="{237925E6-69E7-45E9-8DF5-A6D21D990D4F}" presName="textparent_4" presStyleLbl="node1" presStyleIdx="0" presStyleCnt="0"/>
      <dgm:spPr/>
    </dgm:pt>
    <dgm:pt modelId="{FC53653A-40D2-4F5C-B5C9-1D0E4820FA02}" type="pres">
      <dgm:prSet presAssocID="{237925E6-69E7-45E9-8DF5-A6D21D990D4F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F7A55-7D56-4523-997B-73C92888C389}" type="presOf" srcId="{61E7E7F4-A238-46FF-9524-24CDC12DD880}" destId="{2E7A2EC7-2697-4AC8-9C00-95ABDAEDDE07}" srcOrd="0" destOrd="0" presId="urn:microsoft.com/office/officeart/2008/layout/CircularPictureCallout"/>
    <dgm:cxn modelId="{EF6B0A58-C89B-43CE-81AD-331273201519}" srcId="{61E7E7F4-A238-46FF-9524-24CDC12DD880}" destId="{237925E6-69E7-45E9-8DF5-A6D21D990D4F}" srcOrd="3" destOrd="0" parTransId="{9AAE9D9C-EF22-43E6-9FE6-622E6DEA9F34}" sibTransId="{1A9BAA08-DA7A-4E48-AEB6-EDA5905863D0}"/>
    <dgm:cxn modelId="{3326C487-840D-467D-AA96-9D8BF46E2F7E}" type="presOf" srcId="{EDC1E248-189F-4B7D-B6C3-16E158C1F0FF}" destId="{620EE25A-BEB3-453D-913A-BE188E23C0E5}" srcOrd="0" destOrd="0" presId="urn:microsoft.com/office/officeart/2008/layout/CircularPictureCallout"/>
    <dgm:cxn modelId="{0EE9435E-EE36-49CB-8BAB-5333E0A3D284}" type="presOf" srcId="{7857EDA7-E1E5-4A26-BA15-E9A22D1D5B6B}" destId="{76EC96CE-9443-4813-A84A-FC5BB5DC15FF}" srcOrd="0" destOrd="0" presId="urn:microsoft.com/office/officeart/2008/layout/CircularPictureCallout"/>
    <dgm:cxn modelId="{6633C6C7-7511-417A-9D64-38DC5A181BBF}" type="presOf" srcId="{112BD8E0-D4B7-4DE8-A873-F62EFBB1315B}" destId="{5DF1449D-F023-4061-B610-3AC43C45F78F}" srcOrd="0" destOrd="0" presId="urn:microsoft.com/office/officeart/2008/layout/CircularPictureCallout"/>
    <dgm:cxn modelId="{A262D68D-0D9C-491B-9A7D-C5C7E7B53864}" type="presOf" srcId="{AE4BCE9B-DE61-48ED-BD8E-6F85005DEFBE}" destId="{55A86944-B005-4C97-AAF8-5D0A74302488}" srcOrd="0" destOrd="0" presId="urn:microsoft.com/office/officeart/2008/layout/CircularPictureCallout"/>
    <dgm:cxn modelId="{176610A5-EDC0-4B63-9306-4A1DB8988740}" type="presOf" srcId="{116C1061-A0A4-4369-B78D-C9BAE51C1087}" destId="{2E0EC3D4-0F84-4A64-8881-F11697E885C8}" srcOrd="0" destOrd="0" presId="urn:microsoft.com/office/officeart/2008/layout/CircularPictureCallout"/>
    <dgm:cxn modelId="{8E72F08D-7C12-4C02-A25C-BBB0A2C54FC8}" srcId="{61E7E7F4-A238-46FF-9524-24CDC12DD880}" destId="{AE4BCE9B-DE61-48ED-BD8E-6F85005DEFBE}" srcOrd="2" destOrd="0" parTransId="{D5506373-D472-4483-9F4D-25D39BD1BC57}" sibTransId="{112BD8E0-D4B7-4DE8-A873-F62EFBB1315B}"/>
    <dgm:cxn modelId="{3DDB8119-0D4E-448D-B510-84AC0DDAA990}" type="presOf" srcId="{1A9BAA08-DA7A-4E48-AEB6-EDA5905863D0}" destId="{C960BC7A-49CB-48A1-985E-9B0C393C3EF6}" srcOrd="0" destOrd="0" presId="urn:microsoft.com/office/officeart/2008/layout/CircularPictureCallout"/>
    <dgm:cxn modelId="{1B518794-5735-4103-BBA1-07480FCFEABA}" type="presOf" srcId="{237925E6-69E7-45E9-8DF5-A6D21D990D4F}" destId="{FC53653A-40D2-4F5C-B5C9-1D0E4820FA02}" srcOrd="0" destOrd="0" presId="urn:microsoft.com/office/officeart/2008/layout/CircularPictureCallout"/>
    <dgm:cxn modelId="{BEF1994C-EA9B-4272-92AB-1532634AEB1E}" type="presOf" srcId="{7D12F6FE-EE67-4DB9-885A-8F967ED5AA30}" destId="{945FB868-74E2-4CBE-B40D-62BAA3F8FE0A}" srcOrd="0" destOrd="0" presId="urn:microsoft.com/office/officeart/2008/layout/CircularPictureCallout"/>
    <dgm:cxn modelId="{AC129582-5A59-4CD5-9C5E-0F00D8BAF093}" srcId="{61E7E7F4-A238-46FF-9524-24CDC12DD880}" destId="{116C1061-A0A4-4369-B78D-C9BAE51C1087}" srcOrd="1" destOrd="0" parTransId="{42327EF3-5C7E-4FF3-BEFC-7FDC4E020C5D}" sibTransId="{EDC1E248-189F-4B7D-B6C3-16E158C1F0FF}"/>
    <dgm:cxn modelId="{630DB414-8139-4482-AD5E-2C2CB97CB0C2}" srcId="{61E7E7F4-A238-46FF-9524-24CDC12DD880}" destId="{7857EDA7-E1E5-4A26-BA15-E9A22D1D5B6B}" srcOrd="0" destOrd="0" parTransId="{886E86D9-5F3E-4A75-BCAE-F11886A195A3}" sibTransId="{7D12F6FE-EE67-4DB9-885A-8F967ED5AA30}"/>
    <dgm:cxn modelId="{A32E1925-F675-4CF9-AE1B-3B6B77ED1993}" type="presParOf" srcId="{2E7A2EC7-2697-4AC8-9C00-95ABDAEDDE07}" destId="{215FD6F3-CC4B-440C-803D-7604B38B3761}" srcOrd="0" destOrd="0" presId="urn:microsoft.com/office/officeart/2008/layout/CircularPictureCallout"/>
    <dgm:cxn modelId="{0CFDAAF1-96AF-4805-8EAE-2712149A0121}" type="presParOf" srcId="{215FD6F3-CC4B-440C-803D-7604B38B3761}" destId="{B96C7560-F5F3-4CB9-9B37-288C11D47C2D}" srcOrd="0" destOrd="0" presId="urn:microsoft.com/office/officeart/2008/layout/CircularPictureCallout"/>
    <dgm:cxn modelId="{D1B5DADE-D7EA-4BBE-8043-338E0401A9D0}" type="presParOf" srcId="{B96C7560-F5F3-4CB9-9B37-288C11D47C2D}" destId="{945FB868-74E2-4CBE-B40D-62BAA3F8FE0A}" srcOrd="0" destOrd="0" presId="urn:microsoft.com/office/officeart/2008/layout/CircularPictureCallout"/>
    <dgm:cxn modelId="{859F197C-4856-4747-A896-3876E60C5F32}" type="presParOf" srcId="{215FD6F3-CC4B-440C-803D-7604B38B3761}" destId="{76EC96CE-9443-4813-A84A-FC5BB5DC15FF}" srcOrd="1" destOrd="0" presId="urn:microsoft.com/office/officeart/2008/layout/CircularPictureCallout"/>
    <dgm:cxn modelId="{14C82A58-86B5-49C2-ACC4-5F7A724A04F4}" type="presParOf" srcId="{215FD6F3-CC4B-440C-803D-7604B38B3761}" destId="{8D0327BE-8DB7-41DF-9E9B-54438745C797}" srcOrd="2" destOrd="0" presId="urn:microsoft.com/office/officeart/2008/layout/CircularPictureCallout"/>
    <dgm:cxn modelId="{4488E9B4-F6D0-4D49-97A8-EAF73442C49B}" type="presParOf" srcId="{8D0327BE-8DB7-41DF-9E9B-54438745C797}" destId="{620EE25A-BEB3-453D-913A-BE188E23C0E5}" srcOrd="0" destOrd="0" presId="urn:microsoft.com/office/officeart/2008/layout/CircularPictureCallout"/>
    <dgm:cxn modelId="{54B560E0-28E8-46CA-9ED4-AD4584B2843B}" type="presParOf" srcId="{215FD6F3-CC4B-440C-803D-7604B38B3761}" destId="{EC60DE68-75CC-42CE-A998-1F468ADA3112}" srcOrd="3" destOrd="0" presId="urn:microsoft.com/office/officeart/2008/layout/CircularPictureCallout"/>
    <dgm:cxn modelId="{E3C354D9-0797-4A93-80F7-725DB342BA07}" type="presParOf" srcId="{215FD6F3-CC4B-440C-803D-7604B38B3761}" destId="{EDA9C25A-9248-4CDA-B114-641FCBDD2E7A}" srcOrd="4" destOrd="0" presId="urn:microsoft.com/office/officeart/2008/layout/CircularPictureCallout"/>
    <dgm:cxn modelId="{2CC96AEF-A0A3-430A-8762-EBAB01B1FF16}" type="presParOf" srcId="{EDA9C25A-9248-4CDA-B114-641FCBDD2E7A}" destId="{2E0EC3D4-0F84-4A64-8881-F11697E885C8}" srcOrd="0" destOrd="0" presId="urn:microsoft.com/office/officeart/2008/layout/CircularPictureCallout"/>
    <dgm:cxn modelId="{D2C32E96-D3F0-48AA-AF8E-AE99F3D378BE}" type="presParOf" srcId="{215FD6F3-CC4B-440C-803D-7604B38B3761}" destId="{95B04C44-A7CC-45FF-AA3D-B73D64661D6F}" srcOrd="5" destOrd="0" presId="urn:microsoft.com/office/officeart/2008/layout/CircularPictureCallout"/>
    <dgm:cxn modelId="{0EAEEFE7-CE94-497C-BB2A-1EF8BF6C2962}" type="presParOf" srcId="{95B04C44-A7CC-45FF-AA3D-B73D64661D6F}" destId="{5DF1449D-F023-4061-B610-3AC43C45F78F}" srcOrd="0" destOrd="0" presId="urn:microsoft.com/office/officeart/2008/layout/CircularPictureCallout"/>
    <dgm:cxn modelId="{513DE894-0207-40B2-9E9E-AE3F41DD90FE}" type="presParOf" srcId="{215FD6F3-CC4B-440C-803D-7604B38B3761}" destId="{1C84D5E8-7814-4139-AC35-E9B55C56B152}" srcOrd="6" destOrd="0" presId="urn:microsoft.com/office/officeart/2008/layout/CircularPictureCallout"/>
    <dgm:cxn modelId="{F26B3378-2E75-445F-8530-94E091D97AF8}" type="presParOf" srcId="{215FD6F3-CC4B-440C-803D-7604B38B3761}" destId="{689CD218-F016-4C04-B632-BECB111EF3F2}" srcOrd="7" destOrd="0" presId="urn:microsoft.com/office/officeart/2008/layout/CircularPictureCallout"/>
    <dgm:cxn modelId="{4B6A0FF6-A104-426A-B9F1-58A38DEB79C6}" type="presParOf" srcId="{689CD218-F016-4C04-B632-BECB111EF3F2}" destId="{55A86944-B005-4C97-AAF8-5D0A74302488}" srcOrd="0" destOrd="0" presId="urn:microsoft.com/office/officeart/2008/layout/CircularPictureCallout"/>
    <dgm:cxn modelId="{4AD322D4-5AB8-4EF7-8F92-B5E91441A92F}" type="presParOf" srcId="{215FD6F3-CC4B-440C-803D-7604B38B3761}" destId="{704B733B-F1D2-46CF-8017-3A7F2279C1B0}" srcOrd="8" destOrd="0" presId="urn:microsoft.com/office/officeart/2008/layout/CircularPictureCallout"/>
    <dgm:cxn modelId="{A753BF23-B0C3-4D1F-BCDC-C28952C56E8E}" type="presParOf" srcId="{704B733B-F1D2-46CF-8017-3A7F2279C1B0}" destId="{C960BC7A-49CB-48A1-985E-9B0C393C3EF6}" srcOrd="0" destOrd="0" presId="urn:microsoft.com/office/officeart/2008/layout/CircularPictureCallout"/>
    <dgm:cxn modelId="{973179B0-5652-4C6F-95A5-9CDE3B0A512C}" type="presParOf" srcId="{215FD6F3-CC4B-440C-803D-7604B38B3761}" destId="{F046D7E5-5829-47A1-A56A-0449F3AA4D1B}" srcOrd="9" destOrd="0" presId="urn:microsoft.com/office/officeart/2008/layout/CircularPictureCallout"/>
    <dgm:cxn modelId="{FB2FF5A3-C082-4FA2-AECF-5181C1B9AD0F}" type="presParOf" srcId="{215FD6F3-CC4B-440C-803D-7604B38B3761}" destId="{F73E4AC6-DC83-481B-877B-D6C0B7F10D1F}" srcOrd="10" destOrd="0" presId="urn:microsoft.com/office/officeart/2008/layout/CircularPictureCallout"/>
    <dgm:cxn modelId="{319E2D27-CD7E-4C5B-B48C-6A80D6268F04}" type="presParOf" srcId="{F73E4AC6-DC83-481B-877B-D6C0B7F10D1F}" destId="{FC53653A-40D2-4F5C-B5C9-1D0E4820FA02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6D7E5-5829-47A1-A56A-0449F3AA4D1B}">
      <dsp:nvSpPr>
        <dsp:cNvPr id="0" name=""/>
        <dsp:cNvSpPr/>
      </dsp:nvSpPr>
      <dsp:spPr>
        <a:xfrm>
          <a:off x="2402940" y="4227992"/>
          <a:ext cx="370754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D5E8-7814-4139-AC35-E9B55C56B152}">
      <dsp:nvSpPr>
        <dsp:cNvPr id="0" name=""/>
        <dsp:cNvSpPr/>
      </dsp:nvSpPr>
      <dsp:spPr>
        <a:xfrm>
          <a:off x="2402940" y="2935523"/>
          <a:ext cx="3175781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0DE68-75CC-42CE-A998-1F468ADA3112}">
      <dsp:nvSpPr>
        <dsp:cNvPr id="0" name=""/>
        <dsp:cNvSpPr/>
      </dsp:nvSpPr>
      <dsp:spPr>
        <a:xfrm>
          <a:off x="2402940" y="1643054"/>
          <a:ext cx="3707540" cy="0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FB868-74E2-4CBE-B40D-62BAA3F8FE0A}">
      <dsp:nvSpPr>
        <dsp:cNvPr id="0" name=""/>
        <dsp:cNvSpPr/>
      </dsp:nvSpPr>
      <dsp:spPr>
        <a:xfrm>
          <a:off x="2517120" y="1256052"/>
          <a:ext cx="3619135" cy="3573787"/>
        </a:xfrm>
        <a:prstGeom prst="ellipse">
          <a:avLst/>
        </a:prstGeom>
        <a:blipFill>
          <a:blip xmlns:r="http://schemas.openxmlformats.org/officeDocument/2006/relationships" r:embed="rId1"/>
          <a:stretch>
            <a:fillRect t="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C96CE-9443-4813-A84A-FC5BB5DC15FF}">
      <dsp:nvSpPr>
        <dsp:cNvPr id="0" name=""/>
        <dsp:cNvSpPr/>
      </dsp:nvSpPr>
      <dsp:spPr>
        <a:xfrm>
          <a:off x="1221254" y="3049999"/>
          <a:ext cx="2363372" cy="1218613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221254" y="3049999"/>
        <a:ext cx="2363372" cy="1218613"/>
      </dsp:txXfrm>
    </dsp:sp>
    <dsp:sp modelId="{620EE25A-BEB3-453D-913A-BE188E23C0E5}">
      <dsp:nvSpPr>
        <dsp:cNvPr id="0" name=""/>
        <dsp:cNvSpPr/>
      </dsp:nvSpPr>
      <dsp:spPr>
        <a:xfrm rot="4513713">
          <a:off x="5480634" y="146596"/>
          <a:ext cx="1107830" cy="1107830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EC3D4-0F84-4A64-8881-F11697E885C8}">
      <dsp:nvSpPr>
        <dsp:cNvPr id="0" name=""/>
        <dsp:cNvSpPr/>
      </dsp:nvSpPr>
      <dsp:spPr>
        <a:xfrm>
          <a:off x="6664395" y="1089138"/>
          <a:ext cx="127769" cy="11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4395" y="1089138"/>
        <a:ext cx="127769" cy="1107830"/>
      </dsp:txXfrm>
    </dsp:sp>
    <dsp:sp modelId="{5DF1449D-F023-4061-B610-3AC43C45F78F}">
      <dsp:nvSpPr>
        <dsp:cNvPr id="0" name=""/>
        <dsp:cNvSpPr/>
      </dsp:nvSpPr>
      <dsp:spPr>
        <a:xfrm>
          <a:off x="6277707" y="3010534"/>
          <a:ext cx="1107830" cy="1107830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86944-B005-4C97-AAF8-5D0A74302488}">
      <dsp:nvSpPr>
        <dsp:cNvPr id="0" name=""/>
        <dsp:cNvSpPr/>
      </dsp:nvSpPr>
      <dsp:spPr>
        <a:xfrm>
          <a:off x="6132636" y="2381608"/>
          <a:ext cx="180945" cy="11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32636" y="2381608"/>
        <a:ext cx="180945" cy="1107830"/>
      </dsp:txXfrm>
    </dsp:sp>
    <dsp:sp modelId="{C960BC7A-49CB-48A1-985E-9B0C393C3EF6}">
      <dsp:nvSpPr>
        <dsp:cNvPr id="0" name=""/>
        <dsp:cNvSpPr/>
      </dsp:nvSpPr>
      <dsp:spPr>
        <a:xfrm>
          <a:off x="6277707" y="4763216"/>
          <a:ext cx="1107830" cy="1107830"/>
        </a:xfrm>
        <a:prstGeom prst="ellipse">
          <a:avLst/>
        </a:prstGeom>
        <a:noFill/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3653A-40D2-4F5C-B5C9-1D0E4820FA02}">
      <dsp:nvSpPr>
        <dsp:cNvPr id="0" name=""/>
        <dsp:cNvSpPr/>
      </dsp:nvSpPr>
      <dsp:spPr>
        <a:xfrm>
          <a:off x="6664395" y="3674077"/>
          <a:ext cx="127769" cy="11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64395" y="3674077"/>
        <a:ext cx="127769" cy="1107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6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51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6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5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3D21A-851D-4CD0-9AC5-64CCEAD181C7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5550DB-CADB-4183-A562-6EF67D85C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4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6482" y="1031966"/>
            <a:ext cx="96146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এই পাঠ শেষে শিক্ষার্থীরা –</a:t>
            </a:r>
          </a:p>
          <a:p>
            <a:endParaRPr lang="bn-IN" sz="4000" dirty="0" smtClean="0"/>
          </a:p>
          <a:p>
            <a:pPr>
              <a:buFont typeface="Wingdings" pitchFamily="2" charset="2"/>
              <a:buChar char="q"/>
            </a:pPr>
            <a:r>
              <a:rPr lang="bn-IN" sz="3600" dirty="0" smtClean="0"/>
              <a:t>বিশ্বগ্রাম কি তা বলতে পারবে।</a:t>
            </a:r>
          </a:p>
          <a:p>
            <a:pPr>
              <a:buFont typeface="Wingdings" pitchFamily="2" charset="2"/>
              <a:buChar char="q"/>
            </a:pPr>
            <a:endParaRPr lang="bn-IN" sz="3600" dirty="0" smtClean="0"/>
          </a:p>
          <a:p>
            <a:pPr>
              <a:buFont typeface="Wingdings" pitchFamily="2" charset="2"/>
              <a:buChar char="q"/>
            </a:pPr>
            <a:r>
              <a:rPr lang="bn-IN" sz="3600" dirty="0" smtClean="0"/>
              <a:t>বিশ্বগ্রাম বা গ্লোবাল ভিলেজের সুবিধাসমুহ এবং অসুবিধাসমুহ বলতে পারবে।</a:t>
            </a:r>
          </a:p>
          <a:p>
            <a:endParaRPr lang="bn-IN" sz="3600" dirty="0" smtClean="0"/>
          </a:p>
          <a:p>
            <a:pPr>
              <a:buFont typeface="Wingdings" pitchFamily="2" charset="2"/>
              <a:buChar char="q"/>
            </a:pPr>
            <a:r>
              <a:rPr lang="bn-IN" sz="3600" dirty="0" smtClean="0"/>
              <a:t>বিশ্বগ্রাম বা গ্লোবাল ভিলেজের উপাদানসমুহ বলতে পারবে।</a:t>
            </a:r>
          </a:p>
          <a:p>
            <a:endParaRPr lang="bn-IN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851" y="922251"/>
            <a:ext cx="364453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বিশ্বগ্রাম</a:t>
            </a:r>
            <a:endParaRPr lang="en-US" sz="8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3325" y="2521132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ইন্টারনেট ও ইলেকট্রনিক মিডিয়া প্রযুক্তির মাধ্যমে বৈশ্বিক যোগাযোগের ব্যবস্থাসমৃদ্ধ স্থানকে গ্লোবাল ভিলেজ বা বিশ্বগ্রাম বলে।</a:t>
            </a:r>
            <a:endParaRPr lang="en-US" dirty="0" smtClean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87" y="3165292"/>
            <a:ext cx="9617664" cy="2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52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78142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787" y="1600147"/>
            <a:ext cx="5531989" cy="51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7067" y="2261698"/>
            <a:ext cx="5045714" cy="32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7067" y="2671935"/>
            <a:ext cx="531811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7067" y="3266723"/>
            <a:ext cx="6872268" cy="35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7067" y="3834957"/>
            <a:ext cx="9378862" cy="59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7067" y="4678737"/>
            <a:ext cx="5244883" cy="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7067" y="5297349"/>
            <a:ext cx="5331335" cy="31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7067" y="5830281"/>
            <a:ext cx="9881677" cy="2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3486" y="877649"/>
            <a:ext cx="6466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বিশ্বগ্রামের সুবিধাসমুহঃ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042" y="376288"/>
            <a:ext cx="3865230" cy="62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08" y="1060183"/>
            <a:ext cx="9852063" cy="10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779" y="2547096"/>
            <a:ext cx="4427240" cy="5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839" y="3158873"/>
            <a:ext cx="3477537" cy="41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839" y="3660767"/>
            <a:ext cx="6736827" cy="3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839" y="4085005"/>
            <a:ext cx="3317890" cy="53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778" y="4712493"/>
            <a:ext cx="4788361" cy="35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78" y="4293467"/>
            <a:ext cx="9046221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ardw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78" y="349522"/>
            <a:ext cx="6532800" cy="3670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356848" y="1569291"/>
            <a:ext cx="1667434" cy="11873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হার্ডওয়্যার</a:t>
            </a:r>
            <a:endParaRPr 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255" y="4449121"/>
            <a:ext cx="907699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oftw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58" y="255561"/>
            <a:ext cx="8210265" cy="3518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992" y="3880851"/>
            <a:ext cx="184751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সফটওয়্যার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720" y="4880934"/>
            <a:ext cx="907699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ne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103" y="212393"/>
            <a:ext cx="7432766" cy="3660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48669" y="4121624"/>
            <a:ext cx="18833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নেটওয়্যার্ক</a:t>
            </a:r>
            <a:endParaRPr lang="en-US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18" y="4079894"/>
            <a:ext cx="10160085" cy="200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a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835" y="182751"/>
            <a:ext cx="7436224" cy="3120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12191" y="3506471"/>
            <a:ext cx="222458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ডেটা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5893" y="940526"/>
            <a:ext cx="3778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দলীয় কাজঃ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9367" y="2299063"/>
            <a:ext cx="8052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/>
              <a:t>সফটওয়্যার ও ডাটা মধ্যে পার্থক লিখ?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0245" y="1050878"/>
            <a:ext cx="462659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মুল্যায়নঃ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266" y="2320119"/>
            <a:ext cx="6086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IN" sz="2800" dirty="0" smtClean="0"/>
              <a:t>১. বিশ্বগ্রাম কি?</a:t>
            </a:r>
          </a:p>
          <a:p>
            <a:pPr marL="342900" indent="-342900"/>
            <a:endParaRPr lang="bn-IN" sz="2800" dirty="0" smtClean="0"/>
          </a:p>
          <a:p>
            <a:pPr marL="342900" indent="-342900"/>
            <a:r>
              <a:rPr lang="bn-IN" sz="2800" dirty="0" smtClean="0"/>
              <a:t>২. কানেকটিভিটি বলতে কি বুঝ?</a:t>
            </a:r>
          </a:p>
          <a:p>
            <a:pPr marL="342900" indent="-342900">
              <a:buFont typeface="+mj-lt"/>
              <a:buAutoNum type="arabicPeriod"/>
            </a:pPr>
            <a:endParaRPr lang="bn-IN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367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108" y="209006"/>
            <a:ext cx="7766936" cy="860217"/>
          </a:xfrm>
        </p:spPr>
        <p:txBody>
          <a:bodyPr/>
          <a:lstStyle/>
          <a:p>
            <a:r>
              <a:rPr lang="bn-IN" dirty="0" smtClean="0"/>
              <a:t>অনলাইন ক্লাসে স্বাগতম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60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বাড়ির কাজঃ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n-IN" sz="3200" dirty="0" smtClean="0"/>
              <a:t>বিশ্বগ্রামের ফলে সৃষ্ট অসুবিধাসমুহ লিখ।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39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978" y="2773345"/>
            <a:ext cx="3057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786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7" y="1523331"/>
            <a:ext cx="6230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Solayman</a:t>
            </a:r>
            <a:endParaRPr lang="en-US" sz="3600" dirty="0" smtClean="0"/>
          </a:p>
          <a:p>
            <a:r>
              <a:rPr lang="en-US" sz="3600" dirty="0" smtClean="0"/>
              <a:t>B.A Hon’s, M.A (English)</a:t>
            </a:r>
          </a:p>
          <a:p>
            <a:r>
              <a:rPr lang="en-US" sz="3600" dirty="0" smtClean="0"/>
              <a:t>Lecturer in English</a:t>
            </a:r>
          </a:p>
          <a:p>
            <a:r>
              <a:rPr lang="en-US" sz="3600" dirty="0" err="1" smtClean="0"/>
              <a:t>Baghun</a:t>
            </a:r>
            <a:r>
              <a:rPr lang="en-US" sz="3600" dirty="0" smtClean="0"/>
              <a:t> M.U. </a:t>
            </a:r>
            <a:r>
              <a:rPr lang="en-US" sz="3600" dirty="0" err="1" smtClean="0"/>
              <a:t>Alim</a:t>
            </a:r>
            <a:r>
              <a:rPr lang="en-US" sz="3600" dirty="0" smtClean="0"/>
              <a:t> Madrasa</a:t>
            </a:r>
          </a:p>
          <a:p>
            <a:r>
              <a:rPr lang="en-US" sz="3600" dirty="0" err="1" smtClean="0"/>
              <a:t>Kaligonj</a:t>
            </a:r>
            <a:r>
              <a:rPr lang="en-US" sz="3600" dirty="0" smtClean="0"/>
              <a:t>, </a:t>
            </a:r>
            <a:r>
              <a:rPr lang="en-US" sz="3600" dirty="0" err="1" smtClean="0"/>
              <a:t>Gazipur</a:t>
            </a:r>
            <a:endParaRPr lang="en-US" sz="3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24287339"/>
              </p:ext>
            </p:extLst>
          </p:nvPr>
        </p:nvGraphicFramePr>
        <p:xfrm>
          <a:off x="4403188" y="267286"/>
          <a:ext cx="7385538" cy="587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55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cation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2" y="1105009"/>
            <a:ext cx="8502554" cy="41493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83894" y="205300"/>
            <a:ext cx="6373504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ছবিতে তুমি কি দেখতে পাচ্ছ?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09934" y="5718412"/>
            <a:ext cx="874821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ইলেকট্রনিক্স ডিভাইসের সাহায্য বার্তা পাঠানো হচ্ছে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lture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6" y="1212096"/>
            <a:ext cx="7075013" cy="36738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43701" y="5431809"/>
            <a:ext cx="4176215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নৃত্য পরিবেশিত হচ্ছে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51631" y="286602"/>
            <a:ext cx="6373504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ছবিতে তুমি কি দেখতে পাচ্ছ?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ort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6" y="1259884"/>
            <a:ext cx="8068555" cy="3776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51631" y="286602"/>
            <a:ext cx="6373504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ছবিতে তুমি কি দেখতে পাচ্ছ?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3074" y="5650173"/>
            <a:ext cx="472212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বিভিন্ন যোগাযোগ মাধ্যমে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scourcing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90" y="1231340"/>
            <a:ext cx="7465326" cy="37580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51631" y="286602"/>
            <a:ext cx="6373504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ছবিতে তুমি কি দেখতে পাচ্ছ?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70996" y="5513696"/>
            <a:ext cx="2702258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আউটসোর্সিং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rary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42" y="1137122"/>
            <a:ext cx="7163603" cy="35440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51631" y="286602"/>
            <a:ext cx="6373504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ছবিতে তুমি কি দেখতে পাচ্ছ?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57099" y="5363570"/>
            <a:ext cx="4517408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অনলাইন লাইব্রেরী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2349" y="2193456"/>
            <a:ext cx="2531462" cy="9233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5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বিশ্বগ্রাম</a:t>
            </a:r>
            <a:endParaRPr lang="en-US" sz="5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1057</TotalTime>
  <Words>151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Trebuchet MS</vt:lpstr>
      <vt:lpstr>Vrinda</vt:lpstr>
      <vt:lpstr>Wingdings</vt:lpstr>
      <vt:lpstr>Wingdings 3</vt:lpstr>
      <vt:lpstr>Facet</vt:lpstr>
      <vt:lpstr>PowerPoint Presentation</vt:lpstr>
      <vt:lpstr>অনলাইন ক্লাসে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Online class</dc:title>
  <dc:creator>SOLAYMAN</dc:creator>
  <cp:lastModifiedBy>SOLAYMAN</cp:lastModifiedBy>
  <cp:revision>56</cp:revision>
  <dcterms:created xsi:type="dcterms:W3CDTF">2020-10-16T03:01:29Z</dcterms:created>
  <dcterms:modified xsi:type="dcterms:W3CDTF">2020-11-07T13:43:33Z</dcterms:modified>
</cp:coreProperties>
</file>