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Everything ig for Content\Contant aids of Flowers\FB_IMG_14998427621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423"/>
            <a:ext cx="9144000" cy="68824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2438400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ooper Black" pitchFamily="18" charset="0"/>
              </a:rPr>
              <a:t>Welcome to the learners</a:t>
            </a:r>
            <a:endParaRPr lang="en-US" sz="8000" dirty="0"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211"/>
          </a:xfrm>
          <a:solidFill>
            <a:srgbClr val="00B05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800" i="1" dirty="0" smtClean="0">
                <a:latin typeface="Arial Black" pitchFamily="34" charset="0"/>
              </a:rPr>
              <a:t>INDIVIDUAL WORK</a:t>
            </a:r>
            <a:endParaRPr lang="en-US" sz="2800" i="1" dirty="0">
              <a:latin typeface="Arial Black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3581399"/>
          </a:xfrm>
          <a:solidFill>
            <a:srgbClr val="C0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latin typeface="Arial Black" pitchFamily="34" charset="0"/>
              </a:rPr>
              <a:t>1.Who  founded the Shat </a:t>
            </a:r>
            <a:r>
              <a:rPr lang="en-US" sz="2800" i="1" dirty="0" err="1" smtClean="0">
                <a:latin typeface="Arial Black" pitchFamily="34" charset="0"/>
              </a:rPr>
              <a:t>Gombuj</a:t>
            </a:r>
            <a:r>
              <a:rPr lang="en-US" sz="2800" i="1" dirty="0" smtClean="0">
                <a:latin typeface="Arial Black" pitchFamily="34" charset="0"/>
              </a:rPr>
              <a:t> Mosque and when?</a:t>
            </a:r>
          </a:p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latin typeface="Arial Black" pitchFamily="34" charset="0"/>
              </a:rPr>
              <a:t>How many domes have Shat </a:t>
            </a:r>
            <a:r>
              <a:rPr lang="en-US" sz="2800" i="1" dirty="0" err="1" smtClean="0">
                <a:latin typeface="Arial Black" pitchFamily="34" charset="0"/>
              </a:rPr>
              <a:t>Gombuj</a:t>
            </a:r>
            <a:r>
              <a:rPr lang="en-US" sz="2800" i="1" dirty="0" smtClean="0">
                <a:latin typeface="Arial Black" pitchFamily="34" charset="0"/>
              </a:rPr>
              <a:t> Mosque?</a:t>
            </a:r>
          </a:p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latin typeface="Arial Black" pitchFamily="34" charset="0"/>
              </a:rPr>
              <a:t>How many mosque had in the city?</a:t>
            </a:r>
          </a:p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latin typeface="Arial Black" pitchFamily="34" charset="0"/>
              </a:rPr>
              <a:t>In what purpose the mosque was used?</a:t>
            </a:r>
          </a:p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latin typeface="Arial Black" pitchFamily="34" charset="0"/>
              </a:rPr>
              <a:t>What was the past name of </a:t>
            </a:r>
            <a:r>
              <a:rPr lang="en-US" sz="2800" i="1" dirty="0" err="1" smtClean="0">
                <a:latin typeface="Arial Black" pitchFamily="34" charset="0"/>
              </a:rPr>
              <a:t>Bagerhat</a:t>
            </a:r>
            <a:r>
              <a:rPr lang="en-US" sz="2800" i="1" dirty="0" smtClean="0">
                <a:latin typeface="Arial Black" pitchFamily="34" charset="0"/>
              </a:rPr>
              <a:t>?</a:t>
            </a:r>
            <a:endParaRPr lang="en-US" sz="2800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8065889"/>
              </p:ext>
            </p:extLst>
          </p:nvPr>
        </p:nvGraphicFramePr>
        <p:xfrm>
          <a:off x="381000" y="685800"/>
          <a:ext cx="83820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68580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Who/What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Event/Activities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When/Why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683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Shat Gombuj Mosque</a:t>
                      </a:r>
                    </a:p>
                    <a:p>
                      <a:pPr algn="l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 ……………..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1985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 founded</a:t>
                      </a:r>
                    </a:p>
                    <a:p>
                      <a:pPr algn="l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 ………………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03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Khan Jahan Ali</a:t>
                      </a:r>
                    </a:p>
                    <a:p>
                      <a:pPr algn="l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 ……………...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fit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city to live in.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mosque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unique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 ….………….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68332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  ………………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its architectural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beauties.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00400" y="1524000"/>
            <a:ext cx="27432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became a UNESCO World Heritage Site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0" y="2667000"/>
            <a:ext cx="2743200" cy="838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in the 15</a:t>
            </a:r>
            <a:r>
              <a:rPr lang="en-US" sz="2400" b="1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century.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3543300"/>
            <a:ext cx="2743200" cy="11811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built a networks of roads, bridges, public buildings and reservoirs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3600" y="4724400"/>
            <a:ext cx="2743200" cy="990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for its 60 pillars that supports the roof with 77 low height domes.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0400" y="5715000"/>
            <a:ext cx="2819400" cy="762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attracts the tourists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0"/>
            <a:ext cx="845820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again and fill the table . [pair work]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 Black" pitchFamily="34" charset="0"/>
              </a:rPr>
              <a:t>Read the text again and fill the table given in the textbook.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76921217"/>
              </p:ext>
            </p:extLst>
          </p:nvPr>
        </p:nvGraphicFramePr>
        <p:xfrm>
          <a:off x="0" y="2057400"/>
          <a:ext cx="9143999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0639"/>
                <a:gridCol w="4023360"/>
              </a:tblGrid>
              <a:tr h="60007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Shat </a:t>
                      </a:r>
                      <a:r>
                        <a:rPr lang="en-US" sz="2800" b="1" dirty="0" err="1" smtClean="0">
                          <a:latin typeface="Book Antiqua" pitchFamily="18" charset="0"/>
                        </a:rPr>
                        <a:t>Gambuj</a:t>
                      </a:r>
                      <a:r>
                        <a:rPr lang="en-US" sz="2800" b="1" dirty="0" smtClean="0">
                          <a:latin typeface="Book Antiqua" pitchFamily="18" charset="0"/>
                        </a:rPr>
                        <a:t> Mosque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Information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Founded by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----------------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When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-----------------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Number of domes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--------------------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Number of pillars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---------------------------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Arches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--------------------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Thickness of the arches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--------------------------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Book Antiqua" pitchFamily="18" charset="0"/>
                        </a:rPr>
                        <a:t>Mihrabs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-----------------------------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E:\Everything ig for Content\For group work\image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81000"/>
            <a:ext cx="3124200" cy="170673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9906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Group work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Evaluation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180582"/>
            <a:ext cx="8382000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3. Why were there many doorways in the mosque?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420011"/>
            <a:ext cx="83820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4. For what purpose was the mosque used?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209800"/>
            <a:ext cx="8382000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1. Why is the Shat Gombuj Mosque a world heritage?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453825"/>
            <a:ext cx="83820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2. How are the decorations of the mosque?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3400"/>
            <a:ext cx="9144000" cy="9144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</a:rPr>
              <a:t>Homework</a:t>
            </a:r>
            <a:endParaRPr lang="en-US" sz="5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oadway" pitchFamily="82" charset="0"/>
            </a:endParaRPr>
          </a:p>
        </p:txBody>
      </p:sp>
      <p:pic>
        <p:nvPicPr>
          <p:cNvPr id="2050" name="Picture 2" descr="E:\Everything ig for Content\House and statue\FB_IMG_155420922289479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219200"/>
            <a:ext cx="3353595" cy="4662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3400" y="51054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itchFamily="34" charset="0"/>
              </a:rPr>
              <a:t>Write a paragraph on “Shat </a:t>
            </a:r>
            <a:r>
              <a:rPr lang="en-US" sz="4000" dirty="0" err="1" smtClean="0">
                <a:latin typeface="Arial Black" pitchFamily="34" charset="0"/>
              </a:rPr>
              <a:t>Gombuj</a:t>
            </a:r>
            <a:r>
              <a:rPr lang="en-US" sz="4000" dirty="0" smtClean="0">
                <a:latin typeface="Arial Black" pitchFamily="34" charset="0"/>
              </a:rPr>
              <a:t> Mosque”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A2B946C-9C56-421C-AE9E-B28766BE0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2400" y="533400"/>
            <a:ext cx="8654430" cy="4343400"/>
          </a:xfrm>
          <a:prstGeom prst="ellipse">
            <a:avLst/>
          </a:prstGeom>
          <a:ln w="190500" cap="rnd">
            <a:solidFill>
              <a:schemeClr val="accent2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76C0C0F-B22A-4D2F-9126-315ADCD0196F}"/>
              </a:ext>
            </a:extLst>
          </p:cNvPr>
          <p:cNvSpPr txBox="1"/>
          <p:nvPr/>
        </p:nvSpPr>
        <p:spPr>
          <a:xfrm>
            <a:off x="1268586" y="1847229"/>
            <a:ext cx="8878958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dirty="0">
                <a:ln/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Thanks 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ooper Black" pitchFamily="18" charset="0"/>
              </a:rPr>
              <a:t>Teacher’s identity</a:t>
            </a:r>
            <a:endParaRPr lang="en-US" sz="2800" dirty="0">
              <a:latin typeface="Cooper Blac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267200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doni MT Black" pitchFamily="18" charset="0"/>
              </a:rPr>
              <a:t>Md. </a:t>
            </a:r>
            <a:r>
              <a:rPr lang="en-US" sz="2800" dirty="0" err="1" smtClean="0">
                <a:latin typeface="Bodoni MT Black" pitchFamily="18" charset="0"/>
              </a:rPr>
              <a:t>Safiqur</a:t>
            </a:r>
            <a:r>
              <a:rPr lang="en-US" sz="2800" dirty="0" smtClean="0">
                <a:latin typeface="Bodoni MT Black" pitchFamily="18" charset="0"/>
              </a:rPr>
              <a:t> </a:t>
            </a:r>
            <a:r>
              <a:rPr lang="en-US" sz="2800" dirty="0" err="1" smtClean="0">
                <a:latin typeface="Bodoni MT Black" pitchFamily="18" charset="0"/>
              </a:rPr>
              <a:t>Rahman</a:t>
            </a:r>
            <a:endParaRPr lang="en-US" sz="2800" dirty="0" smtClean="0">
              <a:latin typeface="Bodoni MT Black" pitchFamily="18" charset="0"/>
            </a:endParaRPr>
          </a:p>
          <a:p>
            <a:r>
              <a:rPr lang="en-US" sz="2800" dirty="0" smtClean="0">
                <a:latin typeface="Bodoni MT Black" pitchFamily="18" charset="0"/>
              </a:rPr>
              <a:t>Asst. Head teacher</a:t>
            </a:r>
          </a:p>
          <a:p>
            <a:r>
              <a:rPr lang="en-US" sz="2800" dirty="0" err="1" smtClean="0">
                <a:latin typeface="Bodoni MT Black" pitchFamily="18" charset="0"/>
              </a:rPr>
              <a:t>Raipura</a:t>
            </a:r>
            <a:r>
              <a:rPr lang="en-US" sz="2800" dirty="0" smtClean="0">
                <a:latin typeface="Bodoni MT Black" pitchFamily="18" charset="0"/>
              </a:rPr>
              <a:t> Pilot Girls High School </a:t>
            </a:r>
            <a:endParaRPr lang="en-US" sz="2800" dirty="0">
              <a:latin typeface="Bodoni MT Black" pitchFamily="18" charset="0"/>
            </a:endParaRPr>
          </a:p>
        </p:txBody>
      </p:sp>
      <p:pic>
        <p:nvPicPr>
          <p:cNvPr id="5" name="Picture 1" descr="F:\My Photos\20171202_112846-1-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2609850" cy="4343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cular Arrow 3"/>
          <p:cNvSpPr/>
          <p:nvPr/>
        </p:nvSpPr>
        <p:spPr>
          <a:xfrm>
            <a:off x="1120198" y="-1581238"/>
            <a:ext cx="7346262" cy="7346262"/>
          </a:xfrm>
          <a:prstGeom prst="circularArrow">
            <a:avLst>
              <a:gd name="adj1" fmla="val 4964"/>
              <a:gd name="adj2" fmla="val 292184"/>
              <a:gd name="adj3" fmla="val 10164041"/>
              <a:gd name="adj4" fmla="val -1375099"/>
              <a:gd name="adj5" fmla="val 5155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4"/>
          <p:cNvGrpSpPr/>
          <p:nvPr/>
        </p:nvGrpSpPr>
        <p:grpSpPr>
          <a:xfrm>
            <a:off x="1295400" y="304800"/>
            <a:ext cx="6602896" cy="685060"/>
            <a:chOff x="1321902" y="-139560"/>
            <a:chExt cx="6602896" cy="685060"/>
          </a:xfrm>
        </p:grpSpPr>
        <p:sp>
          <p:nvSpPr>
            <p:cNvPr id="18" name="Rounded Rectangle 17"/>
            <p:cNvSpPr/>
            <p:nvPr/>
          </p:nvSpPr>
          <p:spPr>
            <a:xfrm>
              <a:off x="1321902" y="-139560"/>
              <a:ext cx="6602896" cy="6850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5"/>
            <p:cNvSpPr/>
            <p:nvPr/>
          </p:nvSpPr>
          <p:spPr>
            <a:xfrm>
              <a:off x="1355344" y="-106118"/>
              <a:ext cx="6536012" cy="6181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i="1" kern="1200" dirty="0" smtClean="0">
                  <a:solidFill>
                    <a:schemeClr val="tx1"/>
                  </a:solidFill>
                  <a:latin typeface="Cooper Black" pitchFamily="18" charset="0"/>
                </a:rPr>
                <a:t>Which one is the </a:t>
              </a:r>
              <a:r>
                <a:rPr lang="en-US" sz="3600" i="1" dirty="0" smtClean="0">
                  <a:solidFill>
                    <a:schemeClr val="tx1"/>
                  </a:solidFill>
                  <a:latin typeface="Cooper Black" pitchFamily="18" charset="0"/>
                </a:rPr>
                <a:t>oldest</a:t>
              </a:r>
              <a:endParaRPr lang="en-US" sz="3600" i="1" kern="1200" dirty="0">
                <a:solidFill>
                  <a:schemeClr val="tx1"/>
                </a:solidFill>
                <a:latin typeface="Cooper Black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62153" y="990601"/>
            <a:ext cx="4281847" cy="2819400"/>
            <a:chOff x="4522191" y="533400"/>
            <a:chExt cx="4281847" cy="2992987"/>
          </a:xfrm>
        </p:grpSpPr>
        <p:sp>
          <p:nvSpPr>
            <p:cNvPr id="16" name="Rounded Rectangle 15"/>
            <p:cNvSpPr/>
            <p:nvPr/>
          </p:nvSpPr>
          <p:spPr>
            <a:xfrm>
              <a:off x="4522191" y="533400"/>
              <a:ext cx="4281847" cy="2992987"/>
            </a:xfrm>
            <a:prstGeom prst="roundRect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7"/>
            <p:cNvSpPr/>
            <p:nvPr/>
          </p:nvSpPr>
          <p:spPr>
            <a:xfrm>
              <a:off x="4668297" y="679506"/>
              <a:ext cx="3989635" cy="27007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i="1" kern="1200" dirty="0" smtClean="0">
                  <a:solidFill>
                    <a:schemeClr val="tx1"/>
                  </a:solidFill>
                  <a:latin typeface="Cooper Black" pitchFamily="18" charset="0"/>
                </a:rPr>
                <a:t>The </a:t>
              </a:r>
              <a:r>
                <a:rPr lang="en-US" sz="3600" i="1" kern="1200" dirty="0" err="1" smtClean="0">
                  <a:solidFill>
                    <a:schemeClr val="tx1"/>
                  </a:solidFill>
                  <a:latin typeface="Cooper Black" pitchFamily="18" charset="0"/>
                </a:rPr>
                <a:t>shatgambuj</a:t>
              </a:r>
              <a:r>
                <a:rPr lang="en-US" sz="3600" i="1" kern="1200" dirty="0" smtClean="0">
                  <a:solidFill>
                    <a:schemeClr val="tx1"/>
                  </a:solidFill>
                  <a:latin typeface="Cooper Black" pitchFamily="18" charset="0"/>
                </a:rPr>
                <a:t> Mosque </a:t>
              </a:r>
              <a:endParaRPr lang="en-US" sz="3600" i="1" kern="1200" dirty="0">
                <a:solidFill>
                  <a:schemeClr val="tx1"/>
                </a:solidFill>
                <a:latin typeface="Cooper Black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75071" y="3889086"/>
            <a:ext cx="4168929" cy="2968914"/>
            <a:chOff x="4594070" y="3581400"/>
            <a:chExt cx="4168929" cy="2968914"/>
          </a:xfrm>
        </p:grpSpPr>
        <p:sp>
          <p:nvSpPr>
            <p:cNvPr id="14" name="Rounded Rectangle 13"/>
            <p:cNvSpPr/>
            <p:nvPr/>
          </p:nvSpPr>
          <p:spPr>
            <a:xfrm>
              <a:off x="4594070" y="3581400"/>
              <a:ext cx="4168929" cy="2968914"/>
            </a:xfrm>
            <a:prstGeom prst="roundRect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9"/>
            <p:cNvSpPr/>
            <p:nvPr/>
          </p:nvSpPr>
          <p:spPr>
            <a:xfrm>
              <a:off x="4739000" y="3726330"/>
              <a:ext cx="3879069" cy="2679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i="1" kern="1200" dirty="0" smtClean="0">
                  <a:solidFill>
                    <a:schemeClr val="tx1"/>
                  </a:solidFill>
                  <a:latin typeface="Cooper Black" pitchFamily="18" charset="0"/>
                </a:rPr>
                <a:t>Power station</a:t>
              </a:r>
              <a:endParaRPr lang="en-US" sz="4000" i="1" kern="1200" dirty="0">
                <a:solidFill>
                  <a:schemeClr val="tx1"/>
                </a:solidFill>
                <a:latin typeface="Cooper Black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4800" y="3875157"/>
            <a:ext cx="4523441" cy="2982843"/>
            <a:chOff x="6" y="3430060"/>
            <a:chExt cx="4523441" cy="2982843"/>
          </a:xfrm>
        </p:grpSpPr>
        <p:sp>
          <p:nvSpPr>
            <p:cNvPr id="12" name="Rounded Rectangle 11"/>
            <p:cNvSpPr/>
            <p:nvPr/>
          </p:nvSpPr>
          <p:spPr>
            <a:xfrm>
              <a:off x="6" y="3430060"/>
              <a:ext cx="4523441" cy="2982843"/>
            </a:xfrm>
            <a:prstGeom prst="roundRect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11"/>
            <p:cNvSpPr/>
            <p:nvPr/>
          </p:nvSpPr>
          <p:spPr>
            <a:xfrm>
              <a:off x="145616" y="3575670"/>
              <a:ext cx="4232221" cy="26916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i="1" kern="1200" dirty="0" smtClean="0">
                  <a:solidFill>
                    <a:schemeClr val="tx1"/>
                  </a:solidFill>
                  <a:latin typeface="Cooper Black" pitchFamily="18" charset="0"/>
                </a:rPr>
                <a:t>A museum</a:t>
              </a:r>
              <a:endParaRPr lang="en-US" sz="4400" i="1" kern="1200" dirty="0">
                <a:solidFill>
                  <a:schemeClr val="tx1"/>
                </a:solidFill>
                <a:latin typeface="Cooper Black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" y="1066800"/>
            <a:ext cx="4390980" cy="2922677"/>
            <a:chOff x="76204" y="685801"/>
            <a:chExt cx="4390980" cy="2922677"/>
          </a:xfrm>
        </p:grpSpPr>
        <p:sp>
          <p:nvSpPr>
            <p:cNvPr id="10" name="Rounded Rectangle 9"/>
            <p:cNvSpPr/>
            <p:nvPr/>
          </p:nvSpPr>
          <p:spPr>
            <a:xfrm>
              <a:off x="76204" y="685801"/>
              <a:ext cx="4390980" cy="2922677"/>
            </a:xfrm>
            <a:prstGeom prst="roundRect">
              <a:avLst/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13"/>
            <p:cNvSpPr/>
            <p:nvPr/>
          </p:nvSpPr>
          <p:spPr>
            <a:xfrm>
              <a:off x="218877" y="752274"/>
              <a:ext cx="4105634" cy="26373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solidFill>
                    <a:schemeClr val="tx1"/>
                  </a:solidFill>
                  <a:latin typeface="Cooper Black" pitchFamily="18" charset="0"/>
                </a:rPr>
                <a:t>The national memorial</a:t>
              </a:r>
              <a:endParaRPr lang="en-US" sz="3600" kern="1200" dirty="0">
                <a:solidFill>
                  <a:schemeClr val="tx1"/>
                </a:solidFill>
                <a:latin typeface="Cooper Black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76200"/>
            <a:ext cx="89916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Cooper Black" pitchFamily="18" charset="0"/>
              </a:rPr>
              <a:t>Today’s Lesson is-------------</a:t>
            </a:r>
            <a:endParaRPr lang="en-US" sz="6000" dirty="0">
              <a:solidFill>
                <a:schemeClr val="tx1"/>
              </a:solidFill>
              <a:latin typeface="Cooper Black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8905058" cy="53709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4525963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Introducing new words</a:t>
            </a:r>
          </a:p>
          <a:p>
            <a:r>
              <a:rPr lang="en-US" dirty="0" smtClean="0">
                <a:latin typeface="Arial Black" pitchFamily="34" charset="0"/>
              </a:rPr>
              <a:t>Asking question</a:t>
            </a:r>
          </a:p>
          <a:p>
            <a:r>
              <a:rPr lang="en-US" dirty="0" smtClean="0">
                <a:latin typeface="Arial Black" pitchFamily="34" charset="0"/>
              </a:rPr>
              <a:t>Getting ideas about “Shat </a:t>
            </a:r>
            <a:r>
              <a:rPr lang="en-US" dirty="0" err="1" smtClean="0">
                <a:latin typeface="Arial Black" pitchFamily="34" charset="0"/>
              </a:rPr>
              <a:t>Gombuj</a:t>
            </a:r>
            <a:r>
              <a:rPr lang="en-US" dirty="0" smtClean="0">
                <a:latin typeface="Arial Black" pitchFamily="34" charset="0"/>
              </a:rPr>
              <a:t> Mosque”</a:t>
            </a:r>
          </a:p>
          <a:p>
            <a:r>
              <a:rPr lang="en-US" dirty="0" smtClean="0">
                <a:latin typeface="Arial Black" pitchFamily="34" charset="0"/>
              </a:rPr>
              <a:t>Reading skill</a:t>
            </a:r>
          </a:p>
          <a:p>
            <a:r>
              <a:rPr lang="en-US" dirty="0" smtClean="0">
                <a:latin typeface="Arial Black" pitchFamily="34" charset="0"/>
              </a:rPr>
              <a:t>Writing skill</a:t>
            </a:r>
          </a:p>
          <a:p>
            <a:endParaRPr lang="en-US" dirty="0" smtClean="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Learning outcomes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Bodoni MT Black" pitchFamily="18" charset="0"/>
              </a:rPr>
              <a:t>Let us go with some new words</a:t>
            </a:r>
            <a:endParaRPr lang="en-US" sz="3200" i="1" dirty="0">
              <a:latin typeface="Bodoni MT Blac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990600" y="1828800"/>
            <a:ext cx="6368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Bodoni MT Black" pitchFamily="18" charset="0"/>
              </a:rPr>
              <a:t>Internal</a:t>
            </a:r>
            <a:endParaRPr lang="en-US" sz="3600" i="1" dirty="0">
              <a:latin typeface="Bodoni MT Black" pitchFamily="18" charset="0"/>
            </a:endParaRPr>
          </a:p>
        </p:txBody>
      </p:sp>
      <p:pic>
        <p:nvPicPr>
          <p:cNvPr id="6" name="Picture 1" descr="F:\statue or\03JG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990600"/>
            <a:ext cx="2871788" cy="27526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00800" y="1752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Bodoni MT Black" pitchFamily="18" charset="0"/>
              </a:rPr>
              <a:t>Interior</a:t>
            </a:r>
            <a:endParaRPr lang="en-US" sz="3200" i="1" dirty="0">
              <a:latin typeface="Bodoni MT Black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181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Bodoni MT Black" pitchFamily="18" charset="0"/>
              </a:rPr>
              <a:t>Corridor</a:t>
            </a:r>
            <a:endParaRPr lang="en-US" sz="3600" i="1" dirty="0">
              <a:latin typeface="Bodoni MT Black" pitchFamily="18" charset="0"/>
            </a:endParaRPr>
          </a:p>
        </p:txBody>
      </p:sp>
      <p:pic>
        <p:nvPicPr>
          <p:cNvPr id="9" name="Picture 2" descr="F:\statue or\FB_IMG_14782568572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886200"/>
            <a:ext cx="2895600" cy="2971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77000" y="5334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Bodoni MT Black" pitchFamily="18" charset="0"/>
              </a:rPr>
              <a:t>Path</a:t>
            </a:r>
            <a:endParaRPr lang="en-US" sz="3600" i="1" dirty="0"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Buriganga river is at the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outskirts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Dhaka city.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0182" y="590808"/>
            <a:ext cx="4697374" cy="95410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outer parts of a town or city.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593"/>
          <a:stretch/>
        </p:blipFill>
        <p:spPr>
          <a:xfrm>
            <a:off x="2840182" y="1560677"/>
            <a:ext cx="4697374" cy="34990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entagon 6"/>
          <p:cNvSpPr/>
          <p:nvPr/>
        </p:nvSpPr>
        <p:spPr>
          <a:xfrm>
            <a:off x="1080764" y="906444"/>
            <a:ext cx="1588650" cy="578824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170777" y="0"/>
            <a:ext cx="24737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Outskirts</a:t>
            </a:r>
            <a:endParaRPr lang="en-US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-76200"/>
            <a:ext cx="3352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Remarkable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8276" y="5571800"/>
            <a:ext cx="6127524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garden is very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remarkable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its various colourful flowers.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533400"/>
            <a:ext cx="435968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Worthy of attention</a:t>
            </a:r>
          </a:p>
        </p:txBody>
      </p:sp>
      <p:sp>
        <p:nvSpPr>
          <p:cNvPr id="8" name="Pentagon 7"/>
          <p:cNvSpPr/>
          <p:nvPr/>
        </p:nvSpPr>
        <p:spPr>
          <a:xfrm>
            <a:off x="2262485" y="634423"/>
            <a:ext cx="1588650" cy="578824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</a:p>
        </p:txBody>
      </p:sp>
      <p:pic>
        <p:nvPicPr>
          <p:cNvPr id="1026" name="Picture 2" descr="E:\Everything ig for Content\Natural scence of BD\FB_IMG_15275330385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143000"/>
            <a:ext cx="43434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3400"/>
            <a:ext cx="3421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TERRACOTTA</a:t>
            </a:r>
            <a:endParaRPr lang="en-US" sz="2800" dirty="0"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0"/>
            <a:ext cx="2590800" cy="28578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114800"/>
            <a:ext cx="27497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Mangrove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3124200"/>
            <a:ext cx="2907565" cy="29075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tree or shrub that grows in wet mud at the edge of river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4572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 Black" pitchFamily="34" charset="0"/>
              </a:rPr>
              <a:t>Poramati</a:t>
            </a:r>
            <a:endParaRPr lang="en-US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 animBg="1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</TotalTime>
  <Words>379</Words>
  <Application>Microsoft Office PowerPoint</Application>
  <PresentationFormat>On-screen Show (4:3)</PresentationFormat>
  <Paragraphs>92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Slide 1</vt:lpstr>
      <vt:lpstr>Teacher’s identity</vt:lpstr>
      <vt:lpstr>Slide 3</vt:lpstr>
      <vt:lpstr>Slide 4</vt:lpstr>
      <vt:lpstr>Learning outcomes</vt:lpstr>
      <vt:lpstr>Slide 6</vt:lpstr>
      <vt:lpstr>Slide 7</vt:lpstr>
      <vt:lpstr>Slide 8</vt:lpstr>
      <vt:lpstr>Slide 9</vt:lpstr>
      <vt:lpstr>INDIVIDUAL WORK</vt:lpstr>
      <vt:lpstr>Slide 11</vt:lpstr>
      <vt:lpstr>Slide 12</vt:lpstr>
      <vt:lpstr>Evaluation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Eva</dc:creator>
  <cp:lastModifiedBy>Windows User</cp:lastModifiedBy>
  <cp:revision>29</cp:revision>
  <dcterms:created xsi:type="dcterms:W3CDTF">2006-08-16T00:00:00Z</dcterms:created>
  <dcterms:modified xsi:type="dcterms:W3CDTF">2020-11-18T15:52:43Z</dcterms:modified>
</cp:coreProperties>
</file>