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59" r:id="rId5"/>
    <p:sldId id="268" r:id="rId6"/>
    <p:sldId id="269" r:id="rId7"/>
    <p:sldId id="267" r:id="rId8"/>
    <p:sldId id="264" r:id="rId9"/>
    <p:sldId id="261" r:id="rId10"/>
    <p:sldId id="270" r:id="rId11"/>
    <p:sldId id="266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CB"/>
    <a:srgbClr val="191EE1"/>
    <a:srgbClr val="BC008B"/>
    <a:srgbClr val="E6D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051122-2948-4026-B263-9A94C4D103C6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23AE06-45EB-4AE1-BD6F-DED4C2D89CF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RllzR0Db8&amp;feature=youtu.b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608" y="381000"/>
            <a:ext cx="730779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38400" y="152400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45158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6800" y="2438400"/>
            <a:ext cx="6858000" cy="1219200"/>
          </a:xfrm>
          <a:prstGeom prst="rect">
            <a:avLst/>
          </a:prstGeo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800" b="1" dirty="0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800" b="1" dirty="0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800" b="1" dirty="0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171BCB"/>
                </a:solidFill>
                <a:latin typeface="NikoshBAN" pitchFamily="2" charset="0"/>
                <a:cs typeface="NikoshBAN" pitchFamily="2" charset="0"/>
              </a:rPr>
              <a:t>অভিক্ষেপ</a:t>
            </a:r>
            <a:endParaRPr lang="en-US" sz="4800" b="1" cap="all" dirty="0">
              <a:ln w="0"/>
              <a:solidFill>
                <a:srgbClr val="171BCB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2743200" cy="914400"/>
          </a:xfrm>
        </p:spPr>
        <p:txBody>
          <a:bodyPr anchor="t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লম্ব অভিক্ষেপ</a:t>
            </a:r>
            <a:endParaRPr lang="en-US" sz="3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76400"/>
            <a:ext cx="3588326" cy="4572000"/>
          </a:xfrm>
        </p:spPr>
        <p:txBody>
          <a:bodyPr>
            <a:normAutofit/>
          </a:bodyPr>
          <a:lstStyle/>
          <a:p>
            <a:pPr algn="ctr"/>
            <a:r>
              <a:rPr lang="bn-IN" sz="3200" b="1" u="sng" dirty="0" smtClean="0">
                <a:solidFill>
                  <a:srgbClr val="191EE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3200" dirty="0" smtClean="0">
                <a:solidFill>
                  <a:srgbClr val="191EE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ত্রিমাত্রিক বস্তুকে দ্বিমাত্রিক রুপে প্রকাশ।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অভিক্ষেপ রেখাগুলো পরস্পর সমান্তরাল এবং পর্দার উপর লম্বভাবে আপতিত হবে।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42" y="1037450"/>
            <a:ext cx="4273550" cy="28279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26" y="3581400"/>
            <a:ext cx="4986111" cy="27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3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7526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 ও রেখাংশের লম্ব অভিক্ষেপ সহজে নির্ণয়ের কৌশল লক্ষ্য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https://www.youtube.com/watch?v=ZoRllzR0Db8&amp;feature=youtu.be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34863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484"/>
            <a:ext cx="7239000" cy="709940"/>
          </a:xfrm>
        </p:spPr>
        <p:txBody>
          <a:bodyPr>
            <a:norm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লম্ব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29045" y="1295400"/>
            <a:ext cx="2783032" cy="2667000"/>
          </a:xfrm>
          <a:prstGeom prst="triangle">
            <a:avLst/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3"/>
          </p:cNvCxnSpPr>
          <p:nvPr/>
        </p:nvCxnSpPr>
        <p:spPr>
          <a:xfrm flipV="1">
            <a:off x="1738745" y="1371600"/>
            <a:ext cx="0" cy="2667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71600" y="5867400"/>
            <a:ext cx="525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9800" y="4791075"/>
            <a:ext cx="3505200" cy="2857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029200" y="1600200"/>
            <a:ext cx="3352800" cy="2286000"/>
            <a:chOff x="4724400" y="1600200"/>
            <a:chExt cx="3352800" cy="2286000"/>
          </a:xfrm>
        </p:grpSpPr>
        <p:sp>
          <p:nvSpPr>
            <p:cNvPr id="4" name="Right Triangle 3"/>
            <p:cNvSpPr/>
            <p:nvPr/>
          </p:nvSpPr>
          <p:spPr>
            <a:xfrm>
              <a:off x="4724400" y="1600200"/>
              <a:ext cx="3352800" cy="2286000"/>
            </a:xfrm>
            <a:prstGeom prst="rtTriangle">
              <a:avLst/>
            </a:prstGeom>
            <a:ln w="28575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Elbow Connector 23"/>
            <p:cNvCxnSpPr/>
            <p:nvPr/>
          </p:nvCxnSpPr>
          <p:spPr>
            <a:xfrm>
              <a:off x="4724400" y="3505200"/>
              <a:ext cx="571500" cy="381000"/>
            </a:xfrm>
            <a:prstGeom prst="bentConnector3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852555" y="114300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98022" y="83820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3112077" y="374398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381000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33599" y="1507867"/>
                <a:ext cx="28956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𝐴𝐷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𝐵𝐶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  <a:ea typeface="Cambria Math"/>
                      </a:rPr>
                      <m:t>𝐵𝐶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𝐴</m:t>
                    </m:r>
                    <m:r>
                      <m:rPr>
                        <m:nor/>
                      </m:rPr>
                      <a:rPr lang="en-US" sz="20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m:t>এর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লম্ব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অভিক্ষেপ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?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599" y="1507867"/>
                <a:ext cx="2895601" cy="707886"/>
              </a:xfrm>
              <a:prstGeom prst="rect">
                <a:avLst/>
              </a:prstGeom>
              <a:blipFill rotWithShape="1">
                <a:blip r:embed="rId2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0" y="1507867"/>
                <a:ext cx="289560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𝑃𝑄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⊥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𝑄𝑅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𝑄𝑅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𝑃𝑄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লম্ব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অভিক্ষেপ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?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07867"/>
                <a:ext cx="2895601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63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24000" y="5943600"/>
                <a:ext cx="48127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𝑀𝑁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0" dirty="0" smtClean="0">
                    <a:latin typeface="+mj-lt"/>
                    <a:ea typeface="Cambria Math"/>
                  </a:rPr>
                  <a:t>ǁ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𝐺𝐻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𝐺𝐻</m:t>
                    </m:r>
                  </m:oMath>
                </a14:m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𝑀𝑁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অভিক্ষেপ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?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4812724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9091" r="-101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623955" y="3665712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357755" y="358140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1498021" y="396240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1804555" y="450598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455804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914400" y="564898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6629400" y="5681990"/>
            <a:ext cx="481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89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72400" cy="3657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2819400" cy="27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-304800"/>
            <a:ext cx="7924800" cy="6781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2133600"/>
            <a:ext cx="52578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মেজবা উদ্দিন </a:t>
            </a:r>
          </a:p>
          <a:p>
            <a:pPr>
              <a:spcAft>
                <a:spcPts val="600"/>
              </a:spcAft>
            </a:pP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খেপুপাড়া বালিকা মাধ্যমিক বিদ্যালয়</a:t>
            </a:r>
          </a:p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কলাপাড়া, পটুয়াখালী।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6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685800"/>
            <a:ext cx="177885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539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762000" y="762000"/>
            <a:ext cx="7315200" cy="5562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624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  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বিষয়বস্তূঃ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রেখাংশের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53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b="1" dirty="0" smtClean="0">
                <a:solidFill>
                  <a:srgbClr val="191EE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solidFill>
                <a:srgbClr val="191EE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অভিক্ষেপ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 বলতে পারবে?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লম্ব অভিক্ষেপ সংজ্ঞায়িত করতে পারবে? 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সংশ্লিষ্ট উপপাদ্য প্রমাণের জন্য অঙ্কিত চিত্র থেকে নির্ভুল ভাবে প্রয়োজনীয় লম্ব অভিক্ষেপ চিহ্নিত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5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anchor="t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 লক্ষ্য করঃ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8309"/>
            <a:ext cx="4170218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31759"/>
            <a:ext cx="3962400" cy="266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61126"/>
            <a:ext cx="4170218" cy="2345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91866"/>
            <a:ext cx="39624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anchor="t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ত্রিমাত্রিক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9" y="1018309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47774"/>
            <a:ext cx="3962400" cy="222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8" y="4161126"/>
            <a:ext cx="3307981" cy="2345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95800"/>
            <a:ext cx="4495800" cy="201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 anchor="t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করঃ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80808" y="1285877"/>
            <a:ext cx="2590800" cy="2295523"/>
            <a:chOff x="5780808" y="1285877"/>
            <a:chExt cx="2590800" cy="22955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008" y="1285877"/>
              <a:ext cx="2514600" cy="19907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80808" y="305818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ত্রিমাত্রিক ছবি বা ছায়া 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33400" y="1281003"/>
            <a:ext cx="4048125" cy="2452798"/>
            <a:chOff x="533400" y="1281003"/>
            <a:chExt cx="4048125" cy="245279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295401"/>
              <a:ext cx="4048125" cy="2438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3400" y="152400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ত্রিমাত্রিক বস্তু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Curved Right Arrow 21"/>
            <p:cNvSpPr/>
            <p:nvPr/>
          </p:nvSpPr>
          <p:spPr>
            <a:xfrm rot="17358015" flipH="1">
              <a:off x="1743151" y="744826"/>
              <a:ext cx="517958" cy="159031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3400" y="3810000"/>
            <a:ext cx="7838208" cy="2667000"/>
            <a:chOff x="533400" y="3810000"/>
            <a:chExt cx="7838208" cy="2667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993254"/>
              <a:ext cx="3895725" cy="248374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4608" y="3810000"/>
              <a:ext cx="2667000" cy="195640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42708" y="56388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দ্বিমাত্রিক ছবি বা ছায়া 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400" y="4034818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ত্রিমাত্রিক বস্তু </a:t>
              </a:r>
              <a:endPara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Curved Right Arrow 22"/>
            <p:cNvSpPr/>
            <p:nvPr/>
          </p:nvSpPr>
          <p:spPr>
            <a:xfrm rot="18658749">
              <a:off x="1363028" y="4373503"/>
              <a:ext cx="350362" cy="1036267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4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"/>
            <a:ext cx="7467600" cy="322940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79504"/>
            <a:ext cx="7620000" cy="3010380"/>
          </a:xfrm>
        </p:spPr>
      </p:pic>
      <p:sp>
        <p:nvSpPr>
          <p:cNvPr id="7" name="Left-Right Arrow 6"/>
          <p:cNvSpPr/>
          <p:nvPr/>
        </p:nvSpPr>
        <p:spPr>
          <a:xfrm rot="673431">
            <a:off x="4419600" y="3657600"/>
            <a:ext cx="2133600" cy="4572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32616">
            <a:off x="4876800" y="367858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অভিক্ষেপ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204" y="56745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ত্রিমাত্রিক বস্তু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 rot="17358015" flipH="1">
            <a:off x="2714955" y="-211717"/>
            <a:ext cx="517958" cy="15903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58674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BC008B"/>
                </a:solidFill>
                <a:latin typeface="NikoshBAN" pitchFamily="2" charset="0"/>
                <a:cs typeface="NikoshBAN" pitchFamily="2" charset="0"/>
              </a:rPr>
              <a:t>এভাবে একটি ত্রিমাত্রিক </a:t>
            </a:r>
            <a:r>
              <a:rPr lang="bn-IN" sz="2400" b="1" dirty="0">
                <a:solidFill>
                  <a:srgbClr val="BC008B"/>
                </a:solidFill>
                <a:latin typeface="NikoshBAN" pitchFamily="2" charset="0"/>
                <a:cs typeface="NikoshBAN" pitchFamily="2" charset="0"/>
              </a:rPr>
              <a:t>বস্তুকে দ্বিমাত্রিক রুপে </a:t>
            </a:r>
            <a:r>
              <a:rPr lang="bn-IN" sz="2400" b="1" dirty="0" smtClean="0">
                <a:solidFill>
                  <a:srgbClr val="BC008B"/>
                </a:solidFill>
                <a:latin typeface="NikoshBAN" pitchFamily="2" charset="0"/>
                <a:cs typeface="NikoshBAN" pitchFamily="2" charset="0"/>
              </a:rPr>
              <a:t>প্রকাশই  হলো অভিক্ষেপ বা </a:t>
            </a:r>
            <a:r>
              <a:rPr lang="en-US" sz="2400" b="1" dirty="0" smtClean="0">
                <a:solidFill>
                  <a:srgbClr val="BC008B"/>
                </a:solidFill>
                <a:latin typeface="Times New Roman" pitchFamily="18" charset="0"/>
                <a:cs typeface="NikoshBAN" pitchFamily="2" charset="0"/>
              </a:rPr>
              <a:t>Projection. </a:t>
            </a:r>
            <a:r>
              <a:rPr lang="bn-IN" sz="2400" b="1" dirty="0" smtClean="0">
                <a:solidFill>
                  <a:srgbClr val="BC008B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BC008B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20344034">
            <a:off x="2077142" y="2597265"/>
            <a:ext cx="693640" cy="13623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71314" flipH="1">
            <a:off x="7585217" y="2539063"/>
            <a:ext cx="600353" cy="17143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0975" y="459723"/>
            <a:ext cx="8502295" cy="3578876"/>
            <a:chOff x="180975" y="459723"/>
            <a:chExt cx="8502295" cy="35788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75" y="822684"/>
              <a:ext cx="8421890" cy="321591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65097" y="459723"/>
              <a:ext cx="2484549" cy="1180829"/>
              <a:chOff x="685800" y="387646"/>
              <a:chExt cx="2590800" cy="1822154"/>
            </a:xfrm>
          </p:grpSpPr>
          <p:sp>
            <p:nvSpPr>
              <p:cNvPr id="3" name="Flowchart: Sequential Access Storage 2"/>
              <p:cNvSpPr/>
              <p:nvPr/>
            </p:nvSpPr>
            <p:spPr>
              <a:xfrm>
                <a:off x="685800" y="387646"/>
                <a:ext cx="2590800" cy="1822154"/>
              </a:xfrm>
              <a:prstGeom prst="flowChartMagneticTap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95400" y="501338"/>
                <a:ext cx="1676400" cy="16622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16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আলোক রশ্মি গুলো পরস্পর সমান্তরাল এবং পর্দার উপর লম্বভাবে পড়েছে ...</a:t>
                </a:r>
                <a:endParaRPr lang="en-US" sz="16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30080" y="540569"/>
              <a:ext cx="2053190" cy="1436559"/>
              <a:chOff x="6905874" y="512400"/>
              <a:chExt cx="2140994" cy="2216776"/>
            </a:xfrm>
          </p:grpSpPr>
          <p:sp>
            <p:nvSpPr>
              <p:cNvPr id="7" name="Flowchart: Sequential Access Storage 6"/>
              <p:cNvSpPr/>
              <p:nvPr/>
            </p:nvSpPr>
            <p:spPr>
              <a:xfrm rot="4932781">
                <a:off x="6867983" y="550291"/>
                <a:ext cx="2216776" cy="2140994"/>
              </a:xfrm>
              <a:prstGeom prst="flowChartMagneticTap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41851" y="947737"/>
                <a:ext cx="1676400" cy="1662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আলোক রশ্মি গুলো পরস্পর সমান্তরাল নয় এবং পর্দার উপর তির্যকভাবে পড়েছে ...</a:t>
                </a:r>
                <a:endParaRPr lang="en-US" sz="1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-76200" y="3372172"/>
            <a:ext cx="9220200" cy="3415185"/>
            <a:chOff x="-76200" y="3372172"/>
            <a:chExt cx="9220200" cy="34151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1165"/>
              <a:ext cx="7167748" cy="31561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76200" y="4056754"/>
              <a:ext cx="24845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ছায়ার </a:t>
              </a:r>
              <a:r>
                <a:rPr lang="bn-IN" sz="2000" b="1" dirty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bn-IN" sz="2000" b="1" dirty="0" smtClean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 = বস্তুর দৈর্ঘ্য</a:t>
              </a:r>
              <a:endParaRPr lang="en-US" sz="2000" b="1" dirty="0">
                <a:solidFill>
                  <a:srgbClr val="191EE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594" y="4898838"/>
              <a:ext cx="249340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 smtClean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ছায়ার </a:t>
              </a:r>
              <a:r>
                <a:rPr lang="bn-IN" sz="2000" b="1" dirty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দৈর্ঘ্য </a:t>
              </a:r>
              <a:r>
                <a:rPr lang="bn-IN" sz="2000" b="1" dirty="0" smtClean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≈</a:t>
              </a:r>
              <a:r>
                <a:rPr lang="bn-IN" sz="2000" b="1" dirty="0" smtClean="0">
                  <a:solidFill>
                    <a:srgbClr val="191EE1"/>
                  </a:solidFill>
                  <a:latin typeface="NikoshBAN" pitchFamily="2" charset="0"/>
                  <a:cs typeface="NikoshBAN" pitchFamily="2" charset="0"/>
                </a:rPr>
                <a:t> বস্তুর দৈর্ঘ্য</a:t>
              </a:r>
              <a:endParaRPr lang="en-US" sz="2000" b="1" dirty="0">
                <a:solidFill>
                  <a:srgbClr val="191EE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Curved Down Arrow 16"/>
            <p:cNvSpPr/>
            <p:nvPr/>
          </p:nvSpPr>
          <p:spPr>
            <a:xfrm rot="231651">
              <a:off x="1165544" y="3372172"/>
              <a:ext cx="2227438" cy="744682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urved Left Arrow 17"/>
            <p:cNvSpPr/>
            <p:nvPr/>
          </p:nvSpPr>
          <p:spPr>
            <a:xfrm rot="5609217" flipH="1">
              <a:off x="6560213" y="3130755"/>
              <a:ext cx="892496" cy="2396431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4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485</TotalTime>
  <Words>222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Cambria Math</vt:lpstr>
      <vt:lpstr>Constantia</vt:lpstr>
      <vt:lpstr>NikoshBAN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শিখনফল </vt:lpstr>
      <vt:lpstr>চিত্রগুলো লক্ষ্য করঃ </vt:lpstr>
      <vt:lpstr>সব গুলো ছবিই ত্রিমাত্রিক….</vt:lpstr>
      <vt:lpstr>লক্ষ্য করঃ </vt:lpstr>
      <vt:lpstr>PowerPoint Presentation</vt:lpstr>
      <vt:lpstr>PowerPoint Presentation</vt:lpstr>
      <vt:lpstr>PowerPoint Presentation</vt:lpstr>
      <vt:lpstr>লম্ব অভিক্ষেপ</vt:lpstr>
      <vt:lpstr>PowerPoint Presentation</vt:lpstr>
      <vt:lpstr>লম্ব অভিক্ষেপ নির্ণয় কর এবং বৈশিষ্ট্য লিখঃ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Mejba Uddin</dc:creator>
  <cp:lastModifiedBy>ICT_LAB</cp:lastModifiedBy>
  <cp:revision>39</cp:revision>
  <dcterms:created xsi:type="dcterms:W3CDTF">2020-07-21T19:48:06Z</dcterms:created>
  <dcterms:modified xsi:type="dcterms:W3CDTF">2020-11-18T06:27:16Z</dcterms:modified>
</cp:coreProperties>
</file>