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7" r:id="rId2"/>
    <p:sldId id="258" r:id="rId3"/>
    <p:sldId id="270" r:id="rId4"/>
    <p:sldId id="260" r:id="rId5"/>
    <p:sldId id="261" r:id="rId6"/>
    <p:sldId id="262" r:id="rId7"/>
    <p:sldId id="264" r:id="rId8"/>
    <p:sldId id="275" r:id="rId9"/>
    <p:sldId id="263" r:id="rId10"/>
    <p:sldId id="267" r:id="rId11"/>
    <p:sldId id="274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" initials="D" lastIdx="1" clrIdx="0">
    <p:extLst>
      <p:ext uri="{19B8F6BF-5375-455C-9EA6-DF929625EA0E}">
        <p15:presenceInfo xmlns="" xmlns:p15="http://schemas.microsoft.com/office/powerpoint/2012/main" userId="DO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5083-2F49-4417-A0F4-BA1687FA430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8DEA-5649-45B4-AD67-C6938E39A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5083-2F49-4417-A0F4-BA1687FA430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8DEA-5649-45B4-AD67-C6938E39A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5083-2F49-4417-A0F4-BA1687FA430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8DEA-5649-45B4-AD67-C6938E39A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5083-2F49-4417-A0F4-BA1687FA430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8DEA-5649-45B4-AD67-C6938E39A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5083-2F49-4417-A0F4-BA1687FA430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8DEA-5649-45B4-AD67-C6938E39A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5083-2F49-4417-A0F4-BA1687FA430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8DEA-5649-45B4-AD67-C6938E39A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5083-2F49-4417-A0F4-BA1687FA430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8DEA-5649-45B4-AD67-C6938E39A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5083-2F49-4417-A0F4-BA1687FA430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8DEA-5649-45B4-AD67-C6938E39A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5083-2F49-4417-A0F4-BA1687FA430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8DEA-5649-45B4-AD67-C6938E39A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5083-2F49-4417-A0F4-BA1687FA430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78DEA-5649-45B4-AD67-C6938E39A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35083-2F49-4417-A0F4-BA1687FA430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578DEA-5649-45B4-AD67-C6938E39A0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335083-2F49-4417-A0F4-BA1687FA4300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578DEA-5649-45B4-AD67-C6938E39A0A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6901" y="0"/>
            <a:ext cx="6178139" cy="1323439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r>
              <a:rPr lang="en-US" sz="8000" dirty="0" err="1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শুভেচ্ছা</a:t>
            </a:r>
            <a:endParaRPr lang="en-US" sz="8000" dirty="0">
              <a:ln w="1270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44" y="1042988"/>
            <a:ext cx="8194518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08710" y="2865127"/>
            <a:ext cx="820189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FF00"/>
                </a:solidFill>
              </a:rPr>
              <a:t>মোঃ আবুল কালাম</a:t>
            </a:r>
            <a:endParaRPr lang="bn-BD" sz="6600" dirty="0">
              <a:solidFill>
                <a:srgbClr val="FFFF00"/>
              </a:solidFill>
            </a:endParaRPr>
          </a:p>
          <a:p>
            <a:pPr algn="r"/>
            <a:r>
              <a:rPr lang="bn-BD" sz="3200" dirty="0" smtClean="0">
                <a:solidFill>
                  <a:srgbClr val="FFFF00"/>
                </a:solidFill>
              </a:rPr>
              <a:t>সিনিয়র </a:t>
            </a:r>
            <a:r>
              <a:rPr lang="bn-BD" sz="3200" dirty="0">
                <a:solidFill>
                  <a:srgbClr val="FFFF00"/>
                </a:solidFill>
              </a:rPr>
              <a:t>সিক্ষক</a:t>
            </a:r>
          </a:p>
          <a:p>
            <a:pPr algn="ctr"/>
            <a:r>
              <a:rPr lang="bn-BD" sz="3600" dirty="0" smtClean="0">
                <a:solidFill>
                  <a:srgbClr val="FFFF00"/>
                </a:solidFill>
              </a:rPr>
              <a:t>পি. এইচ. আমীন একাডেমী</a:t>
            </a:r>
            <a:endParaRPr lang="bn-BD" sz="5400" dirty="0">
              <a:solidFill>
                <a:srgbClr val="FFFF00"/>
              </a:solidFill>
            </a:endParaRPr>
          </a:p>
          <a:p>
            <a:pPr algn="ctr"/>
            <a:r>
              <a:rPr lang="bn-BD" sz="3600" dirty="0" smtClean="0">
                <a:solidFill>
                  <a:srgbClr val="FFFF00"/>
                </a:solidFill>
              </a:rPr>
              <a:t>পাহাড়তলী, চট্টগ্রাম</a:t>
            </a:r>
            <a:endParaRPr lang="bn-BD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954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638340" y="647646"/>
            <a:ext cx="5898531" cy="1550459"/>
          </a:xfrm>
          <a:prstGeom prst="beve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chemeClr val="accent1">
                    <a:lumMod val="75000"/>
                  </a:schemeClr>
                </a:solidFill>
              </a:rPr>
              <a:t>দলীয় কাজ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0109" y="2890837"/>
            <a:ext cx="84374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নেটওয়ার্ক দৈনন্দিন জীবনে কী কী সহায়ক ভুমিকা রাখে?  </a:t>
            </a:r>
          </a:p>
          <a:p>
            <a:pPr marL="457200" indent="-457200"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নেটওয়ার্ক ছাড়া আমাদের কোন কোন সমস্যা 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পারে?</a:t>
            </a:r>
          </a:p>
        </p:txBody>
      </p:sp>
    </p:spTree>
    <p:extLst>
      <p:ext uri="{BB962C8B-B14F-4D97-AF65-F5344CB8AC3E}">
        <p14:creationId xmlns="" xmlns:p14="http://schemas.microsoft.com/office/powerpoint/2010/main" val="190202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34291" y="2732377"/>
            <a:ext cx="7772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নেটওয়ার্ক বলতে কী বুঝ ?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smtClean="0">
                <a:solidFill>
                  <a:schemeClr val="tx1"/>
                </a:solidFill>
                <a:latin typeface="Mongolian Baiti" panose="03000500000000000000" pitchFamily="66" charset="0"/>
                <a:cs typeface="NikoshBAN" panose="02000000000000000000" pitchFamily="2" charset="0"/>
              </a:rPr>
              <a:t>LAN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 কী 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লোকাল এরিয়া নেটওয়ার্ক স্থাপনের জন্য কী কী প্রয়োজন ব্যাখ্যা কর।</a:t>
            </a:r>
          </a:p>
          <a:p>
            <a:r>
              <a:rPr lang="en-US" sz="3600" dirty="0" smtClean="0">
                <a:latin typeface="Mongolian Baiti" panose="03000500000000000000" pitchFamily="66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40973" y="913967"/>
            <a:ext cx="4243388" cy="1057275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</a:rPr>
              <a:t>উত্তর বলি</a:t>
            </a:r>
            <a:endParaRPr lang="en-US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123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842960" y="200017"/>
            <a:ext cx="4130821" cy="94673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/>
              <a:t>বাড়ীর কাজ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662" y="1214900"/>
            <a:ext cx="4814890" cy="30663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42961" y="2122001"/>
            <a:ext cx="3089599" cy="710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শাখা প্রশাখা সংগঠন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059" y="3724058"/>
            <a:ext cx="78867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শাখা প্রশাখা কোন সংগঠনের সম্প্রসারিত রূপ।</a:t>
            </a:r>
          </a:p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কোন সংগঠনের অধিনে হোস্ট কম্পিউটার থাকেনা।</a:t>
            </a:r>
          </a:p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কোন প্রকারের কম্পিউটার হোস্ট কম্পিউটারের 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অধিনে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 না 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 কর।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574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394" y="556399"/>
            <a:ext cx="4286250" cy="47925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93273" y="5361709"/>
            <a:ext cx="53062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</a:rPr>
              <a:t>আল্লাহ হাফেজ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972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0" y="445477"/>
            <a:ext cx="9144000" cy="5277248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C00000"/>
                </a:solidFill>
              </a:rPr>
              <a:t>তথ্য ও যোগাযোগ প্রযুক্তি</a:t>
            </a:r>
            <a:endParaRPr lang="bn-BD" sz="9600" dirty="0">
              <a:solidFill>
                <a:srgbClr val="C00000"/>
              </a:solidFill>
            </a:endParaRPr>
          </a:p>
          <a:p>
            <a:pPr algn="ctr"/>
            <a:r>
              <a:rPr lang="bn-BD" sz="8800" dirty="0">
                <a:solidFill>
                  <a:srgbClr val="00B0F0"/>
                </a:solidFill>
              </a:rPr>
              <a:t>শ্রেণীঃ </a:t>
            </a:r>
            <a:r>
              <a:rPr lang="bn-BD" sz="8800" dirty="0" smtClean="0">
                <a:solidFill>
                  <a:srgbClr val="00B0F0"/>
                </a:solidFill>
              </a:rPr>
              <a:t>অষ্টম</a:t>
            </a:r>
            <a:endParaRPr lang="bn-BD" sz="8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412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73" y="3064663"/>
            <a:ext cx="4184255" cy="27812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312" y="-56810"/>
            <a:ext cx="3300428" cy="3121473"/>
          </a:xfrm>
          <a:prstGeom prst="rect">
            <a:avLst/>
          </a:prstGeom>
        </p:spPr>
      </p:pic>
      <p:sp>
        <p:nvSpPr>
          <p:cNvPr id="32" name="Right Arrow 31"/>
          <p:cNvSpPr/>
          <p:nvPr/>
        </p:nvSpPr>
        <p:spPr>
          <a:xfrm>
            <a:off x="0" y="582745"/>
            <a:ext cx="3871913" cy="178593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ছবিগুলো দেখি</a:t>
            </a:r>
            <a:endParaRPr lang="en-US" sz="54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0025" y="6115046"/>
            <a:ext cx="8786807" cy="6529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ছবিগুলোর সাথে আমাদের কোন পাঠের সাথে মিল আছে।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312" y="3064663"/>
            <a:ext cx="3990929" cy="30041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1599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476 -0.01968 L -2.5E-6 -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82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363694" y="2369127"/>
            <a:ext cx="6962887" cy="21595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2450" dirty="0"/>
              <a:t>নেটওয়ার্ক</a:t>
            </a:r>
            <a:endParaRPr lang="en-US" sz="12450" dirty="0"/>
          </a:p>
        </p:txBody>
      </p:sp>
    </p:spTree>
    <p:extLst>
      <p:ext uri="{BB962C8B-B14F-4D97-AF65-F5344CB8AC3E}">
        <p14:creationId xmlns="" xmlns:p14="http://schemas.microsoft.com/office/powerpoint/2010/main" val="11286157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971675" y="55409"/>
            <a:ext cx="5301961" cy="1738554"/>
          </a:xfrm>
          <a:prstGeom prst="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accent5"/>
                </a:solidFill>
              </a:rPr>
              <a:t>শিখনফল</a:t>
            </a:r>
            <a:endParaRPr lang="en-US" sz="7200" dirty="0">
              <a:solidFill>
                <a:schemeClr val="accent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5637" y="2258293"/>
            <a:ext cx="8728363" cy="36009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bn-BD" sz="1200" dirty="0" smtClean="0"/>
          </a:p>
          <a:p>
            <a:r>
              <a:rPr lang="bn-BD" sz="3600" dirty="0" smtClean="0"/>
              <a:t>১</a:t>
            </a:r>
            <a:r>
              <a:rPr lang="bn-BD" sz="3600" dirty="0"/>
              <a:t>। নেটওয়ার্ক কি বলতে </a:t>
            </a:r>
            <a:r>
              <a:rPr lang="bn-BD" sz="3600" dirty="0" smtClean="0"/>
              <a:t>পারবে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/>
          </a:p>
          <a:p>
            <a:r>
              <a:rPr lang="bn-BD" sz="3600" dirty="0"/>
              <a:t>২। নেটওয়ার্ক কয় প্রকার বলতে </a:t>
            </a:r>
            <a:r>
              <a:rPr lang="bn-BD" sz="3600" dirty="0" smtClean="0"/>
              <a:t>পার।</a:t>
            </a:r>
            <a:endParaRPr lang="en-US" sz="3600" dirty="0"/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 সংগঠন কিভাবে গঠিত হয় তা বর্ণনা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করতে পারবে। </a:t>
            </a:r>
          </a:p>
          <a:p>
            <a:pPr marL="457200" indent="-457200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লোকাল এরিয়া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ওয়াইড এরিয়া নেটওয়ার্কের ব্যাখ্যা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182936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563" y="1628768"/>
            <a:ext cx="4409065" cy="4356396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501619" y="651142"/>
            <a:ext cx="3702494" cy="785826"/>
          </a:xfrm>
          <a:prstGeom prst="roundRect">
            <a:avLst/>
          </a:prstGeom>
          <a:noFill/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লোকাল নেটওয়ার্কে</a:t>
            </a:r>
            <a:endParaRPr lang="bn-BD" sz="5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92" y="1685921"/>
            <a:ext cx="3858130" cy="44054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6147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482722" y="3611165"/>
            <a:ext cx="388976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15047" y="3611162"/>
            <a:ext cx="0" cy="42862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04159" y="3611164"/>
            <a:ext cx="0" cy="42862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65254" y="3611164"/>
            <a:ext cx="0" cy="42862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51056" y="3182536"/>
            <a:ext cx="0" cy="42862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83004" y="3182536"/>
            <a:ext cx="0" cy="42862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86375" y="3182536"/>
            <a:ext cx="0" cy="42862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104593" y="2753911"/>
            <a:ext cx="492919" cy="471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smtClean="0"/>
              <a:t>3</a:t>
            </a:r>
            <a:endParaRPr lang="en-US" sz="1350" dirty="0"/>
          </a:p>
        </p:txBody>
      </p:sp>
      <p:sp>
        <p:nvSpPr>
          <p:cNvPr id="14" name="Oval 13"/>
          <p:cNvSpPr/>
          <p:nvPr/>
        </p:nvSpPr>
        <p:spPr>
          <a:xfrm>
            <a:off x="6536544" y="2711044"/>
            <a:ext cx="492919" cy="471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smtClean="0"/>
              <a:t>2</a:t>
            </a:r>
            <a:endParaRPr lang="en-US" sz="1350" dirty="0"/>
          </a:p>
        </p:txBody>
      </p:sp>
      <p:sp>
        <p:nvSpPr>
          <p:cNvPr id="15" name="Oval 14"/>
          <p:cNvSpPr/>
          <p:nvPr/>
        </p:nvSpPr>
        <p:spPr>
          <a:xfrm>
            <a:off x="4939916" y="2700321"/>
            <a:ext cx="492919" cy="471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smtClean="0"/>
              <a:t>1</a:t>
            </a:r>
            <a:endParaRPr lang="en-US" sz="1350" dirty="0"/>
          </a:p>
        </p:txBody>
      </p:sp>
      <p:sp>
        <p:nvSpPr>
          <p:cNvPr id="16" name="Oval 15"/>
          <p:cNvSpPr/>
          <p:nvPr/>
        </p:nvSpPr>
        <p:spPr>
          <a:xfrm>
            <a:off x="4236262" y="4039789"/>
            <a:ext cx="492919" cy="471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smtClean="0"/>
              <a:t>6</a:t>
            </a:r>
            <a:endParaRPr lang="en-US" sz="1350"/>
          </a:p>
        </p:txBody>
      </p:sp>
      <p:sp>
        <p:nvSpPr>
          <p:cNvPr id="17" name="Oval 16"/>
          <p:cNvSpPr/>
          <p:nvPr/>
        </p:nvSpPr>
        <p:spPr>
          <a:xfrm>
            <a:off x="5768588" y="4050517"/>
            <a:ext cx="492919" cy="471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smtClean="0"/>
              <a:t>5</a:t>
            </a:r>
            <a:endParaRPr lang="en-US" sz="1350" dirty="0"/>
          </a:p>
        </p:txBody>
      </p:sp>
      <p:sp>
        <p:nvSpPr>
          <p:cNvPr id="18" name="Oval 17"/>
          <p:cNvSpPr/>
          <p:nvPr/>
        </p:nvSpPr>
        <p:spPr>
          <a:xfrm>
            <a:off x="7418795" y="4039789"/>
            <a:ext cx="492919" cy="471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smtClean="0"/>
              <a:t>4</a:t>
            </a:r>
            <a:endParaRPr lang="en-US" sz="1350" dirty="0"/>
          </a:p>
        </p:txBody>
      </p:sp>
      <p:sp>
        <p:nvSpPr>
          <p:cNvPr id="19" name="Rectangle 18"/>
          <p:cNvSpPr/>
          <p:nvPr/>
        </p:nvSpPr>
        <p:spPr>
          <a:xfrm>
            <a:off x="5086371" y="900113"/>
            <a:ext cx="3336137" cy="7072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Down Arrow 19"/>
          <p:cNvSpPr/>
          <p:nvPr/>
        </p:nvSpPr>
        <p:spPr>
          <a:xfrm flipH="1">
            <a:off x="6642280" y="1607337"/>
            <a:ext cx="162151" cy="1001912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80" y="1014413"/>
            <a:ext cx="4271370" cy="2839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8" y="3962400"/>
            <a:ext cx="3651252" cy="27384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264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4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4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0"/>
                            </p:stCondLst>
                            <p:childTnLst>
                              <p:par>
                                <p:cTn id="5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000"/>
                            </p:stCondLst>
                            <p:childTnLst>
                              <p:par>
                                <p:cTn id="5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6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6000"/>
                            </p:stCondLst>
                            <p:childTnLst>
                              <p:par>
                                <p:cTn id="6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776519" y="795397"/>
            <a:ext cx="1590963" cy="1590963"/>
            <a:chOff x="3262168" y="2440"/>
            <a:chExt cx="1590963" cy="1590963"/>
          </a:xfrm>
        </p:grpSpPr>
        <p:sp>
          <p:nvSpPr>
            <p:cNvPr id="30" name="Oval 29"/>
            <p:cNvSpPr/>
            <p:nvPr/>
          </p:nvSpPr>
          <p:spPr>
            <a:xfrm>
              <a:off x="3262168" y="2440"/>
              <a:ext cx="1590963" cy="159096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Com 01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" name="Oval 4"/>
            <p:cNvSpPr/>
            <p:nvPr/>
          </p:nvSpPr>
          <p:spPr>
            <a:xfrm>
              <a:off x="3495159" y="235431"/>
              <a:ext cx="1124981" cy="11249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317203" y="2017468"/>
            <a:ext cx="422942" cy="536950"/>
            <a:chOff x="4802852" y="1224511"/>
            <a:chExt cx="422942" cy="536950"/>
          </a:xfrm>
        </p:grpSpPr>
        <p:sp>
          <p:nvSpPr>
            <p:cNvPr id="28" name="Right Arrow 27"/>
            <p:cNvSpPr/>
            <p:nvPr/>
          </p:nvSpPr>
          <p:spPr>
            <a:xfrm rot="2160000">
              <a:off x="4802852" y="1224511"/>
              <a:ext cx="422942" cy="53695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ight Arrow 6"/>
            <p:cNvSpPr/>
            <p:nvPr/>
          </p:nvSpPr>
          <p:spPr>
            <a:xfrm rot="2160000">
              <a:off x="4814968" y="1294611"/>
              <a:ext cx="296059" cy="3221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709234" y="2199597"/>
            <a:ext cx="1590963" cy="1590963"/>
            <a:chOff x="5194883" y="1406640"/>
            <a:chExt cx="1590963" cy="1590963"/>
          </a:xfrm>
        </p:grpSpPr>
        <p:sp>
          <p:nvSpPr>
            <p:cNvPr id="26" name="Oval 25"/>
            <p:cNvSpPr/>
            <p:nvPr/>
          </p:nvSpPr>
          <p:spPr>
            <a:xfrm>
              <a:off x="5194883" y="1406640"/>
              <a:ext cx="1590963" cy="159096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Com 02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" name="Oval 8"/>
            <p:cNvSpPr/>
            <p:nvPr/>
          </p:nvSpPr>
          <p:spPr>
            <a:xfrm>
              <a:off x="5427874" y="1639631"/>
              <a:ext cx="1124981" cy="11249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870824" y="3908245"/>
            <a:ext cx="536950" cy="422942"/>
            <a:chOff x="5356473" y="3115288"/>
            <a:chExt cx="536950" cy="422942"/>
          </a:xfrm>
        </p:grpSpPr>
        <p:sp>
          <p:nvSpPr>
            <p:cNvPr id="24" name="Right Arrow 23"/>
            <p:cNvSpPr/>
            <p:nvPr/>
          </p:nvSpPr>
          <p:spPr>
            <a:xfrm rot="6480000">
              <a:off x="5413477" y="3058284"/>
              <a:ext cx="422942" cy="53695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ight Arrow 10"/>
            <p:cNvSpPr/>
            <p:nvPr/>
          </p:nvSpPr>
          <p:spPr>
            <a:xfrm rot="17280000">
              <a:off x="5496523" y="3105338"/>
              <a:ext cx="296059" cy="3221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971003" y="4471640"/>
            <a:ext cx="1590963" cy="1590963"/>
            <a:chOff x="4456652" y="3678683"/>
            <a:chExt cx="1590963" cy="1590963"/>
          </a:xfrm>
        </p:grpSpPr>
        <p:sp>
          <p:nvSpPr>
            <p:cNvPr id="22" name="Oval 21"/>
            <p:cNvSpPr/>
            <p:nvPr/>
          </p:nvSpPr>
          <p:spPr>
            <a:xfrm>
              <a:off x="4456652" y="3678683"/>
              <a:ext cx="1590963" cy="159096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Com 03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" name="Oval 12"/>
            <p:cNvSpPr/>
            <p:nvPr/>
          </p:nvSpPr>
          <p:spPr>
            <a:xfrm>
              <a:off x="4689643" y="3911674"/>
              <a:ext cx="1124981" cy="11249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372499" y="4998647"/>
            <a:ext cx="422942" cy="536950"/>
            <a:chOff x="3858148" y="4205690"/>
            <a:chExt cx="422942" cy="536950"/>
          </a:xfrm>
        </p:grpSpPr>
        <p:sp>
          <p:nvSpPr>
            <p:cNvPr id="20" name="Right Arrow 19"/>
            <p:cNvSpPr/>
            <p:nvPr/>
          </p:nvSpPr>
          <p:spPr>
            <a:xfrm rot="10800000">
              <a:off x="3858148" y="4205690"/>
              <a:ext cx="422942" cy="53695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ight Arrow 14"/>
            <p:cNvSpPr/>
            <p:nvPr/>
          </p:nvSpPr>
          <p:spPr>
            <a:xfrm rot="21600000">
              <a:off x="3985031" y="4313080"/>
              <a:ext cx="296059" cy="3221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82035" y="4471640"/>
            <a:ext cx="1590963" cy="1590963"/>
            <a:chOff x="2067684" y="3678683"/>
            <a:chExt cx="1590963" cy="1590963"/>
          </a:xfrm>
        </p:grpSpPr>
        <p:sp>
          <p:nvSpPr>
            <p:cNvPr id="18" name="Oval 17"/>
            <p:cNvSpPr/>
            <p:nvPr/>
          </p:nvSpPr>
          <p:spPr>
            <a:xfrm>
              <a:off x="2067684" y="3678683"/>
              <a:ext cx="1590963" cy="159096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Com 04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" name="Oval 16"/>
            <p:cNvSpPr/>
            <p:nvPr/>
          </p:nvSpPr>
          <p:spPr>
            <a:xfrm>
              <a:off x="2300675" y="3911674"/>
              <a:ext cx="1124981" cy="11249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743625" y="3931014"/>
            <a:ext cx="536950" cy="422942"/>
            <a:chOff x="2229274" y="3138057"/>
            <a:chExt cx="536950" cy="422942"/>
          </a:xfrm>
        </p:grpSpPr>
        <p:sp>
          <p:nvSpPr>
            <p:cNvPr id="16" name="Right Arrow 15"/>
            <p:cNvSpPr/>
            <p:nvPr/>
          </p:nvSpPr>
          <p:spPr>
            <a:xfrm rot="15120000">
              <a:off x="2286278" y="3081053"/>
              <a:ext cx="422942" cy="53695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ight Arrow 18"/>
            <p:cNvSpPr/>
            <p:nvPr/>
          </p:nvSpPr>
          <p:spPr>
            <a:xfrm rot="25920000">
              <a:off x="2369324" y="3248779"/>
              <a:ext cx="296059" cy="3221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843803" y="2199597"/>
            <a:ext cx="1590963" cy="1590963"/>
            <a:chOff x="1329452" y="1406640"/>
            <a:chExt cx="1590963" cy="1590963"/>
          </a:xfrm>
        </p:grpSpPr>
        <p:sp>
          <p:nvSpPr>
            <p:cNvPr id="14" name="Oval 13"/>
            <p:cNvSpPr/>
            <p:nvPr/>
          </p:nvSpPr>
          <p:spPr>
            <a:xfrm>
              <a:off x="1329452" y="1406640"/>
              <a:ext cx="1590963" cy="159096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Com 05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" name="Oval 20"/>
            <p:cNvSpPr/>
            <p:nvPr/>
          </p:nvSpPr>
          <p:spPr>
            <a:xfrm>
              <a:off x="1562443" y="1639631"/>
              <a:ext cx="1124981" cy="11249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384488" y="2031540"/>
            <a:ext cx="422942" cy="536950"/>
            <a:chOff x="2870137" y="1238583"/>
            <a:chExt cx="422942" cy="536950"/>
          </a:xfrm>
        </p:grpSpPr>
        <p:sp>
          <p:nvSpPr>
            <p:cNvPr id="12" name="Right Arrow 11"/>
            <p:cNvSpPr/>
            <p:nvPr/>
          </p:nvSpPr>
          <p:spPr>
            <a:xfrm rot="19440000">
              <a:off x="2870137" y="1238583"/>
              <a:ext cx="422942" cy="53695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ight Arrow 22"/>
            <p:cNvSpPr/>
            <p:nvPr/>
          </p:nvSpPr>
          <p:spPr>
            <a:xfrm rot="19440000">
              <a:off x="2882253" y="1383263"/>
              <a:ext cx="296059" cy="3221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</p:grpSp>
      <p:sp>
        <p:nvSpPr>
          <p:cNvPr id="32" name="Pentagon 31"/>
          <p:cNvSpPr/>
          <p:nvPr/>
        </p:nvSpPr>
        <p:spPr>
          <a:xfrm>
            <a:off x="285750" y="628650"/>
            <a:ext cx="2814638" cy="729095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</a:rPr>
              <a:t>রিং সংগঠন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28990" y="323287"/>
            <a:ext cx="3598283" cy="7858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accent1">
                    <a:lumMod val="75000"/>
                  </a:schemeClr>
                </a:solidFill>
              </a:rPr>
              <a:t>স্টার সংগঠন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734955" y="2624197"/>
            <a:ext cx="1590963" cy="1590963"/>
            <a:chOff x="3262168" y="2440"/>
            <a:chExt cx="1590963" cy="1590963"/>
          </a:xfrm>
        </p:grpSpPr>
        <p:sp>
          <p:nvSpPr>
            <p:cNvPr id="6" name="Oval 5"/>
            <p:cNvSpPr/>
            <p:nvPr/>
          </p:nvSpPr>
          <p:spPr>
            <a:xfrm>
              <a:off x="3262168" y="2440"/>
              <a:ext cx="1590963" cy="159096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Host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" name="Oval 4"/>
            <p:cNvSpPr/>
            <p:nvPr/>
          </p:nvSpPr>
          <p:spPr>
            <a:xfrm>
              <a:off x="3495159" y="235431"/>
              <a:ext cx="1124981" cy="11249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067821" y="3735431"/>
            <a:ext cx="751088" cy="767295"/>
            <a:chOff x="4802852" y="1224511"/>
            <a:chExt cx="422942" cy="536950"/>
          </a:xfrm>
        </p:grpSpPr>
        <p:sp>
          <p:nvSpPr>
            <p:cNvPr id="9" name="Right Arrow 8"/>
            <p:cNvSpPr/>
            <p:nvPr/>
          </p:nvSpPr>
          <p:spPr>
            <a:xfrm rot="2160000">
              <a:off x="4802852" y="1224511"/>
              <a:ext cx="422942" cy="53695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ight Arrow 6"/>
            <p:cNvSpPr/>
            <p:nvPr/>
          </p:nvSpPr>
          <p:spPr>
            <a:xfrm rot="2160000">
              <a:off x="4814968" y="1294611"/>
              <a:ext cx="296059" cy="3221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556833" y="1215925"/>
            <a:ext cx="1590963" cy="1590963"/>
            <a:chOff x="5194883" y="1406640"/>
            <a:chExt cx="1590963" cy="1590963"/>
          </a:xfrm>
        </p:grpSpPr>
        <p:sp>
          <p:nvSpPr>
            <p:cNvPr id="13" name="Oval 12"/>
            <p:cNvSpPr/>
            <p:nvPr/>
          </p:nvSpPr>
          <p:spPr>
            <a:xfrm>
              <a:off x="5194883" y="1406640"/>
              <a:ext cx="1590963" cy="159096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Com 01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Oval 8"/>
            <p:cNvSpPr/>
            <p:nvPr/>
          </p:nvSpPr>
          <p:spPr>
            <a:xfrm>
              <a:off x="5427874" y="1639631"/>
              <a:ext cx="1124981" cy="11249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566748" y="4000586"/>
            <a:ext cx="1590963" cy="1590963"/>
            <a:chOff x="4456652" y="3678683"/>
            <a:chExt cx="1590963" cy="1590963"/>
          </a:xfrm>
        </p:grpSpPr>
        <p:sp>
          <p:nvSpPr>
            <p:cNvPr id="19" name="Oval 18"/>
            <p:cNvSpPr/>
            <p:nvPr/>
          </p:nvSpPr>
          <p:spPr>
            <a:xfrm>
              <a:off x="4456652" y="3678683"/>
              <a:ext cx="1590963" cy="159096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Com 02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" name="Oval 12"/>
            <p:cNvSpPr/>
            <p:nvPr/>
          </p:nvSpPr>
          <p:spPr>
            <a:xfrm>
              <a:off x="4689643" y="3911674"/>
              <a:ext cx="1124981" cy="11249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069417" y="4249967"/>
            <a:ext cx="1590963" cy="1590963"/>
            <a:chOff x="2067684" y="3678683"/>
            <a:chExt cx="1590963" cy="1590963"/>
          </a:xfrm>
        </p:grpSpPr>
        <p:sp>
          <p:nvSpPr>
            <p:cNvPr id="25" name="Oval 24"/>
            <p:cNvSpPr/>
            <p:nvPr/>
          </p:nvSpPr>
          <p:spPr>
            <a:xfrm>
              <a:off x="2067684" y="3678683"/>
              <a:ext cx="1590963" cy="159096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Com 03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" name="Oval 16"/>
            <p:cNvSpPr/>
            <p:nvPr/>
          </p:nvSpPr>
          <p:spPr>
            <a:xfrm>
              <a:off x="2300675" y="3911674"/>
              <a:ext cx="1124981" cy="11249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746821" y="1451452"/>
            <a:ext cx="1590963" cy="1590963"/>
            <a:chOff x="1329452" y="1406640"/>
            <a:chExt cx="1590963" cy="1590963"/>
          </a:xfrm>
        </p:grpSpPr>
        <p:sp>
          <p:nvSpPr>
            <p:cNvPr id="31" name="Oval 30"/>
            <p:cNvSpPr/>
            <p:nvPr/>
          </p:nvSpPr>
          <p:spPr>
            <a:xfrm>
              <a:off x="1329452" y="1406640"/>
              <a:ext cx="1590963" cy="159096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Com 04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" name="Oval 20"/>
            <p:cNvSpPr/>
            <p:nvPr/>
          </p:nvSpPr>
          <p:spPr>
            <a:xfrm>
              <a:off x="1562443" y="1639631"/>
              <a:ext cx="1124981" cy="11249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 rot="17164855">
            <a:off x="5081673" y="2363834"/>
            <a:ext cx="751088" cy="767295"/>
            <a:chOff x="4802852" y="1224511"/>
            <a:chExt cx="422942" cy="536950"/>
          </a:xfrm>
        </p:grpSpPr>
        <p:sp>
          <p:nvSpPr>
            <p:cNvPr id="37" name="Right Arrow 36"/>
            <p:cNvSpPr/>
            <p:nvPr/>
          </p:nvSpPr>
          <p:spPr>
            <a:xfrm rot="2160000">
              <a:off x="4802852" y="1224511"/>
              <a:ext cx="422942" cy="53695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ight Arrow 6"/>
            <p:cNvSpPr/>
            <p:nvPr/>
          </p:nvSpPr>
          <p:spPr>
            <a:xfrm rot="2160000">
              <a:off x="4814968" y="1294611"/>
              <a:ext cx="296059" cy="3221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</p:grpSp>
      <p:grpSp>
        <p:nvGrpSpPr>
          <p:cNvPr id="39" name="Group 38"/>
          <p:cNvGrpSpPr/>
          <p:nvPr/>
        </p:nvGrpSpPr>
        <p:grpSpPr>
          <a:xfrm rot="6177657">
            <a:off x="3349859" y="3860121"/>
            <a:ext cx="751088" cy="767295"/>
            <a:chOff x="4802852" y="1224511"/>
            <a:chExt cx="422942" cy="536950"/>
          </a:xfrm>
        </p:grpSpPr>
        <p:sp>
          <p:nvSpPr>
            <p:cNvPr id="40" name="Right Arrow 39"/>
            <p:cNvSpPr/>
            <p:nvPr/>
          </p:nvSpPr>
          <p:spPr>
            <a:xfrm rot="2160000">
              <a:off x="4802852" y="1224511"/>
              <a:ext cx="422942" cy="53695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ight Arrow 6"/>
            <p:cNvSpPr/>
            <p:nvPr/>
          </p:nvSpPr>
          <p:spPr>
            <a:xfrm rot="2160000">
              <a:off x="4814968" y="1294611"/>
              <a:ext cx="296059" cy="3221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</p:grpSp>
      <p:grpSp>
        <p:nvGrpSpPr>
          <p:cNvPr id="42" name="Group 41"/>
          <p:cNvGrpSpPr/>
          <p:nvPr/>
        </p:nvGrpSpPr>
        <p:grpSpPr>
          <a:xfrm rot="10220736">
            <a:off x="3128187" y="2488522"/>
            <a:ext cx="751088" cy="767295"/>
            <a:chOff x="4802852" y="1224511"/>
            <a:chExt cx="422942" cy="536950"/>
          </a:xfrm>
        </p:grpSpPr>
        <p:sp>
          <p:nvSpPr>
            <p:cNvPr id="43" name="Right Arrow 42"/>
            <p:cNvSpPr/>
            <p:nvPr/>
          </p:nvSpPr>
          <p:spPr>
            <a:xfrm rot="2160000">
              <a:off x="4802852" y="1224511"/>
              <a:ext cx="422942" cy="53695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C0000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ight Arrow 6"/>
            <p:cNvSpPr/>
            <p:nvPr/>
          </p:nvSpPr>
          <p:spPr>
            <a:xfrm rot="2160000">
              <a:off x="4814968" y="1294611"/>
              <a:ext cx="296059" cy="3221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300" kern="1200"/>
            </a:p>
          </p:txBody>
        </p:sp>
      </p:grpSp>
    </p:spTree>
    <p:extLst>
      <p:ext uri="{BB962C8B-B14F-4D97-AF65-F5344CB8AC3E}">
        <p14:creationId xmlns="" xmlns:p14="http://schemas.microsoft.com/office/powerpoint/2010/main" val="265715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1820</TotalTime>
  <Words>201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user</cp:lastModifiedBy>
  <cp:revision>213</cp:revision>
  <dcterms:created xsi:type="dcterms:W3CDTF">2013-11-21T04:32:22Z</dcterms:created>
  <dcterms:modified xsi:type="dcterms:W3CDTF">2020-11-19T16:08:54Z</dcterms:modified>
</cp:coreProperties>
</file>