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661-DF0D-4D48-9AB3-75C2CFAC681B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45BE-86AE-492A-A252-DB614F33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7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661-DF0D-4D48-9AB3-75C2CFAC681B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45BE-86AE-492A-A252-DB614F33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5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661-DF0D-4D48-9AB3-75C2CFAC681B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45BE-86AE-492A-A252-DB614F33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661-DF0D-4D48-9AB3-75C2CFAC681B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45BE-86AE-492A-A252-DB614F33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9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661-DF0D-4D48-9AB3-75C2CFAC681B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45BE-86AE-492A-A252-DB614F33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0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661-DF0D-4D48-9AB3-75C2CFAC681B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45BE-86AE-492A-A252-DB614F33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8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661-DF0D-4D48-9AB3-75C2CFAC681B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45BE-86AE-492A-A252-DB614F33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5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661-DF0D-4D48-9AB3-75C2CFAC681B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45BE-86AE-492A-A252-DB614F33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1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661-DF0D-4D48-9AB3-75C2CFAC681B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45BE-86AE-492A-A252-DB614F33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9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661-DF0D-4D48-9AB3-75C2CFAC681B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45BE-86AE-492A-A252-DB614F33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661-DF0D-4D48-9AB3-75C2CFAC681B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45BE-86AE-492A-A252-DB614F33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9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02661-DF0D-4D48-9AB3-75C2CFAC681B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D45BE-86AE-492A-A252-DB614F33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4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5" y="0"/>
            <a:ext cx="9178633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7315" y="751344"/>
            <a:ext cx="914064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38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216726" y="0"/>
            <a:ext cx="6927273" cy="48629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সচিবালয়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মহাসচিব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কোরিয়ার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5638" y="5668972"/>
            <a:ext cx="25827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সচিবালয়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524000" y="0"/>
            <a:ext cx="5846618" cy="5181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পরিষদে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নির্বাচন,বিশ্বের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আলোচনা,ইত্যাদি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প্রতিবছরে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অধিবেশনে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সভাপতি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হন।১৯৮৬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সভাপতির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5230" y="5613552"/>
            <a:ext cx="41040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0" y="0"/>
            <a:ext cx="8728364" cy="50707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করা।এর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রাস্ট্র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যুক্তরাষ্ট,যুক্তরাজ্য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রাশিয়া,ফ্রান্স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গণচীন।বাংলাদেশ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করেছে।বাংলাদেশের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সশস্ত্র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বাহীনি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5986" y="5239480"/>
            <a:ext cx="47756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7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endParaRPr lang="en-US" sz="72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52401" y="429491"/>
            <a:ext cx="8991600" cy="4572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রাষ্ট্রগুলোর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সীমানাসহ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যেকেনো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বিরোধ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মীমাংসা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কাজ।২০১২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সমুদ্রসীমা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মিয়ানমারের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বিরোধে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9630" y="5574452"/>
            <a:ext cx="50417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আদালত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38545" y="124691"/>
            <a:ext cx="8714510" cy="482138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সামাজিক,অর্থনৈতিক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যেমন-দারিদ্র্য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দূরীকরণ,শিক্ষা,বেকারত্ব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জীবনযাত্রার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022" y="5710535"/>
            <a:ext cx="83519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900545" y="110836"/>
            <a:ext cx="6511637" cy="48075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অছি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অছিভূক্ত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এলাকারসমূহের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তত্ত্বাবধান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উপনিবেশিক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ছিল।বর্তমানে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অছি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বললেই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471" y="5475008"/>
            <a:ext cx="36150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অছি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15" y="-135394"/>
            <a:ext cx="9358652" cy="77559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অর্থনৈতিক,সামাজিক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৪)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জাতি,ধর্ম,বর্ণ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৫)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বিবাদ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মীমাংসা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85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3655" y="0"/>
            <a:ext cx="6176692" cy="221599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7" y="2967335"/>
            <a:ext cx="913904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249381"/>
            <a:ext cx="7142788" cy="40178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196" y="4713008"/>
            <a:ext cx="902362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0130" y="0"/>
            <a:ext cx="3685625" cy="1862048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15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9274" y="1862048"/>
            <a:ext cx="930254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সংঘ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</a:t>
            </a:r>
            <a:endParaRPr lang="en-US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করে?নিরাপত্তা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পরিষদে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1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957455" y="429491"/>
            <a:ext cx="3048000" cy="286789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2584" y="429491"/>
            <a:ext cx="34387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67335"/>
            <a:ext cx="803777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শারমিন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সহঃশিক্ষক</a:t>
            </a:r>
            <a:endParaRPr lang="en-US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ষাইটঘর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তেওতা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সরঃপ্রাঃবিদ্যালয়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শিবালয়,মানিকগঞ্জ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5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8431" y="0"/>
            <a:ext cx="45336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dirty="0" err="1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b="1" cap="all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cap="all" spc="0" dirty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46" y="2967335"/>
            <a:ext cx="9071714" cy="2308324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7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9" y="0"/>
            <a:ext cx="9143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0389" y="0"/>
            <a:ext cx="912461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890"/>
            <a:ext cx="4308764" cy="52179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6354" y="1166795"/>
            <a:ext cx="426911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ওবিশ্ব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পাঠ্যাংশঃজাতিসংঘ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অধ্যায়ঃ১২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পৃষ্ঠা-৯২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" y="0"/>
            <a:ext cx="9128702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96144" y="651164"/>
            <a:ext cx="164869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4" y="786705"/>
            <a:ext cx="8164943" cy="4592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39" y="68639"/>
            <a:ext cx="81035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774" y="5379486"/>
            <a:ext cx="84770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6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" y="2655952"/>
            <a:ext cx="4399091" cy="2641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55951"/>
            <a:ext cx="4572000" cy="2608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" y="0"/>
            <a:ext cx="4399091" cy="2565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61225" cy="25656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525" y="5411450"/>
            <a:ext cx="80650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বিশ্বযুদ্ধের</a:t>
            </a: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0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785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সহযোগিতার</a:t>
            </a:r>
            <a:r>
              <a:rPr lang="en-US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উপলব্ধি</a:t>
            </a:r>
            <a:endParaRPr lang="en-US" sz="5400" b="1" cap="all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১৯৪৫ </a:t>
            </a:r>
            <a:r>
              <a:rPr lang="en-US" sz="54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5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54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5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5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গঠিত</a:t>
            </a:r>
            <a:endParaRPr lang="en-US" sz="5400" b="1" cap="all" spc="0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4442" r="20545"/>
          <a:stretch/>
        </p:blipFill>
        <p:spPr>
          <a:xfrm>
            <a:off x="3062178" y="2202872"/>
            <a:ext cx="5832440" cy="46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t="8922" r="14698"/>
          <a:stretch/>
        </p:blipFill>
        <p:spPr>
          <a:xfrm>
            <a:off x="1385455" y="0"/>
            <a:ext cx="6414654" cy="46845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78" y="4796135"/>
            <a:ext cx="871264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১৯৭৫সালের ১৭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সেপ্টম্বর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62"/>
            <a:ext cx="83760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শাখা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1369" y="948690"/>
            <a:ext cx="5747086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১)সাধারণ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সচিবালয়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অছি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৪)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আদালত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৫)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৬)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9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383</Words>
  <Application>Microsoft Office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</cp:revision>
  <dcterms:created xsi:type="dcterms:W3CDTF">2020-11-19T11:49:07Z</dcterms:created>
  <dcterms:modified xsi:type="dcterms:W3CDTF">2020-11-19T16:52:20Z</dcterms:modified>
</cp:coreProperties>
</file>