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7" r:id="rId3"/>
    <p:sldId id="261" r:id="rId4"/>
    <p:sldId id="276" r:id="rId5"/>
    <p:sldId id="259" r:id="rId6"/>
    <p:sldId id="273" r:id="rId7"/>
    <p:sldId id="256" r:id="rId8"/>
    <p:sldId id="258" r:id="rId9"/>
    <p:sldId id="262" r:id="rId10"/>
    <p:sldId id="263" r:id="rId11"/>
    <p:sldId id="264" r:id="rId12"/>
    <p:sldId id="266" r:id="rId13"/>
    <p:sldId id="265" r:id="rId14"/>
    <p:sldId id="275" r:id="rId15"/>
    <p:sldId id="267" r:id="rId16"/>
    <p:sldId id="274" r:id="rId17"/>
    <p:sldId id="269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97C1-DA0D-4975-A612-EBCCC9451096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3FDAB-7AC4-4EA1-9AC7-9E2276814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9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3FDAB-7AC4-4EA1-9AC7-9E2276814A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1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9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2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6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3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5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2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3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5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91F7-1E9F-4443-AD3B-D7F3A5788B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3CB02-14F3-45BB-89A6-19E4ADDC5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412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2" Type="http://schemas.microsoft.com/office/2007/relationships/media" Target="../media/media1.wav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ceived_24138398359212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5105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371600"/>
            <a:ext cx="7239000" cy="3276600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1371600"/>
            <a:ext cx="0" cy="327660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0" y="1371600"/>
            <a:ext cx="0" cy="327660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57800" y="1371600"/>
            <a:ext cx="0" cy="327660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05600" y="1371600"/>
            <a:ext cx="0" cy="327660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2514600"/>
            <a:ext cx="7239000" cy="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3657600"/>
            <a:ext cx="7239000" cy="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914400" y="533400"/>
            <a:ext cx="7239000" cy="4966854"/>
            <a:chOff x="914400" y="533400"/>
            <a:chExt cx="7239000" cy="4966854"/>
          </a:xfrm>
        </p:grpSpPr>
        <p:sp>
          <p:nvSpPr>
            <p:cNvPr id="19" name="Rectangle 18"/>
            <p:cNvSpPr/>
            <p:nvPr/>
          </p:nvSpPr>
          <p:spPr>
            <a:xfrm>
              <a:off x="3581400" y="533400"/>
              <a:ext cx="14478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‰`N¨© </a:t>
              </a:r>
              <a:endPara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10000" y="4814454"/>
              <a:ext cx="14478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‰`N¨© </a:t>
              </a:r>
              <a:endPara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914400" y="1371600"/>
              <a:ext cx="7239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14400" y="4648200"/>
              <a:ext cx="7239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3394364" y="533400"/>
            <a:ext cx="22098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‰`N¨© 5 GKK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3182" y="1323109"/>
            <a:ext cx="8721436" cy="3325091"/>
            <a:chOff x="173182" y="1406236"/>
            <a:chExt cx="8721436" cy="3325091"/>
          </a:xfrm>
        </p:grpSpPr>
        <p:sp>
          <p:nvSpPr>
            <p:cNvPr id="21" name="Rectangle 20"/>
            <p:cNvSpPr/>
            <p:nvPr/>
          </p:nvSpPr>
          <p:spPr>
            <a:xfrm rot="16200000">
              <a:off x="-180109" y="2486891"/>
              <a:ext cx="1295400" cy="5888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cÖ</a:t>
              </a:r>
              <a:r>
                <a:rPr lang="en-US" sz="3600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¯’</a:t>
              </a:r>
              <a:endPara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7952509" y="2486891"/>
              <a:ext cx="1295400" cy="5888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cÖ</a:t>
              </a:r>
              <a:r>
                <a:rPr lang="en-US" sz="3600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¯’</a:t>
              </a:r>
              <a:endPara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8125691" y="1406236"/>
              <a:ext cx="0" cy="3276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14400" y="1454727"/>
              <a:ext cx="0" cy="3276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rot="16200000">
            <a:off x="-637309" y="2403764"/>
            <a:ext cx="22098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¯’ 3 GKK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9200" y="1641764"/>
            <a:ext cx="75160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34540" y="1641764"/>
            <a:ext cx="75160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58095" y="1641764"/>
            <a:ext cx="75160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604164" y="1641764"/>
            <a:ext cx="75160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4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10400" y="1641764"/>
            <a:ext cx="75160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19199" y="2746664"/>
            <a:ext cx="75160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34539" y="2746664"/>
            <a:ext cx="75160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7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58094" y="2746664"/>
            <a:ext cx="75160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04163" y="2746664"/>
            <a:ext cx="75160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9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58001" y="2746664"/>
            <a:ext cx="904008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10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295400" y="381000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11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90800" y="3810000"/>
            <a:ext cx="97154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12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38601" y="3810000"/>
            <a:ext cx="947304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13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10200" y="3810000"/>
            <a:ext cx="1021773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14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858002" y="3810000"/>
            <a:ext cx="980208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15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90600" y="5638800"/>
            <a:ext cx="69342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 GKK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 GKK = 15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GKK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645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3182" y="706582"/>
            <a:ext cx="8811489" cy="5181600"/>
          </a:xfrm>
          <a:prstGeom prst="roundRect">
            <a:avLst>
              <a:gd name="adj" fmla="val 107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i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2743200"/>
            <a:ext cx="33409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AvqZ‡ÿ‡Îi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ÿÎdj</a:t>
            </a:r>
            <a:endParaRPr lang="en-US" sz="3600" b="1" i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5778" y="2743200"/>
            <a:ext cx="47452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= 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‰`‡N©¨i GKK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‡¯’i GKK</a:t>
            </a:r>
          </a:p>
        </p:txBody>
      </p:sp>
    </p:spTree>
    <p:extLst>
      <p:ext uri="{BB962C8B-B14F-4D97-AF65-F5344CB8AC3E}">
        <p14:creationId xmlns:p14="http://schemas.microsoft.com/office/powerpoint/2010/main" val="2244990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685800"/>
            <a:ext cx="4572000" cy="36576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200400" y="685800"/>
            <a:ext cx="2286000" cy="3657600"/>
            <a:chOff x="3200400" y="685800"/>
            <a:chExt cx="2286000" cy="3657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200400" y="685800"/>
              <a:ext cx="0" cy="3657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2" idx="2"/>
            </p:cNvCxnSpPr>
            <p:nvPr/>
          </p:nvCxnSpPr>
          <p:spPr>
            <a:xfrm>
              <a:off x="4343400" y="685800"/>
              <a:ext cx="0" cy="3657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86400" y="685800"/>
              <a:ext cx="0" cy="36576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057400" y="1600200"/>
            <a:ext cx="4572000" cy="1828800"/>
            <a:chOff x="2057400" y="1600200"/>
            <a:chExt cx="4572000" cy="1828800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2057400" y="1600200"/>
              <a:ext cx="4572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057400" y="2514600"/>
              <a:ext cx="4572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057400" y="3429000"/>
              <a:ext cx="4572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3276600" y="190500"/>
            <a:ext cx="22098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 †m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wg</a:t>
            </a:r>
            <a:endParaRPr lang="en-US" sz="2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0400" y="4648200"/>
            <a:ext cx="22098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 †m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wg</a:t>
            </a:r>
            <a:endParaRPr lang="en-US" sz="2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27273" y="2343150"/>
            <a:ext cx="19050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4 †m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wg</a:t>
            </a:r>
            <a:endParaRPr lang="en-US" sz="2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2514600"/>
            <a:ext cx="1794164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 †m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wg</a:t>
            </a:r>
            <a:endParaRPr lang="en-US" sz="2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37509" y="914400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390900" y="914400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495800" y="914400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38800" y="914400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37509" y="1775111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90900" y="1816672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16582" y="1771647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645727" y="3581400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16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516582" y="3581400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15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04755" y="2736273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10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37509" y="2705100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9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45727" y="1816672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8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37509" y="3600449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13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690755" y="2739736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12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6582" y="2739736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11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52800" y="3581400"/>
            <a:ext cx="7620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14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607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4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4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4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4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4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4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4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4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4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4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4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4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4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4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4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4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4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4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4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4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4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4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4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4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4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4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4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4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4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4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4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4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4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4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4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4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4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4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4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4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4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4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4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4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4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4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4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4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4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4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4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4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4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4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4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4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4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40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5137" y="969818"/>
            <a:ext cx="4433454" cy="9351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4 †m </a:t>
            </a:r>
            <a:r>
              <a:rPr lang="en-US" sz="44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</a:t>
            </a:r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4 †m </a:t>
            </a:r>
            <a:r>
              <a:rPr lang="en-US" sz="44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</a:t>
            </a:r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=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62054" y="969818"/>
            <a:ext cx="4177146" cy="9351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( 4  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4 ) </a:t>
            </a:r>
            <a:r>
              <a:rPr lang="en-US" sz="44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†m </a:t>
            </a:r>
            <a:r>
              <a:rPr lang="en-US" sz="44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</a:t>
            </a:r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93571" y="1752600"/>
            <a:ext cx="4177146" cy="990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=  16 </a:t>
            </a:r>
            <a:r>
              <a:rPr lang="en-US" sz="44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†m </a:t>
            </a:r>
            <a:r>
              <a:rPr lang="en-US" sz="44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</a:t>
            </a:r>
            <a:r>
              <a:rPr lang="en-US" sz="44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b="1" i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810000"/>
            <a:ext cx="8018317" cy="990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eM©vKvi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= (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evûi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ˆ`N©¨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evûi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ˆ`N©¨)</a:t>
            </a:r>
            <a:endParaRPr lang="en-US" sz="3600" b="1" i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17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191000" cy="5538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58D07E7-AA7F-4987-B3D3-25989244CDAC}"/>
              </a:ext>
            </a:extLst>
          </p:cNvPr>
          <p:cNvSpPr/>
          <p:nvPr/>
        </p:nvSpPr>
        <p:spPr>
          <a:xfrm>
            <a:off x="1524000" y="71847"/>
            <a:ext cx="6766596" cy="9233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পাঠ্য বইয়ের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122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পৃষ্ঠা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বের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8992" y="381000"/>
            <a:ext cx="8686801" cy="1447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Uwe‡ji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ˆ`N©¨ 90 †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mwg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¯’ 60 †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mwg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UwejwUi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KZ ?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81940" y="3553691"/>
            <a:ext cx="7247660" cy="990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Rvwb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</a:p>
          <a:p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AvqZvKvi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= (‰`‡N©¨i GKK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‡¯’i GKK)</a:t>
            </a:r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34340" y="2296391"/>
            <a:ext cx="3209060" cy="5230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UwejwUi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ˆ`N©¨ = 90 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mwg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2" name="Down Arrow Callout 1"/>
          <p:cNvSpPr/>
          <p:nvPr/>
        </p:nvSpPr>
        <p:spPr>
          <a:xfrm>
            <a:off x="3579669" y="1600200"/>
            <a:ext cx="2005445" cy="838200"/>
          </a:xfrm>
          <a:prstGeom prst="downArrowCallout">
            <a:avLst>
              <a:gd name="adj1" fmla="val 25000"/>
              <a:gd name="adj2" fmla="val 25000"/>
              <a:gd name="adj3" fmla="val 28409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68085" y="4495800"/>
            <a:ext cx="2862697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UwejwUi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=</a:t>
            </a:r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3200" y="6338456"/>
            <a:ext cx="3853293" cy="5195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5400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mwg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 </a:t>
            </a:r>
          </a:p>
          <a:p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08364" y="2696441"/>
            <a:ext cx="2722418" cy="571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UwejwUi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 = 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0 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mwg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143000" y="3138054"/>
            <a:ext cx="2209800" cy="4433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= ?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58044" y="4772891"/>
            <a:ext cx="2838450" cy="4849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(90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mwg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60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mwg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</a:t>
            </a:r>
          </a:p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24200" y="5486400"/>
            <a:ext cx="2590799" cy="5957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= 5400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mwg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124200" y="5029200"/>
            <a:ext cx="3276600" cy="5870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= (90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60) 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mwg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83365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2" grpId="0" animBg="1"/>
      <p:bldP spid="9" grpId="0"/>
      <p:bldP spid="11" grpId="0"/>
      <p:bldP spid="12" grpId="0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8992" y="228600"/>
            <a:ext cx="8686801" cy="1447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i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eM©vKvi</a:t>
            </a:r>
            <a:r>
              <a:rPr lang="en-US" sz="3600" b="1" i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evMv‡bi</a:t>
            </a:r>
            <a:r>
              <a:rPr lang="en-US" sz="3600" b="1" i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 ˆ`N©¨ 40 </a:t>
            </a:r>
            <a:r>
              <a:rPr lang="en-US" sz="3600" b="1" i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3600" b="1" i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b="1" i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evMvbwUi</a:t>
            </a:r>
            <a:r>
              <a:rPr lang="en-US" sz="3600" b="1" i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i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b="1" i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600" b="1" i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Gqi</a:t>
            </a:r>
            <a:r>
              <a:rPr lang="en-US" sz="3600" b="1" i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?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1055" y="3058391"/>
            <a:ext cx="8229600" cy="8278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Rvwb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eM©vKvi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= (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evûi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ˆ`N¨©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evûi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ˆ`N¨©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34340" y="2296391"/>
            <a:ext cx="3209060" cy="5230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evMvbwUi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ˆ`N©¨ = 40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wgUvi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Down Arrow Callout 1"/>
          <p:cNvSpPr/>
          <p:nvPr/>
        </p:nvSpPr>
        <p:spPr>
          <a:xfrm>
            <a:off x="3579669" y="1600200"/>
            <a:ext cx="2005445" cy="838200"/>
          </a:xfrm>
          <a:prstGeom prst="downArrowCallout">
            <a:avLst>
              <a:gd name="adj1" fmla="val 25000"/>
              <a:gd name="adj2" fmla="val 25000"/>
              <a:gd name="adj3" fmla="val 28409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68085" y="3584863"/>
            <a:ext cx="2862697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evMvbwUi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=</a:t>
            </a:r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75216" y="6414656"/>
            <a:ext cx="2602053" cy="5195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16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Gqi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143000" y="2819400"/>
            <a:ext cx="2209800" cy="4433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= ?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58044" y="3861954"/>
            <a:ext cx="2838450" cy="4849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(40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0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</a:t>
            </a:r>
          </a:p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24200" y="4585854"/>
            <a:ext cx="2590799" cy="5957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= 1600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wgUvi</a:t>
            </a:r>
            <a:endPara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124200" y="4128654"/>
            <a:ext cx="3276600" cy="5870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= (40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0) 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67981" y="4966854"/>
            <a:ext cx="3895728" cy="5853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h‡nZz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100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M©wgUvi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= 1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Gqi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57200" y="5410200"/>
            <a:ext cx="3300843" cy="5957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1600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= </a:t>
            </a:r>
          </a:p>
          <a:p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758044" y="5410200"/>
            <a:ext cx="3252357" cy="5957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1600</a:t>
            </a:r>
            <a:r>
              <a:rPr lang="en-US" sz="2800" b="1" i="1" dirty="0" smtClean="0">
                <a:solidFill>
                  <a:schemeClr val="tx1"/>
                </a:solidFill>
                <a:latin typeface="Bahnschrift Light" pitchFamily="34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÷</a:t>
            </a:r>
            <a:r>
              <a:rPr lang="en-US" sz="2800" b="1" i="1" dirty="0" smtClean="0">
                <a:solidFill>
                  <a:schemeClr val="tx1"/>
                </a:solidFill>
                <a:latin typeface="Bahnschrift Light" pitchFamily="34" charset="0"/>
                <a:cs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100 = 16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Gqi</a:t>
            </a:r>
            <a:endPara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67370" y="5895112"/>
            <a:ext cx="4429124" cy="5195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AZGe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evMvbwUi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16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Gqi</a:t>
            </a:r>
            <a:endPara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9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2" grpId="0" animBg="1"/>
      <p:bldP spid="9" grpId="0"/>
      <p:bldP spid="11" grpId="0"/>
      <p:bldP spid="15" grpId="0"/>
      <p:bldP spid="16" grpId="0"/>
      <p:bldP spid="17" grpId="0"/>
      <p:bldP spid="18" grpId="0"/>
      <p:bldP spid="13" grpId="0"/>
      <p:bldP spid="14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7336614-BE7A-406C-964D-B1F317074F11}"/>
              </a:ext>
            </a:extLst>
          </p:cNvPr>
          <p:cNvSpPr txBox="1"/>
          <p:nvPr/>
        </p:nvSpPr>
        <p:spPr>
          <a:xfrm>
            <a:off x="659566" y="674558"/>
            <a:ext cx="39124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4D54114-3689-4959-BCF2-55EA68F98F9F}"/>
              </a:ext>
            </a:extLst>
          </p:cNvPr>
          <p:cNvSpPr txBox="1"/>
          <p:nvPr/>
        </p:nvSpPr>
        <p:spPr>
          <a:xfrm>
            <a:off x="524655" y="4251944"/>
            <a:ext cx="7857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1|  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‡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ÿÎdj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Kv‡K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e‡j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2|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AvqZ‡ÿ‡Îi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†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ÿÎdj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wbY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©‡qi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m~ÎwU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wjL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|</a:t>
            </a:r>
          </a:p>
          <a:p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3|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GKwU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evMv‡bi</a:t>
            </a:r>
            <a:r>
              <a:rPr lang="en-US" sz="3600" b="1" dirty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ˆ`N©¨ 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50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wgUvi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cÖ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¯’ 35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wgUvi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n‡j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evMv‡bi</a:t>
            </a:r>
            <a:r>
              <a:rPr lang="en-US" sz="3600" b="1" dirty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†</a:t>
            </a:r>
            <a:r>
              <a:rPr lang="en-US" sz="3600" b="1" dirty="0" err="1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ÿÎdj</a:t>
            </a:r>
            <a:r>
              <a:rPr lang="en-US" sz="3600" b="1" dirty="0" smtClean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latin typeface="SutonnyMJ" pitchFamily="2" charset="0"/>
                <a:cs typeface="NikoshBAN" panose="02000000000000000000" pitchFamily="2" charset="0"/>
              </a:rPr>
              <a:t> KZ ? </a:t>
            </a:r>
            <a:endParaRPr lang="en-US" sz="3600" b="1" dirty="0" smtClean="0">
              <a:ln w="19050">
                <a:solidFill>
                  <a:schemeClr val="accent4">
                    <a:lumMod val="20000"/>
                    <a:lumOff val="8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2BC7A02-539B-4FFC-8F7F-70CFBCC52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658" y="925332"/>
            <a:ext cx="4260545" cy="254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3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8963" y="304800"/>
            <a:ext cx="444731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8281"/>
            <a:ext cx="7924800" cy="472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237A081-EB55-4E2F-906D-7E899640D5B8}"/>
              </a:ext>
            </a:extLst>
          </p:cNvPr>
          <p:cNvSpPr txBox="1"/>
          <p:nvPr/>
        </p:nvSpPr>
        <p:spPr>
          <a:xfrm>
            <a:off x="533400" y="304800"/>
            <a:ext cx="72219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cap="all" dirty="0" err="1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96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96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9600" b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9752F18-A729-438C-8FF5-8507AE8AB5B4}"/>
              </a:ext>
            </a:extLst>
          </p:cNvPr>
          <p:cNvSpPr txBox="1"/>
          <p:nvPr/>
        </p:nvSpPr>
        <p:spPr>
          <a:xfrm>
            <a:off x="3457681" y="2246770"/>
            <a:ext cx="53492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kLi</a:t>
            </a:r>
            <a:r>
              <a:rPr lang="en-US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gyLvRx</a:t>
            </a:r>
            <a:r>
              <a:rPr lang="en-US" sz="48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</a:p>
          <a:p>
            <a:pPr algn="ctr"/>
            <a:r>
              <a:rPr lang="en-US" sz="48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8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800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gvB‡jvov</a:t>
            </a:r>
            <a:r>
              <a:rPr lang="en-US" sz="48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8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48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48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vjq</a:t>
            </a:r>
            <a:r>
              <a:rPr lang="en-US" sz="48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gvnbMÄ</a:t>
            </a:r>
            <a:r>
              <a:rPr lang="en-US" sz="48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 †</a:t>
            </a:r>
            <a:r>
              <a:rPr lang="en-US" sz="4800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bÎ‡Kvbv</a:t>
            </a:r>
            <a:r>
              <a:rPr lang="en-US" sz="48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23" y="2465570"/>
            <a:ext cx="3082977" cy="27298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140" y="6260068"/>
            <a:ext cx="867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pc="300" dirty="0" smtClean="0">
                <a:latin typeface="Times New Roman" pitchFamily="18" charset="0"/>
                <a:cs typeface="Times New Roman" pitchFamily="18" charset="0"/>
              </a:rPr>
              <a:t>Mobile : 01712230810   email : shekhar.asru2000@gmail.com</a:t>
            </a:r>
            <a:endParaRPr lang="en-US" b="1" i="1" spc="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572500" y="6096000"/>
            <a:ext cx="4572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824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56"/>
    </mc:Choice>
    <mc:Fallback xmlns="">
      <p:transition spd="slow" advTm="65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2346"/>
            <a:ext cx="5320145" cy="92825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/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endParaRPr lang="en-US" sz="105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05800" y="1600200"/>
            <a:ext cx="306388" cy="4647406"/>
            <a:chOff x="4114006" y="1753394"/>
            <a:chExt cx="306388" cy="4647406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1943894" y="4076700"/>
              <a:ext cx="46474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124200" y="41148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818606" y="4114800"/>
              <a:ext cx="2591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8" y="914400"/>
            <a:ext cx="2643437" cy="23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531812" y="1600200"/>
            <a:ext cx="306388" cy="4647406"/>
            <a:chOff x="4114006" y="1753394"/>
            <a:chExt cx="306388" cy="4647406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1943894" y="4076700"/>
              <a:ext cx="46474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124200" y="41148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818606" y="4114800"/>
              <a:ext cx="2591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65407" y="3657600"/>
            <a:ext cx="6934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3600" b="1" dirty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GB" sz="3600" b="1" dirty="0" err="1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GB" sz="3600" b="1" dirty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GB" sz="3600" b="1" dirty="0" err="1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cÂg</a:t>
            </a:r>
            <a:endParaRPr lang="en-GB" sz="3600" b="1" dirty="0">
              <a:solidFill>
                <a:srgbClr val="00FF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GB" sz="3600" b="1" dirty="0" err="1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GB" sz="3600" b="1" dirty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GB" sz="3600" b="1" dirty="0" err="1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GB" sz="3600" b="1" dirty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MwbZ</a:t>
            </a:r>
            <a:r>
              <a:rPr lang="en-GB" sz="3600" b="1" dirty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GB" sz="3600" b="1" dirty="0" err="1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GB" sz="3600" b="1" dirty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GB" sz="3600" b="1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11 </a:t>
            </a:r>
          </a:p>
          <a:p>
            <a:pPr>
              <a:buNone/>
            </a:pPr>
            <a:r>
              <a:rPr lang="en-GB" sz="3600" b="1" dirty="0" err="1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GB" sz="3600" b="1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v‡Vi</a:t>
            </a:r>
            <a:r>
              <a:rPr lang="en-GB" sz="3600" b="1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GB" sz="3600" b="1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GB" sz="3600" b="1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cwigvc</a:t>
            </a:r>
            <a:r>
              <a:rPr lang="en-GB" sz="3600" b="1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GB" sz="3600" b="1" dirty="0">
              <a:solidFill>
                <a:srgbClr val="00FF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GB" sz="3200" b="1" dirty="0" err="1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cvV¨vsk</a:t>
            </a:r>
            <a:r>
              <a:rPr lang="en-GB" sz="3200" b="1" dirty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GB" sz="3200" b="1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AvqZ‡ÿÎ</a:t>
            </a:r>
            <a:r>
              <a:rPr lang="en-GB" sz="3200" b="1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GB" sz="3200" b="1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GB" sz="3200" b="1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©†</a:t>
            </a:r>
            <a:r>
              <a:rPr lang="en-GB" sz="3200" b="1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ÿ‡Îi</a:t>
            </a:r>
            <a:r>
              <a:rPr lang="en-GB" sz="3200" b="1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GB" sz="3200" b="1" dirty="0" err="1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GB" sz="3200" b="1" dirty="0" smtClean="0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>
                <a:solidFill>
                  <a:srgbClr val="00FF00"/>
                </a:solidFill>
                <a:latin typeface="SutonnyMJ" pitchFamily="2" charset="0"/>
                <a:cs typeface="SutonnyMJ" pitchFamily="2" charset="0"/>
              </a:rPr>
              <a:t>cwigvc</a:t>
            </a:r>
            <a:endParaRPr lang="en-GB" sz="3200" b="1" dirty="0">
              <a:solidFill>
                <a:srgbClr val="00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67025"/>
            <a:ext cx="8915400" cy="178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84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chemeClr val="tx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4191000"/>
            <a:ext cx="3200400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95454" y="4156364"/>
            <a:ext cx="1891145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nual Input 7"/>
          <p:cNvSpPr/>
          <p:nvPr/>
        </p:nvSpPr>
        <p:spPr>
          <a:xfrm>
            <a:off x="2351808" y="152400"/>
            <a:ext cx="4114800" cy="2667000"/>
          </a:xfrm>
          <a:prstGeom prst="flowChartManualInpu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3962400" y="4187536"/>
            <a:ext cx="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8142" y="4191000"/>
            <a:ext cx="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6972" y="5562600"/>
            <a:ext cx="31588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8534" y="4191000"/>
            <a:ext cx="31588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95454" y="4094018"/>
            <a:ext cx="0" cy="14339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86599" y="4094019"/>
            <a:ext cx="0" cy="14339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78133" y="4128655"/>
            <a:ext cx="190846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95454" y="5527964"/>
            <a:ext cx="190846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774372" y="3048000"/>
            <a:ext cx="2286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PZzf</a:t>
            </a:r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‚©R †</a:t>
            </a:r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ÿÎ</a:t>
            </a:r>
            <a:endParaRPr lang="en-US" sz="32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638800"/>
            <a:ext cx="2286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AvqZ‡ÿÎ</a:t>
            </a:r>
            <a:endParaRPr lang="en-US" sz="3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89366" y="5638800"/>
            <a:ext cx="2286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ÿÎ</a:t>
            </a:r>
            <a:endParaRPr lang="en-US" sz="3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599" y="6234545"/>
            <a:ext cx="7599218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wbwÏ©ó</a:t>
            </a:r>
            <a:r>
              <a:rPr lang="en-US" sz="32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mxgv‡iLv</a:t>
            </a:r>
            <a:r>
              <a:rPr lang="en-US" sz="32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Ave× </a:t>
            </a:r>
            <a:r>
              <a:rPr lang="en-US" sz="32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US" sz="32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wPÎ†K</a:t>
            </a:r>
            <a:r>
              <a:rPr lang="en-US" sz="32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ÿÎ</a:t>
            </a:r>
            <a:r>
              <a:rPr lang="en-US" sz="32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 </a:t>
            </a:r>
            <a:endParaRPr lang="en-US" sz="3200" i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9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14400"/>
            <a:ext cx="8153400" cy="3810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49826" y="235527"/>
            <a:ext cx="8548255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63236" y="304800"/>
            <a:ext cx="8534400" cy="4267200"/>
            <a:chOff x="263236" y="304800"/>
            <a:chExt cx="8534400" cy="4267200"/>
          </a:xfrm>
        </p:grpSpPr>
        <p:sp>
          <p:nvSpPr>
            <p:cNvPr id="28" name="Rectangle 27"/>
            <p:cNvSpPr/>
            <p:nvPr/>
          </p:nvSpPr>
          <p:spPr>
            <a:xfrm>
              <a:off x="263236" y="304800"/>
              <a:ext cx="8534400" cy="4267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36525" cmpd="tri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048000" y="1676400"/>
              <a:ext cx="2635827" cy="904009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rPr>
                <a:t>‡</a:t>
              </a:r>
              <a:r>
                <a:rPr lang="en-US" sz="6600" dirty="0" err="1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rPr>
                <a:t>ÿÎdj</a:t>
              </a:r>
              <a:endParaRPr lang="en-US" sz="6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56309" y="5105400"/>
            <a:ext cx="8735291" cy="1219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wbwÏ©ó</a:t>
            </a:r>
            <a:r>
              <a:rPr lang="en-US" sz="4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ÿÎ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hZUzKz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RvqMv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Ry‡o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cwigvb‡K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H †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400" b="1" i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5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598" y="685800"/>
            <a:ext cx="8735291" cy="5181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Pj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wbB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4400" b="1" i="1" dirty="0">
                <a:latin typeface="SutonnyMJ" pitchFamily="2" charset="0"/>
                <a:cs typeface="SutonnyMJ" pitchFamily="2" charset="0"/>
              </a:rPr>
              <a:t> </a:t>
            </a:r>
            <a:endParaRPr lang="en-US" sz="4400" b="1" i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i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8800" b="1" i="1" dirty="0" smtClean="0">
                <a:gradFill flip="none" rotWithShape="1">
                  <a:gsLst>
                    <a:gs pos="6000">
                      <a:srgbClr val="00FF00"/>
                    </a:gs>
                    <a:gs pos="40000">
                      <a:srgbClr val="FFFF00">
                        <a:lumMod val="53000"/>
                        <a:lumOff val="47000"/>
                      </a:srgbClr>
                    </a:gs>
                    <a:gs pos="70000">
                      <a:srgbClr val="FF0000"/>
                    </a:gs>
                  </a:gsLst>
                  <a:lin ang="5400000" scaled="1"/>
                  <a:tileRect/>
                </a:gra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8800" b="1" i="1" dirty="0" err="1" smtClean="0">
                <a:gradFill flip="none" rotWithShape="1">
                  <a:gsLst>
                    <a:gs pos="6000">
                      <a:srgbClr val="00FF00"/>
                    </a:gs>
                    <a:gs pos="40000">
                      <a:srgbClr val="FFFF00">
                        <a:lumMod val="53000"/>
                        <a:lumOff val="47000"/>
                      </a:srgbClr>
                    </a:gs>
                    <a:gs pos="70000">
                      <a:srgbClr val="FF0000"/>
                    </a:gs>
                  </a:gsLst>
                  <a:lin ang="5400000" scaled="1"/>
                  <a:tileRect/>
                </a:gra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8800" b="1" i="1" dirty="0" smtClean="0">
                <a:gradFill flip="none" rotWithShape="1">
                  <a:gsLst>
                    <a:gs pos="6000">
                      <a:srgbClr val="00FF00"/>
                    </a:gs>
                    <a:gs pos="40000">
                      <a:srgbClr val="FFFF00">
                        <a:lumMod val="53000"/>
                        <a:lumOff val="47000"/>
                      </a:srgbClr>
                    </a:gs>
                    <a:gs pos="70000">
                      <a:srgbClr val="FF0000"/>
                    </a:gs>
                  </a:gsLst>
                  <a:lin ang="5400000" scaled="1"/>
                  <a:tileRect/>
                </a:gra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endParaRPr lang="en-US" sz="4000" b="1" i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cwigvc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b="1" i="1" dirty="0" smtClean="0">
                <a:latin typeface="SutonnyMJ" pitchFamily="2" charset="0"/>
                <a:cs typeface="SutonnyMJ" pitchFamily="2" charset="0"/>
              </a:rPr>
              <a:t>  ------</a:t>
            </a:r>
            <a:endParaRPr lang="en-US" sz="4400" b="1" i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092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533400"/>
            <a:ext cx="6858000" cy="228600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95400" y="533400"/>
            <a:ext cx="6858000" cy="2286000"/>
            <a:chOff x="1295400" y="533400"/>
            <a:chExt cx="6858000" cy="2286000"/>
          </a:xfrm>
        </p:grpSpPr>
        <p:sp>
          <p:nvSpPr>
            <p:cNvPr id="2" name="Rectangle 1"/>
            <p:cNvSpPr/>
            <p:nvPr/>
          </p:nvSpPr>
          <p:spPr>
            <a:xfrm>
              <a:off x="1295400" y="533400"/>
              <a:ext cx="6858000" cy="2286000"/>
            </a:xfrm>
            <a:prstGeom prst="rect">
              <a:avLst/>
            </a:prstGeom>
            <a:solidFill>
              <a:srgbClr val="00B050"/>
            </a:solidFill>
            <a:ln w="76200">
              <a:solidFill>
                <a:schemeClr val="tx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095500" y="1108364"/>
              <a:ext cx="52578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latin typeface="SutonnyMJ" pitchFamily="2" charset="0"/>
                  <a:cs typeface="SutonnyMJ" pitchFamily="2" charset="0"/>
                </a:rPr>
                <a:t>AvqZ‡ÿ‡Îi</a:t>
              </a:r>
              <a:r>
                <a:rPr lang="en-US" sz="54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5400" dirty="0" smtClean="0"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sz="5400" dirty="0" err="1" smtClean="0">
                  <a:latin typeface="SutonnyMJ" pitchFamily="2" charset="0"/>
                  <a:cs typeface="SutonnyMJ" pitchFamily="2" charset="0"/>
                </a:rPr>
                <a:t>ÿÎdj</a:t>
              </a:r>
              <a:endParaRPr lang="en-US" sz="5400" dirty="0"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33400" y="448687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AvqZ‡ÿ‡Îi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cwigvc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wbY©q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3781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1|1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509</Words>
  <Application>Microsoft Office PowerPoint</Application>
  <PresentationFormat>On-screen Show (4:3)</PresentationFormat>
  <Paragraphs>111</Paragraphs>
  <Slides>18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41</cp:revision>
  <dcterms:created xsi:type="dcterms:W3CDTF">2020-07-14T12:33:18Z</dcterms:created>
  <dcterms:modified xsi:type="dcterms:W3CDTF">2020-11-19T08:26:35Z</dcterms:modified>
</cp:coreProperties>
</file>