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81" r:id="rId6"/>
    <p:sldId id="282" r:id="rId7"/>
    <p:sldId id="283" r:id="rId8"/>
    <p:sldId id="262" r:id="rId9"/>
    <p:sldId id="286" r:id="rId10"/>
    <p:sldId id="302" r:id="rId11"/>
    <p:sldId id="310" r:id="rId12"/>
    <p:sldId id="311" r:id="rId13"/>
    <p:sldId id="312" r:id="rId14"/>
    <p:sldId id="307" r:id="rId15"/>
    <p:sldId id="30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D803-C5D3-4607-A4E5-C2B890C51B1F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FC2C-28A1-45E3-A191-6D79924F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04/04/1442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04/04/1442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61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EEF5B-8C5A-4D34-B9BA-10057AE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9AA7B0-801F-4358-9AC1-E17BE423D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48C848-4C08-4908-A272-E27134BD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C2CED-3FC7-409C-9F40-02B0A1E4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22B430-F9D5-4D3A-BD43-8C1A18D7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DCEE0-9E4F-404D-B20B-4AB221E6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FCA011-D1C3-479A-8947-354620E1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045D36-6561-432E-AF4C-8DB35F77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D808BC-B6F8-4BE0-A38A-221AE4DE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E4C072-E06B-4B17-826C-077874FB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5269AD-E1F4-456D-A3EF-2D0B5290C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DCA939-E794-4DCB-B747-D74BB1A52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64E8B-6855-4337-A383-4A22C5D1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FAF0F4-CAE9-445D-8FD6-F39E1E5F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7DE3A8-749A-42B4-A31B-419ADC0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5E3E4-7108-4CB0-8820-D20661E6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BEE5E9-FFE0-4C42-84C4-6FA8B7BE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A1BE5D-3B42-42D3-BD70-10854CD6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7646A3-3EC2-450D-A03B-4F542EE3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56E3A1-7D9B-4D13-89D4-45353AAB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18920-C77C-480F-8A57-9D7CF0A9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FAF874-1C8E-4451-A8A0-07790110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3887B-36F7-4F06-8FB1-31B75E1A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FB9CBB-D04A-461F-ABBB-D203EFE9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E4DDC-9798-4291-9EC5-C501E028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3DE20-B5BA-4D6A-A369-7B5E2ACB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C036B6-44CC-4449-B77D-DD1643AE7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40198F-4680-411B-9156-D6B423900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41DEE-DCB6-4DCE-9D84-D36C3CCF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580769-7966-48B2-A9AE-2DDA1ED0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772285-C9DF-4628-BE70-BF3A9807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4469F-42D4-4EF7-8291-DC747500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3CE51-17FA-4FE8-8D65-BB5B77E84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763975-B0D3-429A-9AD5-3D4E5328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A98D017-4E8B-4DF7-8C2A-5462A11AB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F40E66C-A945-4A06-89A9-28623E11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1C1C92-7056-486C-8D04-6C3E85F1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E4F20EA-0075-4055-BAE1-580F5E97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FC42-6DCF-4088-A6AF-0ACE0A25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0E5F0-1374-4009-894D-E97730FB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EFDA0F-0E4C-4AAA-A659-FF6A04B7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208CDD-2503-4D51-B295-B6DFBC39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2A4665-1EEE-43E8-8699-FEA1B7F1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3DB867C-7635-43B6-B29B-0812F5CB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A7901E-CE24-47E9-956C-0811755F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564457-E3AA-4169-84AE-4D6A5348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4A768-84C1-4455-99B1-350275BD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F7A45-B1A0-473D-96CA-D0A52755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0242BE-047B-4F4D-878E-64CEB110C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0729C2-0A2E-4041-9EC5-321811BD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7154D1-51C6-4076-83C8-59087AEE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07C216-CC14-41A6-89A7-0FFD9C12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918E1-7A19-4740-B971-A30A1FB5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6C54646-C7AE-45B1-92B5-6895EBCC1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91C4C6-9543-442D-90BA-AA85D7D4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16BA18-17BE-4464-802E-E4AB7125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40C09D-67C5-4592-8661-0BD86D2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36298E-C983-42FA-A07E-2594A44C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5E827F-3A62-4D46-A1BA-6E36AB49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44F1ED-B4E1-4C8C-8066-5257EEE2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9B57E1-7785-4855-81C4-1FB3668C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01EB-6008-4B95-83E5-FE87EBC2FA20}" type="datetimeFigureOut">
              <a:rPr lang="en-US" smtClean="0"/>
              <a:t>19/11/2020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7CB384-813D-4D7D-95A0-A786D50C1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40D397-D772-486D-8EA9-2CE2A524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jp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12192001" cy="6418632"/>
            <a:chOff x="-1" y="0"/>
            <a:chExt cx="12192001" cy="6418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7"/>
            <a:stretch/>
          </p:blipFill>
          <p:spPr>
            <a:xfrm>
              <a:off x="-1" y="0"/>
              <a:ext cx="12192001" cy="64186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5"/>
            <a:stretch/>
          </p:blipFill>
          <p:spPr>
            <a:xfrm>
              <a:off x="2415540" y="346841"/>
              <a:ext cx="7506414" cy="436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24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19/11/2020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10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 وجلس فى غرفته-ونظر ماجد فى حجرة الطابيب-فواجد صورة  كبيرة فيها جسم الانسان- عرف ماجد ان جسم الانسان  يتكون من عدة اجزاء-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=""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দৃষ্টিপাত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9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November 19,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واهى الراءس والشعر والعينان والاذنان والانف والفم واللسان والاسنان  والكتف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والصدر والقلب والبطن واليد والذراع والمراافق والانف والاصابع- وكذلك الرجل  والفخذ والركبت والساق والقدم-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=""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মাথা,চুল,দু’চোখ,দু’কান,নাক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দাঁত, কাঁধ, বক্ষ,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পেট,হাত,বাহু,কনই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এমনিভেবে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পা,উরু,হাঁটু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নলা,পায়ের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532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November 19,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55454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وفى الجسم عظام وعضالات ومفاصل-وهى تجعل الانسان يمشى  ويركض ويقفز- الرياضة تقوى اعضاء الجسم-وتقيه</a:t>
            </a:r>
          </a:p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امراض الكثيرة وتعالج لبعضهاز-ونرا اطباء اليوم فى المستشفيات يعالجون بعض الامراض البدنية بالتمارين الرياضةز</a:t>
            </a:r>
            <a:endParaRPr lang="en-US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=""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73152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হাড়,মাংসপেশি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লাফাতে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অঙ্গপ্রত্যঙ্গকে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মুযবুত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ক্লিনিকে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337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November 19,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13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وتهتم المدرسة بسحة ابنائها - وتقدم لهم انواعا  من الرياضة  الجسمانية –لانها تجعل الجسم سالما وقويا- ديننا الاسلام يتمنى ذبلك- قال عليه السلام المؤمن  القوى خير من مؤمن الضعيف-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=""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সিবিল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393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488730-E685-45A6-A4C5-04E213A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November 19,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5A8A9B-82F3-404E-BF65-6E4EAF1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14</a:t>
            </a:fld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93CF4C9-686A-4C06-A0BE-19F72B1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4" y="332805"/>
            <a:ext cx="37195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ED2BD0-8073-46FA-BFF1-B03F0A1BC5C5}"/>
              </a:ext>
            </a:extLst>
          </p:cNvPr>
          <p:cNvSpPr txBox="1"/>
          <p:nvPr/>
        </p:nvSpPr>
        <p:spPr>
          <a:xfrm>
            <a:off x="1992157" y="4885229"/>
            <a:ext cx="9222892" cy="144655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</a:t>
            </a:r>
          </a:p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الطبيب-</a:t>
            </a:r>
            <a:endParaRPr lang="ar-SA" sz="4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A4C6F26A-62E1-435E-9971-615DBD44E23E}"/>
              </a:ext>
            </a:extLst>
          </p:cNvPr>
          <p:cNvSpPr/>
          <p:nvPr/>
        </p:nvSpPr>
        <p:spPr>
          <a:xfrm>
            <a:off x="537028" y="2540000"/>
            <a:ext cx="2660930" cy="1828800"/>
          </a:xfrm>
          <a:prstGeom prst="cloudCallout">
            <a:avLst>
              <a:gd name="adj1" fmla="val 74272"/>
              <a:gd name="adj2" fmla="val 712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মিলিয়ে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18648E-DF06-4280-B9D5-2117EB7FA717}"/>
              </a:ext>
            </a:extLst>
          </p:cNvPr>
          <p:cNvSpPr txBox="1"/>
          <p:nvPr/>
        </p:nvSpPr>
        <p:spPr>
          <a:xfrm>
            <a:off x="3572418" y="2207462"/>
            <a:ext cx="7051465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راءى ماجد فى حجرة الطبيب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من ذهب ماجد الى 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19923B-8934-4672-91F7-429136C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Thursday, November 19,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2F5C37-5FF3-4069-9DC9-7F22CAB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15</a:t>
            </a:fld>
            <a:endParaRPr lang="ar-SA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FF1E4854-2353-40A0-8E8A-F6339D22D5FB}"/>
              </a:ext>
            </a:extLst>
          </p:cNvPr>
          <p:cNvSpPr/>
          <p:nvPr/>
        </p:nvSpPr>
        <p:spPr>
          <a:xfrm>
            <a:off x="4993101" y="740674"/>
            <a:ext cx="5209673" cy="1617515"/>
          </a:xfrm>
          <a:prstGeom prst="flowChartTerminator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1E4293-3A55-4DA9-BAB6-44FCA0456FDE}"/>
              </a:ext>
            </a:extLst>
          </p:cNvPr>
          <p:cNvSpPr txBox="1"/>
          <p:nvPr/>
        </p:nvSpPr>
        <p:spPr>
          <a:xfrm>
            <a:off x="3455932" y="3693695"/>
            <a:ext cx="7745467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ما هى فوائد الرياضة؟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শরীর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চর্চার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উপকারিতা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AFD9DE-80FF-41C7-8294-76E44695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9" t="11798" r="20480" b="9694"/>
          <a:stretch/>
        </p:blipFill>
        <p:spPr>
          <a:xfrm>
            <a:off x="558426" y="138202"/>
            <a:ext cx="2910665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2420" y="2298515"/>
            <a:ext cx="4009312" cy="104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20656" y="818792"/>
            <a:ext cx="4191000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414" y="2298516"/>
            <a:ext cx="4009309" cy="1049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6771" y="1840829"/>
            <a:ext cx="857404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9900" b="1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2" y="4811272"/>
            <a:ext cx="4191000" cy="1049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1430" y="4811272"/>
            <a:ext cx="29528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ar-SA" sz="5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065280" y="1860338"/>
            <a:ext cx="854112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239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39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49" y="1008987"/>
            <a:ext cx="6487673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0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0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3</a:t>
            </a:fld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25507" y="1107479"/>
            <a:ext cx="7207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জামিলাতুন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নেছা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।</a:t>
            </a:r>
          </a:p>
          <a:p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সহকারী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মৌলভী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।</a:t>
            </a:r>
          </a:p>
          <a:p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সরারকুটি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আল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-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ওয়াহেদীয়া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   </a:t>
            </a:r>
            <a:endParaRPr lang="en-US" sz="4000" dirty="0" smtClean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  <a:p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দ্বী-মুখী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দাখিল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মাদ্রাসা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।</a:t>
            </a:r>
          </a:p>
          <a:p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সুন্দরগঞ্জ,গাইবান্ধা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।</a:t>
            </a:r>
          </a:p>
          <a:p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মোবাইল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নং</a:t>
            </a:r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- ০১৭৩৭৯৬২২৮১</a:t>
            </a:r>
            <a:endParaRPr lang="ar-AE" sz="4000" dirty="0" smtClean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  <a:p>
            <a:r>
              <a:rPr lang="en-US" sz="4000" dirty="0" smtClean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nasrindakua@gmail.com</a:t>
            </a:r>
            <a:endParaRPr lang="en-US" sz="4000" dirty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505B22-2337-49F3-8383-6D020FCD22C8}"/>
              </a:ext>
            </a:extLst>
          </p:cNvPr>
          <p:cNvSpPr txBox="1"/>
          <p:nvPr/>
        </p:nvSpPr>
        <p:spPr>
          <a:xfrm rot="1329708">
            <a:off x="4582348" y="187322"/>
            <a:ext cx="3794447" cy="1982740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</a:t>
            </a:r>
            <a:r>
              <a:rPr lang="ar-AE" sz="6000" dirty="0"/>
              <a:t>مدرس</a:t>
            </a:r>
            <a:endParaRPr lang="ar-SA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58" y="1613647"/>
            <a:ext cx="2872924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389865" y="1957149"/>
            <a:ext cx="648132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اللغة العربية الاتصالية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865" y="3155692"/>
            <a:ext cx="6481321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</a:t>
            </a:r>
            <a:r>
              <a:rPr lang="ar-AE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سادس</a:t>
            </a:r>
            <a:endParaRPr lang="ar-SA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865" y="4354235"/>
            <a:ext cx="648132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الاولى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1271" y="772510"/>
            <a:ext cx="2191406" cy="2300959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24135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02797-E831-4E1B-BDA2-C55FB187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6" y="229073"/>
            <a:ext cx="8550440" cy="64128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3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81D26C-2F9A-4572-86A4-38541287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1" y="482398"/>
            <a:ext cx="10055762" cy="5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66FF8B-A272-4153-A18F-2399AB76C2AD}"/>
              </a:ext>
            </a:extLst>
          </p:cNvPr>
          <p:cNvSpPr txBox="1"/>
          <p:nvPr/>
        </p:nvSpPr>
        <p:spPr>
          <a:xfrm>
            <a:off x="613611" y="2189751"/>
            <a:ext cx="10996863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13800" dirty="0">
                <a:solidFill>
                  <a:srgbClr val="00B0F0"/>
                </a:solidFill>
              </a:rPr>
              <a:t>الرياضة الجسمانية</a:t>
            </a:r>
            <a:endParaRPr lang="en-US" sz="13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27552" y="314765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292" y="2985653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تكتب الاسماء جسم الانسان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9710" y="542590"/>
            <a:ext cx="5791201" cy="836154"/>
          </a:xfrm>
          <a:prstGeom prst="roundRect">
            <a:avLst>
              <a:gd name="adj" fmla="val 15378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27552" y="208947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4036" y="1929055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جسم الانسان يتكون من عدة اجزاء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প্রতংগ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55118" y="425854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086525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شرح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الطلاب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حاجة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="" xmlns:a16="http://schemas.microsoft.com/office/drawing/2014/main" id="{850A5C73-75AA-42A6-B422-42E6017B57F7}"/>
              </a:ext>
            </a:extLst>
          </p:cNvPr>
          <p:cNvSpPr/>
          <p:nvPr/>
        </p:nvSpPr>
        <p:spPr>
          <a:xfrm>
            <a:off x="2175166" y="54577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2507D5-904A-4378-9970-A42EEA8C8DB4}"/>
              </a:ext>
            </a:extLst>
          </p:cNvPr>
          <p:cNvSpPr txBox="1"/>
          <p:nvPr/>
        </p:nvSpPr>
        <p:spPr>
          <a:xfrm>
            <a:off x="3244512" y="5333809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فوائد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FDC4D0-35E1-4BE1-B1C2-9776C8C39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122102"/>
            <a:ext cx="2587542" cy="642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3AA038-B5F2-4297-B6FD-F46F0E891338}"/>
              </a:ext>
            </a:extLst>
          </p:cNvPr>
          <p:cNvSpPr txBox="1"/>
          <p:nvPr/>
        </p:nvSpPr>
        <p:spPr>
          <a:xfrm>
            <a:off x="8418095" y="4629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08C3E6-CD74-4F1C-94B6-226824363B59}"/>
              </a:ext>
            </a:extLst>
          </p:cNvPr>
          <p:cNvSpPr txBox="1"/>
          <p:nvPr/>
        </p:nvSpPr>
        <p:spPr>
          <a:xfrm>
            <a:off x="1728529" y="585537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اليد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C657E3-D544-4D11-BA5B-AE678E39A2D1}"/>
              </a:ext>
            </a:extLst>
          </p:cNvPr>
          <p:cNvSpPr txBox="1"/>
          <p:nvPr/>
        </p:nvSpPr>
        <p:spPr>
          <a:xfrm>
            <a:off x="8229600" y="1301035"/>
            <a:ext cx="1888957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 ناصب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B57594-A68D-4D21-B96B-90CD426E2598}"/>
              </a:ext>
            </a:extLst>
          </p:cNvPr>
          <p:cNvSpPr txBox="1"/>
          <p:nvPr/>
        </p:nvSpPr>
        <p:spPr>
          <a:xfrm>
            <a:off x="8418095" y="220233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عين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49B6BC-CA41-42F6-9412-0930AE08EFEE}"/>
              </a:ext>
            </a:extLst>
          </p:cNvPr>
          <p:cNvSpPr txBox="1"/>
          <p:nvPr/>
        </p:nvSpPr>
        <p:spPr>
          <a:xfrm>
            <a:off x="8488278" y="3056031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فام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5039AC-ACB7-4CD4-ADBC-893322DF7262}"/>
              </a:ext>
            </a:extLst>
          </p:cNvPr>
          <p:cNvSpPr txBox="1"/>
          <p:nvPr/>
        </p:nvSpPr>
        <p:spPr>
          <a:xfrm>
            <a:off x="8434137" y="398647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الصدر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32C578-E3CD-4E95-8F97-D162C6AC107F}"/>
              </a:ext>
            </a:extLst>
          </p:cNvPr>
          <p:cNvSpPr txBox="1"/>
          <p:nvPr/>
        </p:nvSpPr>
        <p:spPr>
          <a:xfrm>
            <a:off x="1519974" y="5440653"/>
            <a:ext cx="1499939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اصابع 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8BE786-DCFC-48FD-866F-D7F9D268C90B}"/>
              </a:ext>
            </a:extLst>
          </p:cNvPr>
          <p:cNvSpPr txBox="1"/>
          <p:nvPr/>
        </p:nvSpPr>
        <p:spPr>
          <a:xfrm>
            <a:off x="8434137" y="494097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البطن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8B5EC3-7B0B-43E1-92F0-4C425D58DAE1}"/>
              </a:ext>
            </a:extLst>
          </p:cNvPr>
          <p:cNvSpPr txBox="1"/>
          <p:nvPr/>
        </p:nvSpPr>
        <p:spPr>
          <a:xfrm>
            <a:off x="8434137" y="56526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المرافق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280D77E-38F7-4A79-8C78-457BCD7C9325}"/>
              </a:ext>
            </a:extLst>
          </p:cNvPr>
          <p:cNvSpPr txBox="1"/>
          <p:nvPr/>
        </p:nvSpPr>
        <p:spPr>
          <a:xfrm>
            <a:off x="1584144" y="366561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F21BDC-28B3-48FC-BCD1-7EB3058C5724}"/>
              </a:ext>
            </a:extLst>
          </p:cNvPr>
          <p:cNvSpPr txBox="1"/>
          <p:nvPr/>
        </p:nvSpPr>
        <p:spPr>
          <a:xfrm>
            <a:off x="1628258" y="291565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الساق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5383A51-70AD-4225-B953-5FE6F5A10463}"/>
              </a:ext>
            </a:extLst>
          </p:cNvPr>
          <p:cNvSpPr txBox="1"/>
          <p:nvPr/>
        </p:nvSpPr>
        <p:spPr>
          <a:xfrm>
            <a:off x="1636282" y="2021309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كتف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1CB600-1C29-46DD-B445-8337BF672E4C}"/>
              </a:ext>
            </a:extLst>
          </p:cNvPr>
          <p:cNvSpPr txBox="1"/>
          <p:nvPr/>
        </p:nvSpPr>
        <p:spPr>
          <a:xfrm>
            <a:off x="1620240" y="1271345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الفخذ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48EA31-467E-4080-8D99-07120DB50F62}"/>
              </a:ext>
            </a:extLst>
          </p:cNvPr>
          <p:cNvSpPr txBox="1"/>
          <p:nvPr/>
        </p:nvSpPr>
        <p:spPr>
          <a:xfrm>
            <a:off x="1546429" y="4463846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الكاحل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0" name="Sun 19">
            <a:extLst>
              <a:ext uri="{FF2B5EF4-FFF2-40B4-BE49-F238E27FC236}">
                <a16:creationId xmlns="" xmlns:a16="http://schemas.microsoft.com/office/drawing/2014/main" id="{2BE54AE6-D7DE-4C4D-BAFA-1730C73E4411}"/>
              </a:ext>
            </a:extLst>
          </p:cNvPr>
          <p:cNvSpPr/>
          <p:nvPr/>
        </p:nvSpPr>
        <p:spPr>
          <a:xfrm>
            <a:off x="5755606" y="108793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="" xmlns:a16="http://schemas.microsoft.com/office/drawing/2014/main" id="{93F97D6C-DFD4-402D-B55F-07ED029EB798}"/>
              </a:ext>
            </a:extLst>
          </p:cNvPr>
          <p:cNvSpPr/>
          <p:nvPr/>
        </p:nvSpPr>
        <p:spPr>
          <a:xfrm>
            <a:off x="6119312" y="220233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="" xmlns:a16="http://schemas.microsoft.com/office/drawing/2014/main" id="{F06BA96E-1066-4025-8CAB-FE24E41E0AFC}"/>
              </a:ext>
            </a:extLst>
          </p:cNvPr>
          <p:cNvSpPr/>
          <p:nvPr/>
        </p:nvSpPr>
        <p:spPr>
          <a:xfrm>
            <a:off x="6320714" y="818667"/>
            <a:ext cx="228601" cy="167541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="" xmlns:a16="http://schemas.microsoft.com/office/drawing/2014/main" id="{1E61394B-DC3C-4DB6-A967-61321A80F797}"/>
              </a:ext>
            </a:extLst>
          </p:cNvPr>
          <p:cNvSpPr/>
          <p:nvPr/>
        </p:nvSpPr>
        <p:spPr>
          <a:xfrm>
            <a:off x="6100135" y="52177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="" xmlns:a16="http://schemas.microsoft.com/office/drawing/2014/main" id="{F556E22A-57A3-4593-B436-7486E6B05FBD}"/>
              </a:ext>
            </a:extLst>
          </p:cNvPr>
          <p:cNvSpPr/>
          <p:nvPr/>
        </p:nvSpPr>
        <p:spPr>
          <a:xfrm>
            <a:off x="6239248" y="25767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="" xmlns:a16="http://schemas.microsoft.com/office/drawing/2014/main" id="{54583736-3038-42BC-99C9-ACAEF12D7686}"/>
              </a:ext>
            </a:extLst>
          </p:cNvPr>
          <p:cNvSpPr/>
          <p:nvPr/>
        </p:nvSpPr>
        <p:spPr>
          <a:xfrm>
            <a:off x="6016292" y="42604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="" xmlns:a16="http://schemas.microsoft.com/office/drawing/2014/main" id="{5A09BFE6-6876-4FE6-8AD2-36AC43E56582}"/>
              </a:ext>
            </a:extLst>
          </p:cNvPr>
          <p:cNvSpPr/>
          <p:nvPr/>
        </p:nvSpPr>
        <p:spPr>
          <a:xfrm>
            <a:off x="7023184" y="237743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="" xmlns:a16="http://schemas.microsoft.com/office/drawing/2014/main" id="{679646F7-636F-43D6-A1ED-5B20C752C890}"/>
              </a:ext>
            </a:extLst>
          </p:cNvPr>
          <p:cNvSpPr/>
          <p:nvPr/>
        </p:nvSpPr>
        <p:spPr>
          <a:xfrm>
            <a:off x="6155029" y="143804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="" xmlns:a16="http://schemas.microsoft.com/office/drawing/2014/main" id="{E26DD9DD-87CB-4182-813B-F5D98D636FAC}"/>
              </a:ext>
            </a:extLst>
          </p:cNvPr>
          <p:cNvSpPr/>
          <p:nvPr/>
        </p:nvSpPr>
        <p:spPr>
          <a:xfrm>
            <a:off x="5092617" y="339329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="" xmlns:a16="http://schemas.microsoft.com/office/drawing/2014/main" id="{BA27366E-C4BE-4CBE-BB44-76A608D8EBD7}"/>
              </a:ext>
            </a:extLst>
          </p:cNvPr>
          <p:cNvSpPr/>
          <p:nvPr/>
        </p:nvSpPr>
        <p:spPr>
          <a:xfrm>
            <a:off x="6588670" y="373727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="" xmlns:a16="http://schemas.microsoft.com/office/drawing/2014/main" id="{E4574492-AB29-460A-A839-E05ACDB4A1AC}"/>
              </a:ext>
            </a:extLst>
          </p:cNvPr>
          <p:cNvSpPr/>
          <p:nvPr/>
        </p:nvSpPr>
        <p:spPr>
          <a:xfrm>
            <a:off x="6474370" y="447763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="" xmlns:a16="http://schemas.microsoft.com/office/drawing/2014/main" id="{16157379-2E99-4044-895B-EC9FBF352EE0}"/>
              </a:ext>
            </a:extLst>
          </p:cNvPr>
          <p:cNvSpPr/>
          <p:nvPr/>
        </p:nvSpPr>
        <p:spPr>
          <a:xfrm>
            <a:off x="6199196" y="577445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="" xmlns:a16="http://schemas.microsoft.com/office/drawing/2014/main" id="{56D69566-37DF-45ED-8A6F-32155E74A35A}"/>
              </a:ext>
            </a:extLst>
          </p:cNvPr>
          <p:cNvSpPr/>
          <p:nvPr/>
        </p:nvSpPr>
        <p:spPr>
          <a:xfrm>
            <a:off x="5869907" y="5214995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="" xmlns:a16="http://schemas.microsoft.com/office/drawing/2014/main" id="{5F91E1A3-21CD-4EF6-9D5B-C2C1DEC46D99}"/>
              </a:ext>
            </a:extLst>
          </p:cNvPr>
          <p:cNvSpPr/>
          <p:nvPr/>
        </p:nvSpPr>
        <p:spPr>
          <a:xfrm>
            <a:off x="5801728" y="616388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>
            <a:extLst>
              <a:ext uri="{FF2B5EF4-FFF2-40B4-BE49-F238E27FC236}">
                <a16:creationId xmlns="" xmlns:a16="http://schemas.microsoft.com/office/drawing/2014/main" id="{50736212-5393-4F5B-AED6-D857682B5446}"/>
              </a:ext>
            </a:extLst>
          </p:cNvPr>
          <p:cNvSpPr/>
          <p:nvPr/>
        </p:nvSpPr>
        <p:spPr>
          <a:xfrm>
            <a:off x="5755606" y="6413077"/>
            <a:ext cx="114301" cy="204291"/>
          </a:xfrm>
          <a:prstGeom prst="sun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467</Words>
  <Application>Microsoft Office PowerPoint</Application>
  <PresentationFormat>Widescreen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Arabic Typesetting</vt:lpstr>
      <vt:lpstr>Arial</vt:lpstr>
      <vt:lpstr>Calibri</vt:lpstr>
      <vt:lpstr>Calibri Light</vt:lpstr>
      <vt:lpstr>NikoshBAN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NAZRUL</cp:lastModifiedBy>
  <cp:revision>78</cp:revision>
  <dcterms:created xsi:type="dcterms:W3CDTF">2019-07-22T13:36:03Z</dcterms:created>
  <dcterms:modified xsi:type="dcterms:W3CDTF">2020-11-18T19:18:52Z</dcterms:modified>
</cp:coreProperties>
</file>