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DF080-015A-4F04-B0A3-D44D097C2E5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E18FCE-7591-40B8-9924-C16BC361B78B}">
      <dgm:prSet/>
      <dgm:spPr/>
      <dgm:t>
        <a:bodyPr/>
        <a:lstStyle/>
        <a:p>
          <a:r>
            <a:rPr lang="en-US" b="1"/>
            <a:t>By the end of the lesson the SS will be able to </a:t>
          </a:r>
          <a:endParaRPr lang="en-US"/>
        </a:p>
      </dgm:t>
    </dgm:pt>
    <dgm:pt modelId="{F5038125-198E-4476-A370-BC84B20D13EF}" type="parTrans" cxnId="{BAFF22C5-95C3-4F38-9774-A5B29C0389F2}">
      <dgm:prSet/>
      <dgm:spPr/>
      <dgm:t>
        <a:bodyPr/>
        <a:lstStyle/>
        <a:p>
          <a:endParaRPr lang="en-US"/>
        </a:p>
      </dgm:t>
    </dgm:pt>
    <dgm:pt modelId="{C380DB68-E9BD-42B0-90EE-3F2FB948375C}" type="sibTrans" cxnId="{BAFF22C5-95C3-4F38-9774-A5B29C0389F2}">
      <dgm:prSet/>
      <dgm:spPr/>
      <dgm:t>
        <a:bodyPr/>
        <a:lstStyle/>
        <a:p>
          <a:endParaRPr lang="en-US"/>
        </a:p>
      </dgm:t>
    </dgm:pt>
    <dgm:pt modelId="{D4F24100-9209-422E-AF90-B87CE29BC95E}">
      <dgm:prSet/>
      <dgm:spPr/>
      <dgm:t>
        <a:bodyPr/>
        <a:lstStyle/>
        <a:p>
          <a:r>
            <a:rPr lang="en-US" b="1" dirty="0"/>
            <a:t>Know the structures of </a:t>
          </a:r>
          <a:r>
            <a:rPr lang="en-US" b="1" dirty="0">
              <a:solidFill>
                <a:srgbClr val="FFC000"/>
              </a:solidFill>
            </a:rPr>
            <a:t>Active &amp; Passive Voice.</a:t>
          </a:r>
          <a:endParaRPr lang="en-US" dirty="0">
            <a:solidFill>
              <a:srgbClr val="FFC000"/>
            </a:solidFill>
          </a:endParaRPr>
        </a:p>
      </dgm:t>
    </dgm:pt>
    <dgm:pt modelId="{D4B474CD-90A2-4F12-B06B-426E487D0931}" type="parTrans" cxnId="{3D526214-E81D-47D1-A840-B604D9EC42BD}">
      <dgm:prSet/>
      <dgm:spPr/>
      <dgm:t>
        <a:bodyPr/>
        <a:lstStyle/>
        <a:p>
          <a:endParaRPr lang="en-US"/>
        </a:p>
      </dgm:t>
    </dgm:pt>
    <dgm:pt modelId="{4327FC2C-6276-4F08-AC6D-A4A2C4B9D226}" type="sibTrans" cxnId="{3D526214-E81D-47D1-A840-B604D9EC42BD}">
      <dgm:prSet/>
      <dgm:spPr/>
      <dgm:t>
        <a:bodyPr/>
        <a:lstStyle/>
        <a:p>
          <a:endParaRPr lang="en-US"/>
        </a:p>
      </dgm:t>
    </dgm:pt>
    <dgm:pt modelId="{A4792FA8-ABEA-44CA-9DB0-448B7980EC2F}">
      <dgm:prSet/>
      <dgm:spPr/>
      <dgm:t>
        <a:bodyPr/>
        <a:lstStyle/>
        <a:p>
          <a:r>
            <a:rPr lang="en-US" b="1" dirty="0"/>
            <a:t>illustrate examples of </a:t>
          </a:r>
          <a:r>
            <a:rPr lang="en-US" b="1" dirty="0">
              <a:solidFill>
                <a:srgbClr val="FFC000"/>
              </a:solidFill>
            </a:rPr>
            <a:t>Assertive Voice.</a:t>
          </a:r>
          <a:endParaRPr lang="en-US" dirty="0">
            <a:solidFill>
              <a:srgbClr val="FFC000"/>
            </a:solidFill>
          </a:endParaRPr>
        </a:p>
      </dgm:t>
    </dgm:pt>
    <dgm:pt modelId="{06A199DA-98DE-4889-A301-8BB57F55CF5B}" type="parTrans" cxnId="{FDE3AB64-2CD3-4C39-BE45-00438D9BC4F5}">
      <dgm:prSet/>
      <dgm:spPr/>
      <dgm:t>
        <a:bodyPr/>
        <a:lstStyle/>
        <a:p>
          <a:endParaRPr lang="en-US"/>
        </a:p>
      </dgm:t>
    </dgm:pt>
    <dgm:pt modelId="{FD02183A-55A8-4B6E-972A-5636A6785A2D}" type="sibTrans" cxnId="{FDE3AB64-2CD3-4C39-BE45-00438D9BC4F5}">
      <dgm:prSet/>
      <dgm:spPr/>
      <dgm:t>
        <a:bodyPr/>
        <a:lstStyle/>
        <a:p>
          <a:endParaRPr lang="en-US"/>
        </a:p>
      </dgm:t>
    </dgm:pt>
    <dgm:pt modelId="{061337D1-74BC-48D4-90EB-6367DE1A10AA}">
      <dgm:prSet/>
      <dgm:spPr/>
      <dgm:t>
        <a:bodyPr/>
        <a:lstStyle/>
        <a:p>
          <a:r>
            <a:rPr lang="en-US" b="1" dirty="0"/>
            <a:t>practise Voice of </a:t>
          </a:r>
          <a:r>
            <a:rPr lang="en-US" b="1" dirty="0">
              <a:solidFill>
                <a:srgbClr val="FFC000"/>
              </a:solidFill>
            </a:rPr>
            <a:t>Indefinite, Continuous &amp; Perfect tenses.</a:t>
          </a:r>
          <a:r>
            <a:rPr lang="en-US" b="1" dirty="0"/>
            <a:t> </a:t>
          </a:r>
          <a:endParaRPr lang="en-US" dirty="0"/>
        </a:p>
      </dgm:t>
    </dgm:pt>
    <dgm:pt modelId="{1CEC2E8C-5C3D-4D56-806F-E6A504A123C4}" type="parTrans" cxnId="{FB1EE9EA-5D2C-4B01-8088-B72799A1DE7D}">
      <dgm:prSet/>
      <dgm:spPr/>
      <dgm:t>
        <a:bodyPr/>
        <a:lstStyle/>
        <a:p>
          <a:endParaRPr lang="en-US"/>
        </a:p>
      </dgm:t>
    </dgm:pt>
    <dgm:pt modelId="{60E27FCC-AEFF-4E3D-BF0C-21936EF1C378}" type="sibTrans" cxnId="{FB1EE9EA-5D2C-4B01-8088-B72799A1DE7D}">
      <dgm:prSet/>
      <dgm:spPr/>
      <dgm:t>
        <a:bodyPr/>
        <a:lstStyle/>
        <a:p>
          <a:endParaRPr lang="en-US"/>
        </a:p>
      </dgm:t>
    </dgm:pt>
    <dgm:pt modelId="{CA3FDFE7-A537-4AEB-97D7-767F6AA97719}" type="pres">
      <dgm:prSet presAssocID="{DC9DF080-015A-4F04-B0A3-D44D097C2E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188081-8E97-48B4-9C4A-FB41842C8ECD}" type="pres">
      <dgm:prSet presAssocID="{061337D1-74BC-48D4-90EB-6367DE1A10AA}" presName="boxAndChildren" presStyleCnt="0"/>
      <dgm:spPr/>
    </dgm:pt>
    <dgm:pt modelId="{4E4E1A0B-F515-4379-98F5-E2811D9E58E8}" type="pres">
      <dgm:prSet presAssocID="{061337D1-74BC-48D4-90EB-6367DE1A10AA}" presName="parentTextBox" presStyleLbl="node1" presStyleIdx="0" presStyleCnt="4"/>
      <dgm:spPr/>
      <dgm:t>
        <a:bodyPr/>
        <a:lstStyle/>
        <a:p>
          <a:endParaRPr lang="en-US"/>
        </a:p>
      </dgm:t>
    </dgm:pt>
    <dgm:pt modelId="{CA5BD8FA-4801-4389-BCA9-21A2EB590328}" type="pres">
      <dgm:prSet presAssocID="{FD02183A-55A8-4B6E-972A-5636A6785A2D}" presName="sp" presStyleCnt="0"/>
      <dgm:spPr/>
    </dgm:pt>
    <dgm:pt modelId="{46C90C91-9973-47F3-9F07-3EC612F76108}" type="pres">
      <dgm:prSet presAssocID="{A4792FA8-ABEA-44CA-9DB0-448B7980EC2F}" presName="arrowAndChildren" presStyleCnt="0"/>
      <dgm:spPr/>
    </dgm:pt>
    <dgm:pt modelId="{D6C34347-D719-4DE0-983B-F0B10A97CB55}" type="pres">
      <dgm:prSet presAssocID="{A4792FA8-ABEA-44CA-9DB0-448B7980EC2F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6BC8CD8-BFBB-4167-891C-7B8274795102}" type="pres">
      <dgm:prSet presAssocID="{4327FC2C-6276-4F08-AC6D-A4A2C4B9D226}" presName="sp" presStyleCnt="0"/>
      <dgm:spPr/>
    </dgm:pt>
    <dgm:pt modelId="{7F0FD7E8-C7D4-45F6-8345-A9F358899D14}" type="pres">
      <dgm:prSet presAssocID="{D4F24100-9209-422E-AF90-B87CE29BC95E}" presName="arrowAndChildren" presStyleCnt="0"/>
      <dgm:spPr/>
    </dgm:pt>
    <dgm:pt modelId="{9A7625D2-6F01-46C4-B380-483F72B85339}" type="pres">
      <dgm:prSet presAssocID="{D4F24100-9209-422E-AF90-B87CE29BC95E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DF53BF0-AB3C-41F5-A18B-9C2C522DF440}" type="pres">
      <dgm:prSet presAssocID="{C380DB68-E9BD-42B0-90EE-3F2FB948375C}" presName="sp" presStyleCnt="0"/>
      <dgm:spPr/>
    </dgm:pt>
    <dgm:pt modelId="{4613C977-1AD8-42E0-B4A7-9ABA2DAF7533}" type="pres">
      <dgm:prSet presAssocID="{75E18FCE-7591-40B8-9924-C16BC361B78B}" presName="arrowAndChildren" presStyleCnt="0"/>
      <dgm:spPr/>
    </dgm:pt>
    <dgm:pt modelId="{CAF66038-FE89-41E5-833C-88517797F58B}" type="pres">
      <dgm:prSet presAssocID="{75E18FCE-7591-40B8-9924-C16BC361B78B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AFF22C5-95C3-4F38-9774-A5B29C0389F2}" srcId="{DC9DF080-015A-4F04-B0A3-D44D097C2E57}" destId="{75E18FCE-7591-40B8-9924-C16BC361B78B}" srcOrd="0" destOrd="0" parTransId="{F5038125-198E-4476-A370-BC84B20D13EF}" sibTransId="{C380DB68-E9BD-42B0-90EE-3F2FB948375C}"/>
    <dgm:cxn modelId="{3D526214-E81D-47D1-A840-B604D9EC42BD}" srcId="{DC9DF080-015A-4F04-B0A3-D44D097C2E57}" destId="{D4F24100-9209-422E-AF90-B87CE29BC95E}" srcOrd="1" destOrd="0" parTransId="{D4B474CD-90A2-4F12-B06B-426E487D0931}" sibTransId="{4327FC2C-6276-4F08-AC6D-A4A2C4B9D226}"/>
    <dgm:cxn modelId="{DC7BE28E-61C8-4374-85A8-5189286EF375}" type="presOf" srcId="{061337D1-74BC-48D4-90EB-6367DE1A10AA}" destId="{4E4E1A0B-F515-4379-98F5-E2811D9E58E8}" srcOrd="0" destOrd="0" presId="urn:microsoft.com/office/officeart/2005/8/layout/process4"/>
    <dgm:cxn modelId="{FDE3AB64-2CD3-4C39-BE45-00438D9BC4F5}" srcId="{DC9DF080-015A-4F04-B0A3-D44D097C2E57}" destId="{A4792FA8-ABEA-44CA-9DB0-448B7980EC2F}" srcOrd="2" destOrd="0" parTransId="{06A199DA-98DE-4889-A301-8BB57F55CF5B}" sibTransId="{FD02183A-55A8-4B6E-972A-5636A6785A2D}"/>
    <dgm:cxn modelId="{C710A653-0729-49B8-89FD-472F9A521768}" type="presOf" srcId="{D4F24100-9209-422E-AF90-B87CE29BC95E}" destId="{9A7625D2-6F01-46C4-B380-483F72B85339}" srcOrd="0" destOrd="0" presId="urn:microsoft.com/office/officeart/2005/8/layout/process4"/>
    <dgm:cxn modelId="{2575C652-321C-457F-B3AA-F1A1428D9CA9}" type="presOf" srcId="{75E18FCE-7591-40B8-9924-C16BC361B78B}" destId="{CAF66038-FE89-41E5-833C-88517797F58B}" srcOrd="0" destOrd="0" presId="urn:microsoft.com/office/officeart/2005/8/layout/process4"/>
    <dgm:cxn modelId="{FB1EE9EA-5D2C-4B01-8088-B72799A1DE7D}" srcId="{DC9DF080-015A-4F04-B0A3-D44D097C2E57}" destId="{061337D1-74BC-48D4-90EB-6367DE1A10AA}" srcOrd="3" destOrd="0" parTransId="{1CEC2E8C-5C3D-4D56-806F-E6A504A123C4}" sibTransId="{60E27FCC-AEFF-4E3D-BF0C-21936EF1C378}"/>
    <dgm:cxn modelId="{1F017021-C0C5-487F-B811-EAE7DD6F0FF6}" type="presOf" srcId="{DC9DF080-015A-4F04-B0A3-D44D097C2E57}" destId="{CA3FDFE7-A537-4AEB-97D7-767F6AA97719}" srcOrd="0" destOrd="0" presId="urn:microsoft.com/office/officeart/2005/8/layout/process4"/>
    <dgm:cxn modelId="{FBD4C889-8F89-4A70-9A75-45F6B65F11FC}" type="presOf" srcId="{A4792FA8-ABEA-44CA-9DB0-448B7980EC2F}" destId="{D6C34347-D719-4DE0-983B-F0B10A97CB55}" srcOrd="0" destOrd="0" presId="urn:microsoft.com/office/officeart/2005/8/layout/process4"/>
    <dgm:cxn modelId="{CC8F06E5-21F1-49B2-959E-7359B40672DF}" type="presParOf" srcId="{CA3FDFE7-A537-4AEB-97D7-767F6AA97719}" destId="{C5188081-8E97-48B4-9C4A-FB41842C8ECD}" srcOrd="0" destOrd="0" presId="urn:microsoft.com/office/officeart/2005/8/layout/process4"/>
    <dgm:cxn modelId="{BDE17054-5EDE-4B87-9475-AAF5B32276DD}" type="presParOf" srcId="{C5188081-8E97-48B4-9C4A-FB41842C8ECD}" destId="{4E4E1A0B-F515-4379-98F5-E2811D9E58E8}" srcOrd="0" destOrd="0" presId="urn:microsoft.com/office/officeart/2005/8/layout/process4"/>
    <dgm:cxn modelId="{BA535BAB-ACF4-4B0F-8E0A-E2CED88D00E8}" type="presParOf" srcId="{CA3FDFE7-A537-4AEB-97D7-767F6AA97719}" destId="{CA5BD8FA-4801-4389-BCA9-21A2EB590328}" srcOrd="1" destOrd="0" presId="urn:microsoft.com/office/officeart/2005/8/layout/process4"/>
    <dgm:cxn modelId="{C1E66388-43A6-41BF-A092-CA1967A883F6}" type="presParOf" srcId="{CA3FDFE7-A537-4AEB-97D7-767F6AA97719}" destId="{46C90C91-9973-47F3-9F07-3EC612F76108}" srcOrd="2" destOrd="0" presId="urn:microsoft.com/office/officeart/2005/8/layout/process4"/>
    <dgm:cxn modelId="{2EA370AF-252F-4F86-B74E-E15E104AD9F5}" type="presParOf" srcId="{46C90C91-9973-47F3-9F07-3EC612F76108}" destId="{D6C34347-D719-4DE0-983B-F0B10A97CB55}" srcOrd="0" destOrd="0" presId="urn:microsoft.com/office/officeart/2005/8/layout/process4"/>
    <dgm:cxn modelId="{C51323C1-A2DF-438F-AA5C-59E8C9FB6EC7}" type="presParOf" srcId="{CA3FDFE7-A537-4AEB-97D7-767F6AA97719}" destId="{F6BC8CD8-BFBB-4167-891C-7B8274795102}" srcOrd="3" destOrd="0" presId="urn:microsoft.com/office/officeart/2005/8/layout/process4"/>
    <dgm:cxn modelId="{A1216DAF-8DBF-41FF-943F-5BF63FC3F002}" type="presParOf" srcId="{CA3FDFE7-A537-4AEB-97D7-767F6AA97719}" destId="{7F0FD7E8-C7D4-45F6-8345-A9F358899D14}" srcOrd="4" destOrd="0" presId="urn:microsoft.com/office/officeart/2005/8/layout/process4"/>
    <dgm:cxn modelId="{4122B421-145E-4AA0-9A45-F22D12DA1027}" type="presParOf" srcId="{7F0FD7E8-C7D4-45F6-8345-A9F358899D14}" destId="{9A7625D2-6F01-46C4-B380-483F72B85339}" srcOrd="0" destOrd="0" presId="urn:microsoft.com/office/officeart/2005/8/layout/process4"/>
    <dgm:cxn modelId="{71224F28-3DAA-4173-A65F-DACD31CDB443}" type="presParOf" srcId="{CA3FDFE7-A537-4AEB-97D7-767F6AA97719}" destId="{DDF53BF0-AB3C-41F5-A18B-9C2C522DF440}" srcOrd="5" destOrd="0" presId="urn:microsoft.com/office/officeart/2005/8/layout/process4"/>
    <dgm:cxn modelId="{D59DE100-7BA7-47AD-BC41-F426D058A405}" type="presParOf" srcId="{CA3FDFE7-A537-4AEB-97D7-767F6AA97719}" destId="{4613C977-1AD8-42E0-B4A7-9ABA2DAF7533}" srcOrd="6" destOrd="0" presId="urn:microsoft.com/office/officeart/2005/8/layout/process4"/>
    <dgm:cxn modelId="{10CF73DA-4A30-4555-A488-58B37DF365B1}" type="presParOf" srcId="{4613C977-1AD8-42E0-B4A7-9ABA2DAF7533}" destId="{CAF66038-FE89-41E5-833C-88517797F58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9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9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F048B-4AAC-45D2-A789-2C0F72066549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E7FE-5C84-4C15-8826-5F887D14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781CD-8D32-403E-9FD8-1D81F0F6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Welcome To Online Class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1C912C9-2E37-4F02-BC02-65DD37D6C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2149"/>
            <a:ext cx="7364940" cy="5515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377DDD-AD48-4FBA-9002-9008A32F2D33}"/>
              </a:ext>
            </a:extLst>
          </p:cNvPr>
          <p:cNvSpPr txBox="1"/>
          <p:nvPr/>
        </p:nvSpPr>
        <p:spPr>
          <a:xfrm>
            <a:off x="7450429" y="1225688"/>
            <a:ext cx="4656082" cy="5632311"/>
          </a:xfrm>
          <a:prstGeom prst="rect">
            <a:avLst/>
          </a:prstGeom>
          <a:solidFill>
            <a:srgbClr val="00B0F0"/>
          </a:solidFill>
        </p:spPr>
        <p:txBody>
          <a:bodyPr vert="horz"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Presented by </a:t>
            </a:r>
            <a:r>
              <a:rPr lang="en-US" sz="6000" b="1" dirty="0">
                <a:solidFill>
                  <a:srgbClr val="FFFF00"/>
                </a:solidFill>
              </a:rPr>
              <a:t>Ahsan Uddin</a:t>
            </a:r>
          </a:p>
          <a:p>
            <a:r>
              <a:rPr lang="en-US" sz="6000" b="1" dirty="0">
                <a:solidFill>
                  <a:srgbClr val="C00000"/>
                </a:solidFill>
              </a:rPr>
              <a:t>Sub: English Second Paper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Topic: Voice </a:t>
            </a:r>
            <a:r>
              <a:rPr lang="en-US" sz="6000" b="1" dirty="0">
                <a:solidFill>
                  <a:srgbClr val="FFC000"/>
                </a:solidFill>
              </a:rPr>
              <a:t>Part-2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4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531">
        <p14:window dir="vert"/>
      </p:transition>
    </mc:Choice>
    <mc:Fallback xmlns="">
      <p:transition spd="slow" advTm="23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3018D-55C3-4D2C-AF88-40FAFD2B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295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Voice (Assertive)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BDE585-762C-4DC3-B381-44FEDBBA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913119"/>
          </a:xfrm>
          <a:solidFill>
            <a:srgbClr val="00B050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14800" b="1" dirty="0">
                <a:solidFill>
                  <a:schemeClr val="bg1"/>
                </a:solidFill>
              </a:rPr>
              <a:t>8. Past Perfect:</a:t>
            </a:r>
          </a:p>
          <a:p>
            <a:pPr marL="0" indent="0">
              <a:buNone/>
            </a:pPr>
            <a:r>
              <a:rPr lang="en-US" sz="14800" b="1" dirty="0">
                <a:solidFill>
                  <a:srgbClr val="FFFF00"/>
                </a:solidFill>
              </a:rPr>
              <a:t>Structure: Active voice:  Sub+ had+V3+Obj.</a:t>
            </a:r>
          </a:p>
          <a:p>
            <a:pPr marL="0" indent="0">
              <a:buNone/>
            </a:pPr>
            <a:r>
              <a:rPr lang="en-US" sz="14800" b="1" dirty="0">
                <a:solidFill>
                  <a:schemeClr val="bg1"/>
                </a:solidFill>
              </a:rPr>
              <a:t>Passive voice: Obj+had+been+V3 +............. + </a:t>
            </a:r>
            <a:r>
              <a:rPr lang="en-US" sz="14800" b="1" dirty="0" err="1">
                <a:solidFill>
                  <a:schemeClr val="bg1"/>
                </a:solidFill>
              </a:rPr>
              <a:t>by+Sub</a:t>
            </a:r>
            <a:r>
              <a:rPr lang="en-US" sz="14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4800" b="1" dirty="0">
                <a:solidFill>
                  <a:srgbClr val="FFFF00"/>
                </a:solidFill>
              </a:rPr>
              <a:t>Ex- A.V: They had done the hard work.</a:t>
            </a:r>
          </a:p>
          <a:p>
            <a:pPr marL="0" indent="0">
              <a:buNone/>
            </a:pPr>
            <a:r>
              <a:rPr lang="en-US" sz="14800" b="1" dirty="0">
                <a:solidFill>
                  <a:schemeClr val="bg1"/>
                </a:solidFill>
              </a:rPr>
              <a:t>P.V: The hard work had been done by them.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9578F-FF9F-41CF-9060-812B23F9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388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Voice (Assertive)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B7DA9-E12A-4D30-BDEA-BB6BFE28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7462"/>
            <a:ext cx="12191999" cy="5880537"/>
          </a:xfrm>
          <a:solidFill>
            <a:srgbClr val="00206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7100" b="1" dirty="0">
                <a:solidFill>
                  <a:schemeClr val="bg1"/>
                </a:solidFill>
              </a:rPr>
              <a:t> 9. Future Perfect:</a:t>
            </a:r>
          </a:p>
          <a:p>
            <a:pPr marL="0" indent="0">
              <a:buNone/>
            </a:pPr>
            <a:r>
              <a:rPr lang="en-US" sz="7100" b="1" dirty="0">
                <a:solidFill>
                  <a:srgbClr val="FFC000"/>
                </a:solidFill>
              </a:rPr>
              <a:t>Structure: Active voice:  Sub+ shall/will+have+V3+Obj.</a:t>
            </a:r>
          </a:p>
          <a:p>
            <a:pPr marL="0" indent="0">
              <a:buNone/>
            </a:pPr>
            <a:r>
              <a:rPr lang="en-US" sz="7100" b="1" dirty="0">
                <a:solidFill>
                  <a:schemeClr val="bg1"/>
                </a:solidFill>
              </a:rPr>
              <a:t>Passive voice: </a:t>
            </a:r>
            <a:r>
              <a:rPr lang="en-US" sz="7100" b="1" dirty="0" err="1">
                <a:solidFill>
                  <a:schemeClr val="bg1"/>
                </a:solidFill>
              </a:rPr>
              <a:t>Obj+shall</a:t>
            </a:r>
            <a:r>
              <a:rPr lang="en-US" sz="7100" b="1" dirty="0">
                <a:solidFill>
                  <a:schemeClr val="bg1"/>
                </a:solidFill>
              </a:rPr>
              <a:t>/will+have+been+V3 +............. + </a:t>
            </a:r>
            <a:r>
              <a:rPr lang="en-US" sz="7100" b="1" dirty="0" err="1">
                <a:solidFill>
                  <a:schemeClr val="bg1"/>
                </a:solidFill>
              </a:rPr>
              <a:t>by+Sub</a:t>
            </a:r>
            <a:r>
              <a:rPr lang="en-US" sz="71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7100" b="1" dirty="0">
                <a:solidFill>
                  <a:srgbClr val="FFC000"/>
                </a:solidFill>
              </a:rPr>
              <a:t>Ex- A.V: Father will have signed a deed.</a:t>
            </a:r>
          </a:p>
          <a:p>
            <a:pPr marL="0" indent="0">
              <a:buNone/>
            </a:pPr>
            <a:r>
              <a:rPr lang="en-US" sz="7100" b="1" dirty="0">
                <a:solidFill>
                  <a:schemeClr val="bg1"/>
                </a:solidFill>
              </a:rPr>
              <a:t>P.V: A deed will have been signed by father.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62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B689A-819E-4F3D-95DF-98B8AD4B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Bye, See you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F9500-CFD2-4193-AF89-724EE0578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12191999" cy="5032374"/>
          </a:xfrm>
          <a:solidFill>
            <a:schemeClr val="accent2"/>
          </a:solidFill>
        </p:spPr>
        <p:txBody>
          <a:bodyPr>
            <a:normAutofit fontScale="85000"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14900" b="1" dirty="0">
                <a:solidFill>
                  <a:schemeClr val="bg1"/>
                </a:solidFill>
              </a:rPr>
              <a:t>Work hard and be able to touch your dream.</a:t>
            </a:r>
          </a:p>
        </p:txBody>
      </p:sp>
    </p:spTree>
    <p:extLst>
      <p:ext uri="{BB962C8B-B14F-4D97-AF65-F5344CB8AC3E}">
        <p14:creationId xmlns:p14="http://schemas.microsoft.com/office/powerpoint/2010/main" val="4581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5F42FC-F6B7-4F12-A593-7D70A557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199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Learning Outcome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5A0C3EC5-AA9D-4B74-B39C-A8B95883FC9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640" y="853440"/>
          <a:ext cx="12151360" cy="600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283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84">
        <p14:ripple/>
      </p:transition>
    </mc:Choice>
    <mc:Fallback xmlns="">
      <p:transition spd="slow" advTm="5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F09AA-86DB-4523-B489-93CBE333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052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 Voice (Assertive Sentence)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3CA311-018A-43AA-903B-9E402BF8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35116"/>
            <a:ext cx="12191999" cy="5633545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Present Indefinite</a:t>
            </a:r>
            <a:r>
              <a:rPr lang="en-US" sz="6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Structure: Active voice:  Sub + V1 + Obj.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Passive voice: Obj+ am /is/are +V3 +..................... + by +Sub.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Ex: The principal teaches us English.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P.V: We are taught English by the principal.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4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819">
        <p14:ripple/>
      </p:transition>
    </mc:Choice>
    <mc:Fallback xmlns="">
      <p:transition spd="slow" advTm="15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4CD3D-E447-4AD9-9F3B-C7C4B1F4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388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Voice (Assertive)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945DF5-E06C-4309-9F18-747B25D9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87972"/>
            <a:ext cx="12191999" cy="578069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FFFF00"/>
                </a:solidFill>
              </a:rPr>
              <a:t>2. Past Indefinite:</a:t>
            </a:r>
            <a:endParaRPr lang="en-US" sz="6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Structure: Active voice:  Sub+V2+Obj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FF00"/>
                </a:solidFill>
              </a:rPr>
              <a:t>Passive voice: </a:t>
            </a:r>
            <a:r>
              <a:rPr lang="en-US" sz="6000" b="1" dirty="0" err="1">
                <a:solidFill>
                  <a:srgbClr val="FFFF00"/>
                </a:solidFill>
              </a:rPr>
              <a:t>Obj+was</a:t>
            </a:r>
            <a:r>
              <a:rPr lang="en-US" sz="6000" b="1" dirty="0">
                <a:solidFill>
                  <a:srgbClr val="FFFF00"/>
                </a:solidFill>
              </a:rPr>
              <a:t>/were+V3 +............. + </a:t>
            </a:r>
            <a:r>
              <a:rPr lang="en-US" sz="6000" b="1" dirty="0" err="1">
                <a:solidFill>
                  <a:srgbClr val="FFFF00"/>
                </a:solidFill>
              </a:rPr>
              <a:t>by+Sub</a:t>
            </a:r>
            <a:r>
              <a:rPr lang="en-US" sz="60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Ex- A.V: I called him a fool.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FF00"/>
                </a:solidFill>
              </a:rPr>
              <a:t>P.V: He was called a fool by me.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186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81DC6-32C9-4390-A93E-530C19B6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86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Voice(Assertive)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B8F9D-3937-41AD-8F39-2666850C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87972"/>
            <a:ext cx="12191999" cy="577018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C00000"/>
                </a:solidFill>
              </a:rPr>
              <a:t>3. Future Indefinite: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Structure: Active voice:  Sub+ shall/will+V1+Obj.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C00000"/>
                </a:solidFill>
              </a:rPr>
              <a:t>Passive voice: </a:t>
            </a:r>
            <a:r>
              <a:rPr lang="en-US" sz="6000" b="1" dirty="0" err="1">
                <a:solidFill>
                  <a:srgbClr val="C00000"/>
                </a:solidFill>
              </a:rPr>
              <a:t>Obj+shall</a:t>
            </a:r>
            <a:r>
              <a:rPr lang="en-US" sz="6000" b="1" dirty="0">
                <a:solidFill>
                  <a:srgbClr val="C00000"/>
                </a:solidFill>
              </a:rPr>
              <a:t>/will+be+V3 +............. + </a:t>
            </a:r>
            <a:r>
              <a:rPr lang="en-US" sz="6000" b="1" dirty="0" err="1">
                <a:solidFill>
                  <a:srgbClr val="C00000"/>
                </a:solidFill>
              </a:rPr>
              <a:t>by+Sub</a:t>
            </a:r>
            <a:r>
              <a:rPr lang="en-US" sz="60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Ex- A.V: Father will sign a deed.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C00000"/>
                </a:solidFill>
              </a:rPr>
              <a:t>P.V: A deed will be signed by father.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F4682-E28F-4575-9D40-DB68F286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" y="18256"/>
            <a:ext cx="12192000" cy="88563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Voice (Assertive)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9C91B4-FB52-450D-A317-A560F617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98484"/>
            <a:ext cx="12191999" cy="5841262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Present Continuous: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Structure: Active voice: Sub + am /is/ are +V1 +</a:t>
            </a:r>
            <a:r>
              <a:rPr lang="en-US" sz="6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6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+obj.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Passive voice: Obj+ am /is /are + being +V3 +..................  +   by +sub.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Ex: A.V: We are digging a cannel.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P.V: A cannel is being dug by 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7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82DB7-B705-4BA8-883E-A6EB805D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50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Voice (Assertive)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F9A45E-6928-4DD4-8643-82553529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4097"/>
            <a:ext cx="12192000" cy="5743902"/>
          </a:xfrm>
          <a:solidFill>
            <a:schemeClr val="accent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Past Continuous: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Structure: Active voice:  Sub+ was/were+V1+ing+Obj.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Passive voice: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Obj+was</a:t>
            </a: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/were+being+V3 +............. + </a:t>
            </a:r>
            <a:r>
              <a:rPr lang="en-US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by+Sub</a:t>
            </a: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6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Ex- A.V: We were doing the work.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P.V: The work was being done by 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8FE79-656C-4617-A38F-6DC72025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4559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Voice(Assertive)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5EECCF-4804-4FFA-A742-D7C7D7D5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6960"/>
            <a:ext cx="12192000" cy="5781039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500" b="1" dirty="0">
                <a:solidFill>
                  <a:schemeClr val="bg1"/>
                </a:solidFill>
              </a:rPr>
              <a:t>6. Future Continuous:</a:t>
            </a:r>
          </a:p>
          <a:p>
            <a:pPr marL="0" indent="0">
              <a:buNone/>
            </a:pPr>
            <a:r>
              <a:rPr lang="en-US" sz="6500" b="1" dirty="0">
                <a:solidFill>
                  <a:srgbClr val="FFFF00"/>
                </a:solidFill>
              </a:rPr>
              <a:t>Structure: Active voice:  Sub+ shall/will+be+V1+ing+Obj.</a:t>
            </a:r>
          </a:p>
          <a:p>
            <a:pPr marL="0" indent="0">
              <a:buNone/>
            </a:pPr>
            <a:r>
              <a:rPr lang="en-US" sz="6500" b="1" dirty="0">
                <a:solidFill>
                  <a:schemeClr val="bg1"/>
                </a:solidFill>
              </a:rPr>
              <a:t>Passive voice: </a:t>
            </a:r>
            <a:r>
              <a:rPr lang="en-US" sz="6500" b="1" dirty="0" err="1">
                <a:solidFill>
                  <a:schemeClr val="bg1"/>
                </a:solidFill>
              </a:rPr>
              <a:t>Obj+shall</a:t>
            </a:r>
            <a:r>
              <a:rPr lang="en-US" sz="6500" b="1" dirty="0">
                <a:solidFill>
                  <a:schemeClr val="bg1"/>
                </a:solidFill>
              </a:rPr>
              <a:t>/will+be+being+V3 +............. + </a:t>
            </a:r>
            <a:r>
              <a:rPr lang="en-US" sz="6500" b="1" dirty="0" err="1">
                <a:solidFill>
                  <a:schemeClr val="bg1"/>
                </a:solidFill>
              </a:rPr>
              <a:t>by+Sub</a:t>
            </a:r>
            <a:r>
              <a:rPr lang="en-US" sz="65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6500" b="1" dirty="0">
                <a:solidFill>
                  <a:srgbClr val="FFFF00"/>
                </a:solidFill>
              </a:rPr>
              <a:t>Ex- A.V: Father will be signing a deed.</a:t>
            </a:r>
          </a:p>
          <a:p>
            <a:pPr marL="0" indent="0">
              <a:buNone/>
            </a:pPr>
            <a:r>
              <a:rPr lang="en-US" sz="6500" b="1" dirty="0">
                <a:solidFill>
                  <a:schemeClr val="bg1"/>
                </a:solidFill>
              </a:rPr>
              <a:t>P.V: A deed will be being signed by father.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0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EAF7E-7032-491A-AF6C-8B07A254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Voice (Assertive)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55B3B4-1BEB-461E-AA66-45AE23AE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8786"/>
            <a:ext cx="12192000" cy="6059212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500" b="1" dirty="0">
                <a:solidFill>
                  <a:schemeClr val="bg1"/>
                </a:solidFill>
              </a:rPr>
              <a:t>7. Present Perfect:</a:t>
            </a:r>
          </a:p>
          <a:p>
            <a:pPr marL="0" indent="0">
              <a:buNone/>
            </a:pPr>
            <a:r>
              <a:rPr lang="en-US" sz="6500" b="1" dirty="0">
                <a:solidFill>
                  <a:srgbClr val="FFFF00"/>
                </a:solidFill>
              </a:rPr>
              <a:t>Structure: Active voice: Sub+ have/ has +V3+ Obj.</a:t>
            </a:r>
          </a:p>
          <a:p>
            <a:pPr marL="0" indent="0">
              <a:buNone/>
            </a:pPr>
            <a:r>
              <a:rPr lang="en-US" sz="6500" b="1" dirty="0">
                <a:solidFill>
                  <a:schemeClr val="bg1"/>
                </a:solidFill>
              </a:rPr>
              <a:t>Passive voice: </a:t>
            </a:r>
            <a:r>
              <a:rPr lang="en-US" sz="6500" b="1" dirty="0" err="1">
                <a:solidFill>
                  <a:schemeClr val="bg1"/>
                </a:solidFill>
              </a:rPr>
              <a:t>Obj+have</a:t>
            </a:r>
            <a:r>
              <a:rPr lang="en-US" sz="6500" b="1" dirty="0">
                <a:solidFill>
                  <a:schemeClr val="bg1"/>
                </a:solidFill>
              </a:rPr>
              <a:t> / has+been+V3 +............. + </a:t>
            </a:r>
            <a:r>
              <a:rPr lang="en-US" sz="6500" b="1" dirty="0" err="1">
                <a:solidFill>
                  <a:schemeClr val="bg1"/>
                </a:solidFill>
              </a:rPr>
              <a:t>by+Sub</a:t>
            </a:r>
            <a:r>
              <a:rPr lang="en-US" sz="65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6500" b="1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6500" b="1" dirty="0">
                <a:solidFill>
                  <a:srgbClr val="FFFF00"/>
                </a:solidFill>
              </a:rPr>
              <a:t>Ex: He has done the work.</a:t>
            </a:r>
          </a:p>
          <a:p>
            <a:pPr marL="0" indent="0">
              <a:buNone/>
            </a:pPr>
            <a:r>
              <a:rPr lang="en-US" sz="6500" b="1" dirty="0">
                <a:solidFill>
                  <a:schemeClr val="bg1"/>
                </a:solidFill>
              </a:rPr>
              <a:t>P.V: The work has been done by him.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442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Welcome To Online Class</vt:lpstr>
      <vt:lpstr>Learning Outcome</vt:lpstr>
      <vt:lpstr> Voice (Assertive Sentence)</vt:lpstr>
      <vt:lpstr>Voice (Assertive)</vt:lpstr>
      <vt:lpstr>Voice(Assertive)</vt:lpstr>
      <vt:lpstr>Voice (Assertive)</vt:lpstr>
      <vt:lpstr>Voice (Assertive)</vt:lpstr>
      <vt:lpstr>Voice(Assertive)</vt:lpstr>
      <vt:lpstr>Voice (Assertive)</vt:lpstr>
      <vt:lpstr>Voice (Assertive)</vt:lpstr>
      <vt:lpstr>Voice (Assertive)</vt:lpstr>
      <vt:lpstr>Bye, See you next week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Online Class</dc:title>
  <dc:creator>User</dc:creator>
  <cp:lastModifiedBy>User</cp:lastModifiedBy>
  <cp:revision>5</cp:revision>
  <dcterms:created xsi:type="dcterms:W3CDTF">2020-11-19T07:02:02Z</dcterms:created>
  <dcterms:modified xsi:type="dcterms:W3CDTF">2020-11-19T07:41:54Z</dcterms:modified>
</cp:coreProperties>
</file>