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1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44" r:id="rId3"/>
    <p:sldMasterId id="2147483756" r:id="rId4"/>
    <p:sldMasterId id="2147483851" r:id="rId5"/>
    <p:sldMasterId id="2147483875" r:id="rId6"/>
    <p:sldMasterId id="2147483909" r:id="rId7"/>
    <p:sldMasterId id="2147483921" r:id="rId8"/>
    <p:sldMasterId id="2147483969" r:id="rId9"/>
    <p:sldMasterId id="2147484005" r:id="rId10"/>
    <p:sldMasterId id="2147484023" r:id="rId11"/>
    <p:sldMasterId id="2147484058" r:id="rId12"/>
  </p:sldMasterIdLst>
  <p:notesMasterIdLst>
    <p:notesMasterId r:id="rId29"/>
  </p:notesMasterIdLst>
  <p:sldIdLst>
    <p:sldId id="258" r:id="rId13"/>
    <p:sldId id="301" r:id="rId14"/>
    <p:sldId id="25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F03D-3CA8-479C-BB99-47246A1FC06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BEB95-7C41-4AD3-80D3-BEE8660E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4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3117D1-384B-4767-842C-4EA5356DB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CEF470-821F-4D60-8DAF-481FB65DF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E5C38-B4C1-41EE-8779-BD47F466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10D78-C701-4099-91FF-7A7CB6E0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FDC2B1-E297-4BDB-B704-727DB09B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04369-9960-4E8E-9D18-62B8B0FD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AE7DF5-6862-4D95-974B-232153EAF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8A2016-D767-4D81-97B5-41C70E83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C3560-0012-43D8-B042-6B4164CE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8CBB39-D3C2-461B-962E-103750B3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363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86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131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65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38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115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2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557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27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531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BD20C61-E9A9-4CD0-9234-508228571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EAE4B2-4399-4A5C-8A25-5E81BAD34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B3A7D0-3225-4C50-B81B-227EA928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1C8905-C89A-4985-AEE7-94FA29C3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7B35B4-42C2-45ED-8173-53AAA260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51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55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1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1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65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72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960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165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952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06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1239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832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03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64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006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308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51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866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782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51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2270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12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6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191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3531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825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87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150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4804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570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1780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57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166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10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97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55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10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56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25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09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650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6885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1134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802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828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22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58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502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20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98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67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6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684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53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24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27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52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544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48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6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8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3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4DE83-E44E-45EF-BBF3-B6B0AD60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54E333-1BD0-43D4-BD62-650F861E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5D90CA-A90F-4B56-9533-1FEC92B9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B9F466-CE36-40A6-BD81-B2C6E74D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EA1AE8-A847-4E57-94CB-FA51EF66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18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31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99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90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C937F-7A29-43EE-ACE2-043AC514E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F9DE54-A03F-45A5-9C07-A2436DC69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0F8FA9-68FA-4498-970A-3622627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32A020-6A35-404E-B141-7D66D9A3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5AB2A6-B8DC-4664-9D9B-B7435EE1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27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314E6-B531-4482-9AAE-D79C70D4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5728B5-9BCB-4C8D-9BA1-2CE01A94D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E79ECD-1355-4758-AFF6-6E3D1BD4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021CAE-5F83-4F56-B59C-0F42958C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BA1F33-FDC4-41B1-ACCB-2941DAA0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09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4A65C-E5BE-4A25-8A62-5B658C72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00A910-1259-4CED-96C5-E584C8F37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73E7F5-ABDA-4FF4-9CF2-8165B0C2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1618E-66A2-4195-9AC5-7786F827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F91E76-A686-4366-BED8-A6B0284D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3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65A4E-6F37-4370-8E3E-FA001CBB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0084CD-F14E-4BFF-9324-EA7E8979E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C9E16D-689D-407F-9B0B-4F9AFB498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FC13B0-484B-4D65-A9FD-1A552D0A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2148E5-D46A-455D-9F4D-958CE0B0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DEA6BA-0D75-4B03-A2BD-E8A9D324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7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79ACF-0CB1-41E3-B05D-6D6161EB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FE8771-645A-480A-89A1-A6CF8A7A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3E2384-9F48-4DCA-88CC-103AD68E7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EA0F67-E611-4E58-B8B5-57B3DF40F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C602CC-2CAB-4716-ACCA-0B293F301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4817B9-0C61-49CE-91D0-63F8F37F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237AB2-EC28-45E3-98F7-EFF3DC43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1E48A6-CFE2-42C8-AF34-7138282E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16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FFB7B-831F-4934-B325-3BD867F9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BEEFD-A25C-44E2-AAFC-63B7D95A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21B575-5564-437A-83D5-20AC620E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B4AD62-E38E-4B2F-9FFE-66BF523A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4117E2-C795-4356-A482-1E21ED64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081186-E96D-4D44-B85B-D781F9DF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431F5D-11C9-46BF-A8F6-091E20EA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4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D4D80-E6E2-4663-A290-85F6F965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D1F8A9-E516-4C01-826F-5B711783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7F8669-0E12-4235-B1F2-4CDECB7B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A5285-DCA4-4C3D-8E4B-F6B69952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EBD174-30AF-4487-970B-98A04C7B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1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23A8-C0ED-4093-B4CB-9B852EAC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79CBB-65FD-47E7-8C0E-12101EFF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ADABFF-6C1B-4E9D-8B0B-85D0070C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8F13C9-92C3-4490-8A05-7EA2BCC4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418A1A-2347-4DAC-8DD7-430DF53E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35C3BE-0845-4A69-BEA8-99D9F50F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0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C89B3-1D5E-4441-BFDE-B9F3EB7C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F9DA87-C384-4100-A293-4737BBA9F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F07C1E-C94E-44CF-897A-2478BA54B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C3253B-70EB-4BB3-AD21-E03663EA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126E82-7106-40CA-8822-49679B44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1BF700-55C7-4E4A-8750-223D04E9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8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CC7F6-94E2-4375-91F4-72298FCE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24F545-57E1-48CE-8D01-C28CD7860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286AA-8044-45EC-AD76-ACDA8A3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4E378F-91B7-42F9-802E-DEAD07BC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D1D385-A50C-4442-859F-120B0882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33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59BCF9-943F-4311-AC2E-F8CFD5E7E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A2E1B3-B881-4CA0-A3FA-F3BAFBFEE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7F085D-703C-4936-9351-B10FC517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FB2E79-9C27-4F70-808A-D90EABBE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5047D-AA23-4AE7-A9EE-24E63CD1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8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4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9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5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1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5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B338C-B520-4D4A-89C1-23FC2F1E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DCFA9D-F66D-4042-9E45-96E8029A0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25440B-CED6-40F1-974D-A26F3DD7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FA7CF4-8FFC-40E2-815F-662104AD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75A70A-AC12-4232-A02F-3FA71831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6FEFE3-C638-40C5-B02D-B12A5E3E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5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0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8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1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8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050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8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738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8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3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0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66BFD-B342-47A1-AC9B-FDD46F36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102EB4-3D2D-42D4-A28E-C6E2C982B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266563-63B0-4E36-B5E2-9D1601D71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359DEA-32FF-4316-B7B0-9315E93CA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82EE76-D013-47A9-A8AE-1D8182C2B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3CC67B-F5AC-4D23-A095-2BEDE778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CBC849-DAF5-48F1-9EAB-434AAA91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E13B04-1C12-4FE3-A3D6-9A44516D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9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7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46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587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02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30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59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43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95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8F544-6DAD-42F4-8B1C-F80EE55C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B3B7D7-816D-4B85-B76A-2F621481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BF3075-A921-4990-8FEF-3499DA33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9A91DE-A0A7-48F9-8B37-DB591566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8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60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1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3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6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1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46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21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52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8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547B20-23AD-458A-B2BB-6993F467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318251-7296-43AA-A556-B5FAC2FC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15EA03-CBDF-4CE8-9A0B-2B758A70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1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2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931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52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585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89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12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0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4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EABE-B6B8-4B36-B625-83AB5204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94B99-99E9-4415-9281-B474A6BA3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25A52C-C1EC-48A8-BF7C-4EAA51BEF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FF1B91-7DF5-438C-B52D-D0E46F46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A2022D-FF4E-41C0-859C-C1A08E17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58E130-3D2F-4C74-B798-936C2ECF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1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945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85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2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71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5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48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414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15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0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F99F3-9E8F-4694-8C36-374EB079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4EED46-1844-41C5-97BA-3C543BD72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2C5902-4E25-45A7-A5A2-E67118E1F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E026B7-C549-4981-AA2B-158C8CBE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A1EEA2-1E14-474D-A55F-9A59EE8C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4F5E78-983F-4AF0-8338-D9AB4CB4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786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977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91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277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2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9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77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81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27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34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2.jp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A84E1B-A036-4724-B4F6-700365B4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44DF74-2AB7-4C85-A92E-D5F31F76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3AC2FF-32ED-4FE0-951D-42751E62D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358389-D508-4511-9F66-850229F7E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ACD13F-922D-4E8B-BB09-9D834388F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6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2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91AE16-20A3-41A0-94E8-A7FD25C7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04DE2-DFB0-4225-A1F0-4730AE98E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AC262-18C5-40ED-8E16-A04E417D3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F9715-CF17-4A68-91C5-72A5717F6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200592-31F6-444E-83D4-7C3B62AA4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28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E156D-5379-4375-BDDC-A59E01D9115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6077D0-2105-4E70-8672-08756753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1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5634C0-B6EB-4377-8DEB-CC1BC2A65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-58514"/>
            <a:ext cx="11627701" cy="6744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D698BF-BAC7-4834-8548-3928C9206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31" y="4049881"/>
            <a:ext cx="5564945" cy="253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F72354-82AB-47FD-A840-26A1F3830A5C}"/>
              </a:ext>
            </a:extLst>
          </p:cNvPr>
          <p:cNvSpPr txBox="1"/>
          <p:nvPr/>
        </p:nvSpPr>
        <p:spPr>
          <a:xfrm>
            <a:off x="-1" y="-58513"/>
            <a:ext cx="9235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239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39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3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F016AE3-68E7-43AB-A535-D431171ABEE5}"/>
              </a:ext>
            </a:extLst>
          </p:cNvPr>
          <p:cNvCxnSpPr/>
          <p:nvPr/>
        </p:nvCxnSpPr>
        <p:spPr>
          <a:xfrm flipH="1">
            <a:off x="9332821" y="398206"/>
            <a:ext cx="386366" cy="38103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5936C44-1B0B-45C6-B9E6-C1032618DD57}"/>
              </a:ext>
            </a:extLst>
          </p:cNvPr>
          <p:cNvCxnSpPr/>
          <p:nvPr/>
        </p:nvCxnSpPr>
        <p:spPr>
          <a:xfrm flipH="1">
            <a:off x="9864522" y="825910"/>
            <a:ext cx="250722" cy="3121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A48BCEC-DCB2-4E80-A28A-4E25705CDDB0}"/>
              </a:ext>
            </a:extLst>
          </p:cNvPr>
          <p:cNvCxnSpPr>
            <a:cxnSpLocks/>
          </p:cNvCxnSpPr>
          <p:nvPr/>
        </p:nvCxnSpPr>
        <p:spPr>
          <a:xfrm flipH="1">
            <a:off x="10309124" y="1548581"/>
            <a:ext cx="176979" cy="21975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3821CF-7721-494B-A743-78E3AC720EBB}"/>
              </a:ext>
            </a:extLst>
          </p:cNvPr>
          <p:cNvSpPr txBox="1"/>
          <p:nvPr/>
        </p:nvSpPr>
        <p:spPr>
          <a:xfrm>
            <a:off x="1330641" y="2716249"/>
            <a:ext cx="151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EB7E75B-A15F-45B0-A789-AE8AF0A7C0D9}"/>
              </a:ext>
            </a:extLst>
          </p:cNvPr>
          <p:cNvCxnSpPr>
            <a:cxnSpLocks/>
          </p:cNvCxnSpPr>
          <p:nvPr/>
        </p:nvCxnSpPr>
        <p:spPr>
          <a:xfrm>
            <a:off x="631710" y="3778135"/>
            <a:ext cx="2126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F68A65D-3B28-49D1-B37C-C894E5B74A19}"/>
              </a:ext>
            </a:extLst>
          </p:cNvPr>
          <p:cNvSpPr txBox="1"/>
          <p:nvPr/>
        </p:nvSpPr>
        <p:spPr>
          <a:xfrm rot="5400000">
            <a:off x="-634150" y="2926084"/>
            <a:ext cx="364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C67E2C-A300-40E4-BDFD-A76DF13CE6EF}"/>
              </a:ext>
            </a:extLst>
          </p:cNvPr>
          <p:cNvSpPr txBox="1"/>
          <p:nvPr/>
        </p:nvSpPr>
        <p:spPr>
          <a:xfrm rot="5400000">
            <a:off x="339436" y="2938942"/>
            <a:ext cx="364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8B5307E-6273-49CD-9D15-47283557BC63}"/>
              </a:ext>
            </a:extLst>
          </p:cNvPr>
          <p:cNvSpPr txBox="1"/>
          <p:nvPr/>
        </p:nvSpPr>
        <p:spPr>
          <a:xfrm>
            <a:off x="325951" y="2454440"/>
            <a:ext cx="677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3B40FC-423A-4331-9880-3CA97FF3D053}"/>
              </a:ext>
            </a:extLst>
          </p:cNvPr>
          <p:cNvSpPr txBox="1"/>
          <p:nvPr/>
        </p:nvSpPr>
        <p:spPr>
          <a:xfrm>
            <a:off x="1354339" y="3705780"/>
            <a:ext cx="54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C7FD7A-69EC-441B-897F-078044B34943}"/>
              </a:ext>
            </a:extLst>
          </p:cNvPr>
          <p:cNvSpPr txBox="1"/>
          <p:nvPr/>
        </p:nvSpPr>
        <p:spPr>
          <a:xfrm>
            <a:off x="2153198" y="3705780"/>
            <a:ext cx="811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xmlns="" id="{D99339E2-8B8B-4A8D-A644-BD24A16F7C58}"/>
              </a:ext>
            </a:extLst>
          </p:cNvPr>
          <p:cNvSpPr/>
          <p:nvPr/>
        </p:nvSpPr>
        <p:spPr>
          <a:xfrm>
            <a:off x="3256917" y="412047"/>
            <a:ext cx="7627392" cy="105941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xmlns="" id="{7691B924-4E2C-4316-9976-20F48B0AD5D5}"/>
              </a:ext>
            </a:extLst>
          </p:cNvPr>
          <p:cNvSpPr/>
          <p:nvPr/>
        </p:nvSpPr>
        <p:spPr>
          <a:xfrm>
            <a:off x="3085247" y="2739774"/>
            <a:ext cx="8318091" cy="1059412"/>
          </a:xfrm>
          <a:prstGeom prst="cloudCallout">
            <a:avLst>
              <a:gd name="adj1" fmla="val -20478"/>
              <a:gd name="adj2" fmla="val 597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0D29BB0-B9E4-492B-B006-89714D390BA1}"/>
              </a:ext>
            </a:extLst>
          </p:cNvPr>
          <p:cNvSpPr txBox="1"/>
          <p:nvPr/>
        </p:nvSpPr>
        <p:spPr>
          <a:xfrm>
            <a:off x="4602971" y="587810"/>
            <a:ext cx="5676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এককের স্থানের অংক যোগ করি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B501FB-D051-4BD1-AFC1-60F924397242}"/>
              </a:ext>
            </a:extLst>
          </p:cNvPr>
          <p:cNvSpPr txBox="1"/>
          <p:nvPr/>
        </p:nvSpPr>
        <p:spPr>
          <a:xfrm>
            <a:off x="4456670" y="3052270"/>
            <a:ext cx="5676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দশকের স্থানের অংক যোগ করি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60A314D-138E-44C2-B840-044264386A2C}"/>
              </a:ext>
            </a:extLst>
          </p:cNvPr>
          <p:cNvSpPr txBox="1"/>
          <p:nvPr/>
        </p:nvSpPr>
        <p:spPr>
          <a:xfrm>
            <a:off x="4751421" y="2075533"/>
            <a:ext cx="4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3139FC6-F5A7-45C1-8674-2331F4DFEF89}"/>
              </a:ext>
            </a:extLst>
          </p:cNvPr>
          <p:cNvSpPr txBox="1"/>
          <p:nvPr/>
        </p:nvSpPr>
        <p:spPr>
          <a:xfrm>
            <a:off x="4338668" y="3895554"/>
            <a:ext cx="4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7DB7F9C-F985-4B1D-AD7E-36AAFD04ED7E}"/>
              </a:ext>
            </a:extLst>
          </p:cNvPr>
          <p:cNvSpPr txBox="1"/>
          <p:nvPr/>
        </p:nvSpPr>
        <p:spPr>
          <a:xfrm>
            <a:off x="8929697" y="3895554"/>
            <a:ext cx="4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3414FC2-7121-4D07-B2F8-0D45434ADB2E}"/>
              </a:ext>
            </a:extLst>
          </p:cNvPr>
          <p:cNvSpPr txBox="1"/>
          <p:nvPr/>
        </p:nvSpPr>
        <p:spPr>
          <a:xfrm>
            <a:off x="5609490" y="3917695"/>
            <a:ext cx="4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660FA8C-7793-4628-8D01-34EDA2528B6A}"/>
              </a:ext>
            </a:extLst>
          </p:cNvPr>
          <p:cNvSpPr txBox="1"/>
          <p:nvPr/>
        </p:nvSpPr>
        <p:spPr>
          <a:xfrm>
            <a:off x="6718126" y="3895554"/>
            <a:ext cx="607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53956BA-F916-4464-A543-DB735177C88E}"/>
              </a:ext>
            </a:extLst>
          </p:cNvPr>
          <p:cNvSpPr txBox="1"/>
          <p:nvPr/>
        </p:nvSpPr>
        <p:spPr>
          <a:xfrm>
            <a:off x="7920995" y="3895554"/>
            <a:ext cx="4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7B6701-45D5-4718-81CD-1AFADB4B9AF9}"/>
              </a:ext>
            </a:extLst>
          </p:cNvPr>
          <p:cNvSpPr txBox="1"/>
          <p:nvPr/>
        </p:nvSpPr>
        <p:spPr>
          <a:xfrm>
            <a:off x="5710069" y="2094253"/>
            <a:ext cx="4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E4E2530-CC4B-49FB-963D-ECFC4E2662CB}"/>
              </a:ext>
            </a:extLst>
          </p:cNvPr>
          <p:cNvSpPr txBox="1"/>
          <p:nvPr/>
        </p:nvSpPr>
        <p:spPr>
          <a:xfrm>
            <a:off x="8244752" y="2075533"/>
            <a:ext cx="4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9015D83-F140-41CA-80A7-7D30256DC115}"/>
              </a:ext>
            </a:extLst>
          </p:cNvPr>
          <p:cNvSpPr txBox="1"/>
          <p:nvPr/>
        </p:nvSpPr>
        <p:spPr>
          <a:xfrm>
            <a:off x="6602246" y="2094253"/>
            <a:ext cx="4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5E14E3-7683-4A62-B61A-C669A76A5438}"/>
              </a:ext>
            </a:extLst>
          </p:cNvPr>
          <p:cNvSpPr txBox="1"/>
          <p:nvPr/>
        </p:nvSpPr>
        <p:spPr>
          <a:xfrm>
            <a:off x="7494423" y="2075533"/>
            <a:ext cx="4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2397" y="2047685"/>
            <a:ext cx="1356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440" y="1625625"/>
            <a:ext cx="1034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5421" y="1655381"/>
            <a:ext cx="118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47CFE25-74A4-4580-A9B5-D6DDCCD37291}"/>
              </a:ext>
            </a:extLst>
          </p:cNvPr>
          <p:cNvSpPr txBox="1"/>
          <p:nvPr/>
        </p:nvSpPr>
        <p:spPr>
          <a:xfrm>
            <a:off x="10619045" y="3867606"/>
            <a:ext cx="1180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B0EBEAB-73B9-4CD4-BA6D-160812C40F52}"/>
              </a:ext>
            </a:extLst>
          </p:cNvPr>
          <p:cNvCxnSpPr>
            <a:cxnSpLocks/>
          </p:cNvCxnSpPr>
          <p:nvPr/>
        </p:nvCxnSpPr>
        <p:spPr>
          <a:xfrm>
            <a:off x="9985592" y="5842336"/>
            <a:ext cx="207955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6C0DB25-9D2A-403B-ADE7-DDAA1673E2DE}"/>
              </a:ext>
            </a:extLst>
          </p:cNvPr>
          <p:cNvSpPr/>
          <p:nvPr/>
        </p:nvSpPr>
        <p:spPr>
          <a:xfrm>
            <a:off x="9596573" y="4603440"/>
            <a:ext cx="8306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EC7FD7A-69EC-441B-897F-078044B34943}"/>
              </a:ext>
            </a:extLst>
          </p:cNvPr>
          <p:cNvSpPr txBox="1"/>
          <p:nvPr/>
        </p:nvSpPr>
        <p:spPr>
          <a:xfrm>
            <a:off x="10152266" y="5842337"/>
            <a:ext cx="1835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/>
      <p:bldP spid="26" grpId="0"/>
      <p:bldP spid="27" grpId="0"/>
      <p:bldP spid="29" grpId="0" animBg="1"/>
      <p:bldP spid="30" grpId="0" animBg="1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/>
      <p:bldP spid="4" grpId="0"/>
      <p:bldP spid="6" grpId="0"/>
      <p:bldP spid="7" grpId="0"/>
      <p:bldP spid="28" grpId="0"/>
      <p:bldP spid="32" grpId="0"/>
      <p:bldP spid="32" grpId="1"/>
      <p:bldP spid="42" grpId="0"/>
      <p:bldP spid="42" grpId="1"/>
      <p:bldP spid="45" grpId="0"/>
      <p:bldP spid="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xmlns="" id="{9058EC92-9ED4-4FD8-9642-C534A5859C8C}"/>
              </a:ext>
            </a:extLst>
          </p:cNvPr>
          <p:cNvSpPr/>
          <p:nvPr/>
        </p:nvSpPr>
        <p:spPr>
          <a:xfrm>
            <a:off x="1828800" y="1106128"/>
            <a:ext cx="9999406" cy="4055807"/>
          </a:xfrm>
          <a:prstGeom prst="flowChartMultidocument">
            <a:avLst/>
          </a:prstGeom>
          <a:solidFill>
            <a:schemeClr val="tx2">
              <a:lumMod val="9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2033D3-5487-4C36-ACE7-41DAF114681A}"/>
              </a:ext>
            </a:extLst>
          </p:cNvPr>
          <p:cNvSpPr txBox="1"/>
          <p:nvPr/>
        </p:nvSpPr>
        <p:spPr>
          <a:xfrm>
            <a:off x="2949676" y="2349201"/>
            <a:ext cx="8268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   অনুশীলন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95919AD4-2E5C-42CB-AE1C-A2A83225A9DB}"/>
              </a:ext>
            </a:extLst>
          </p:cNvPr>
          <p:cNvSpPr/>
          <p:nvPr/>
        </p:nvSpPr>
        <p:spPr>
          <a:xfrm>
            <a:off x="2964426" y="93302"/>
            <a:ext cx="7197212" cy="1017639"/>
          </a:xfrm>
          <a:prstGeom prst="wedgeEllipseCallout">
            <a:avLst>
              <a:gd name="adj1" fmla="val 2508"/>
              <a:gd name="adj2" fmla="val 92935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F3DA2F-F368-46C2-99D5-6FAB09BE1BD8}"/>
              </a:ext>
            </a:extLst>
          </p:cNvPr>
          <p:cNvSpPr txBox="1"/>
          <p:nvPr/>
        </p:nvSpPr>
        <p:spPr>
          <a:xfrm>
            <a:off x="4675238" y="0"/>
            <a:ext cx="4188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048591E4-5615-475B-8179-8542D1465348}"/>
              </a:ext>
            </a:extLst>
          </p:cNvPr>
          <p:cNvSpPr/>
          <p:nvPr/>
        </p:nvSpPr>
        <p:spPr>
          <a:xfrm>
            <a:off x="3067665" y="1451653"/>
            <a:ext cx="7403690" cy="1323439"/>
          </a:xfrm>
          <a:prstGeom prst="rightArrow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BCB0B85B-4448-45C8-A7D3-1DF46BDC2D5C}"/>
              </a:ext>
            </a:extLst>
          </p:cNvPr>
          <p:cNvSpPr/>
          <p:nvPr/>
        </p:nvSpPr>
        <p:spPr>
          <a:xfrm>
            <a:off x="3775587" y="1884772"/>
            <a:ext cx="663678" cy="457199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71D882-B6AF-4135-A180-728D06DA6A59}"/>
              </a:ext>
            </a:extLst>
          </p:cNvPr>
          <p:cNvSpPr txBox="1"/>
          <p:nvPr/>
        </p:nvSpPr>
        <p:spPr>
          <a:xfrm>
            <a:off x="4754684" y="1484169"/>
            <a:ext cx="36166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করঃ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935A6307-1649-44C1-B128-4D8590B7CE7E}"/>
              </a:ext>
            </a:extLst>
          </p:cNvPr>
          <p:cNvSpPr/>
          <p:nvPr/>
        </p:nvSpPr>
        <p:spPr>
          <a:xfrm>
            <a:off x="1991032" y="2844479"/>
            <a:ext cx="2763652" cy="1017639"/>
          </a:xfrm>
          <a:prstGeom prst="downArrow">
            <a:avLst>
              <a:gd name="adj1" fmla="val 50000"/>
              <a:gd name="adj2" fmla="val 54348"/>
            </a:avLst>
          </a:prstGeom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379A2BD2-5D29-4816-AC24-30551CC23FA2}"/>
              </a:ext>
            </a:extLst>
          </p:cNvPr>
          <p:cNvSpPr/>
          <p:nvPr/>
        </p:nvSpPr>
        <p:spPr>
          <a:xfrm>
            <a:off x="5387684" y="2903306"/>
            <a:ext cx="2763652" cy="1017639"/>
          </a:xfrm>
          <a:prstGeom prst="downArrow">
            <a:avLst>
              <a:gd name="adj1" fmla="val 50000"/>
              <a:gd name="adj2" fmla="val 54348"/>
            </a:avLst>
          </a:prstGeom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5F56B58C-322D-42EB-A82F-914E7637A015}"/>
              </a:ext>
            </a:extLst>
          </p:cNvPr>
          <p:cNvSpPr/>
          <p:nvPr/>
        </p:nvSpPr>
        <p:spPr>
          <a:xfrm>
            <a:off x="8779812" y="2920180"/>
            <a:ext cx="2763652" cy="1017639"/>
          </a:xfrm>
          <a:prstGeom prst="downArrow">
            <a:avLst>
              <a:gd name="adj1" fmla="val 50000"/>
              <a:gd name="adj2" fmla="val 54348"/>
            </a:avLst>
          </a:prstGeom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5F62BD-6478-4C74-B09B-F4A3EEA1829C}"/>
              </a:ext>
            </a:extLst>
          </p:cNvPr>
          <p:cNvSpPr txBox="1"/>
          <p:nvPr/>
        </p:nvSpPr>
        <p:spPr>
          <a:xfrm>
            <a:off x="2964426" y="2920180"/>
            <a:ext cx="123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জবা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4ED99F-CA78-4BEB-9444-EEFE960A4D83}"/>
              </a:ext>
            </a:extLst>
          </p:cNvPr>
          <p:cNvSpPr txBox="1"/>
          <p:nvPr/>
        </p:nvSpPr>
        <p:spPr>
          <a:xfrm>
            <a:off x="6258232" y="2999355"/>
            <a:ext cx="1341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DE7B1B-E0D1-4011-AD43-658BC9E4333E}"/>
              </a:ext>
            </a:extLst>
          </p:cNvPr>
          <p:cNvSpPr txBox="1"/>
          <p:nvPr/>
        </p:nvSpPr>
        <p:spPr>
          <a:xfrm>
            <a:off x="9461089" y="3034688"/>
            <a:ext cx="1401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5CF4CF-3BEE-4E4F-975C-DA37F4E23061}"/>
              </a:ext>
            </a:extLst>
          </p:cNvPr>
          <p:cNvSpPr txBox="1"/>
          <p:nvPr/>
        </p:nvSpPr>
        <p:spPr>
          <a:xfrm>
            <a:off x="2299176" y="4436090"/>
            <a:ext cx="2763652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E431D1-3BD1-4697-B988-29AB83D21075}"/>
              </a:ext>
            </a:extLst>
          </p:cNvPr>
          <p:cNvSpPr txBox="1"/>
          <p:nvPr/>
        </p:nvSpPr>
        <p:spPr>
          <a:xfrm>
            <a:off x="2785380" y="3963335"/>
            <a:ext cx="1174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 ৫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 ৩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7ACBF5-5E00-410A-9475-7FEF78A83F1D}"/>
              </a:ext>
            </a:extLst>
          </p:cNvPr>
          <p:cNvSpPr txBox="1"/>
          <p:nvPr/>
        </p:nvSpPr>
        <p:spPr>
          <a:xfrm>
            <a:off x="6253906" y="4082906"/>
            <a:ext cx="1174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 ২ 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 ৭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0A46F3-4BDD-43D7-9355-CCFE65481F8D}"/>
              </a:ext>
            </a:extLst>
          </p:cNvPr>
          <p:cNvSpPr txBox="1"/>
          <p:nvPr/>
        </p:nvSpPr>
        <p:spPr>
          <a:xfrm>
            <a:off x="9883877" y="4082907"/>
            <a:ext cx="1174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 ৪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 ১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C2A8BE-35A6-4B6D-8A01-0DB4BA59658F}"/>
              </a:ext>
            </a:extLst>
          </p:cNvPr>
          <p:cNvCxnSpPr>
            <a:cxnSpLocks/>
          </p:cNvCxnSpPr>
          <p:nvPr/>
        </p:nvCxnSpPr>
        <p:spPr>
          <a:xfrm flipV="1">
            <a:off x="2190335" y="5471985"/>
            <a:ext cx="1902541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E5B1685-2F69-4AA4-A65A-D025E7269087}"/>
              </a:ext>
            </a:extLst>
          </p:cNvPr>
          <p:cNvCxnSpPr>
            <a:cxnSpLocks/>
          </p:cNvCxnSpPr>
          <p:nvPr/>
        </p:nvCxnSpPr>
        <p:spPr>
          <a:xfrm>
            <a:off x="5387684" y="5450987"/>
            <a:ext cx="2211866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450D707-D462-4DA1-9B72-ED40862FCBA1}"/>
              </a:ext>
            </a:extLst>
          </p:cNvPr>
          <p:cNvCxnSpPr>
            <a:cxnSpLocks/>
          </p:cNvCxnSpPr>
          <p:nvPr/>
        </p:nvCxnSpPr>
        <p:spPr>
          <a:xfrm>
            <a:off x="9306232" y="5450987"/>
            <a:ext cx="2089748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4B54F1E-1066-4D10-87FB-14856B7D7085}"/>
              </a:ext>
            </a:extLst>
          </p:cNvPr>
          <p:cNvSpPr txBox="1"/>
          <p:nvPr/>
        </p:nvSpPr>
        <p:spPr>
          <a:xfrm>
            <a:off x="2190335" y="4418522"/>
            <a:ext cx="64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A34ACCE-FB4A-4FE0-A399-DE57152BDDCE}"/>
              </a:ext>
            </a:extLst>
          </p:cNvPr>
          <p:cNvSpPr txBox="1"/>
          <p:nvPr/>
        </p:nvSpPr>
        <p:spPr>
          <a:xfrm>
            <a:off x="9306232" y="4545135"/>
            <a:ext cx="64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C1FE6C3-2FE2-4490-9FC6-1D5785DFC6E6}"/>
              </a:ext>
            </a:extLst>
          </p:cNvPr>
          <p:cNvSpPr txBox="1"/>
          <p:nvPr/>
        </p:nvSpPr>
        <p:spPr>
          <a:xfrm>
            <a:off x="5604977" y="4505336"/>
            <a:ext cx="64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2E732B9-D3FF-4CEB-8441-4D7C615AD1BF}"/>
              </a:ext>
            </a:extLst>
          </p:cNvPr>
          <p:cNvSpPr txBox="1"/>
          <p:nvPr/>
        </p:nvSpPr>
        <p:spPr>
          <a:xfrm>
            <a:off x="12929419" y="1415741"/>
            <a:ext cx="648929" cy="77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D4B1C68-2F57-4064-AEBA-4C4EDC5A2B61}"/>
              </a:ext>
            </a:extLst>
          </p:cNvPr>
          <p:cNvSpPr txBox="1"/>
          <p:nvPr/>
        </p:nvSpPr>
        <p:spPr>
          <a:xfrm>
            <a:off x="13081819" y="1568141"/>
            <a:ext cx="648929" cy="77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FEB7B86-F232-4B83-81E8-22A73AE47547}"/>
              </a:ext>
            </a:extLst>
          </p:cNvPr>
          <p:cNvSpPr txBox="1"/>
          <p:nvPr/>
        </p:nvSpPr>
        <p:spPr>
          <a:xfrm>
            <a:off x="13386619" y="1872941"/>
            <a:ext cx="648929" cy="77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2CBD3D3-0293-449E-AB97-455777BDEF90}"/>
              </a:ext>
            </a:extLst>
          </p:cNvPr>
          <p:cNvSpPr txBox="1"/>
          <p:nvPr/>
        </p:nvSpPr>
        <p:spPr>
          <a:xfrm>
            <a:off x="13214554" y="3163988"/>
            <a:ext cx="648929" cy="77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041F878-AA2D-4719-A118-9C812BFEA30E}"/>
              </a:ext>
            </a:extLst>
          </p:cNvPr>
          <p:cNvSpPr txBox="1"/>
          <p:nvPr/>
        </p:nvSpPr>
        <p:spPr>
          <a:xfrm>
            <a:off x="2785380" y="5580622"/>
            <a:ext cx="99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 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F3C6175-A985-4AEC-B30C-DAFE95F5BBAA}"/>
              </a:ext>
            </a:extLst>
          </p:cNvPr>
          <p:cNvSpPr txBox="1"/>
          <p:nvPr/>
        </p:nvSpPr>
        <p:spPr>
          <a:xfrm>
            <a:off x="9883877" y="5648954"/>
            <a:ext cx="99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 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1213C48-F85D-4FE1-843A-8889C4AE3257}"/>
              </a:ext>
            </a:extLst>
          </p:cNvPr>
          <p:cNvSpPr txBox="1"/>
          <p:nvPr/>
        </p:nvSpPr>
        <p:spPr>
          <a:xfrm>
            <a:off x="6367125" y="5678736"/>
            <a:ext cx="99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 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6" grpId="0"/>
      <p:bldP spid="19" grpId="0"/>
      <p:bldP spid="20" grpId="0"/>
      <p:bldP spid="21" grpId="0"/>
      <p:bldP spid="33" grpId="0"/>
      <p:bldP spid="34" grpId="0"/>
      <p:bldP spid="35" grpId="0"/>
      <p:bldP spid="44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63000">
              <a:schemeClr val="accent4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FEFC3434-7034-4BE3-A14E-BBB72859EE97}"/>
              </a:ext>
            </a:extLst>
          </p:cNvPr>
          <p:cNvSpPr/>
          <p:nvPr/>
        </p:nvSpPr>
        <p:spPr>
          <a:xfrm>
            <a:off x="1056968" y="442453"/>
            <a:ext cx="9679858" cy="128020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C6E280-9088-41E9-83D4-AE25365DEB82}"/>
              </a:ext>
            </a:extLst>
          </p:cNvPr>
          <p:cNvSpPr txBox="1"/>
          <p:nvPr/>
        </p:nvSpPr>
        <p:spPr>
          <a:xfrm>
            <a:off x="2158180" y="620888"/>
            <a:ext cx="747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বই এর ১৯ নং পৃষ্ঠা খোল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3EE84DAB-5F0C-4844-AC87-DBAB5BAECD04}"/>
              </a:ext>
            </a:extLst>
          </p:cNvPr>
          <p:cNvSpPr/>
          <p:nvPr/>
        </p:nvSpPr>
        <p:spPr>
          <a:xfrm>
            <a:off x="3731342" y="2168013"/>
            <a:ext cx="5235677" cy="4247534"/>
          </a:xfrm>
          <a:prstGeom prst="smileyFac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3">
                <a:lumMod val="75000"/>
              </a:schemeClr>
            </a:gs>
            <a:gs pos="63000">
              <a:schemeClr val="accent4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tored Data 1">
            <a:extLst>
              <a:ext uri="{FF2B5EF4-FFF2-40B4-BE49-F238E27FC236}">
                <a16:creationId xmlns:a16="http://schemas.microsoft.com/office/drawing/2014/main" xmlns="" id="{028BB934-6082-4183-A196-FC025523BF03}"/>
              </a:ext>
            </a:extLst>
          </p:cNvPr>
          <p:cNvSpPr/>
          <p:nvPr/>
        </p:nvSpPr>
        <p:spPr>
          <a:xfrm>
            <a:off x="1179868" y="945857"/>
            <a:ext cx="4928420" cy="1179871"/>
          </a:xfrm>
          <a:prstGeom prst="flowChartOnlineStorag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9019CC-3321-42EF-AC64-133665066F6E}"/>
              </a:ext>
            </a:extLst>
          </p:cNvPr>
          <p:cNvSpPr txBox="1"/>
          <p:nvPr/>
        </p:nvSpPr>
        <p:spPr>
          <a:xfrm>
            <a:off x="2491247" y="1074127"/>
            <a:ext cx="3362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69E28C-9541-4288-BEE4-A97EC5324D4A}"/>
              </a:ext>
            </a:extLst>
          </p:cNvPr>
          <p:cNvSpPr txBox="1"/>
          <p:nvPr/>
        </p:nvSpPr>
        <p:spPr>
          <a:xfrm>
            <a:off x="2859958" y="3498324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 ০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 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79CAD7-F876-4915-A8DD-BF2CED967B43}"/>
              </a:ext>
            </a:extLst>
          </p:cNvPr>
          <p:cNvSpPr txBox="1"/>
          <p:nvPr/>
        </p:nvSpPr>
        <p:spPr>
          <a:xfrm>
            <a:off x="7580673" y="3589582"/>
            <a:ext cx="131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 ৬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 ০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1FA2B56-C654-41C5-A6EA-1D78DB5FCBD9}"/>
              </a:ext>
            </a:extLst>
          </p:cNvPr>
          <p:cNvCxnSpPr/>
          <p:nvPr/>
        </p:nvCxnSpPr>
        <p:spPr>
          <a:xfrm>
            <a:off x="2005780" y="5078362"/>
            <a:ext cx="2403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DE4A0D1-4A69-480F-B07E-A8F203657912}"/>
              </a:ext>
            </a:extLst>
          </p:cNvPr>
          <p:cNvCxnSpPr/>
          <p:nvPr/>
        </p:nvCxnSpPr>
        <p:spPr>
          <a:xfrm>
            <a:off x="6599903" y="5078362"/>
            <a:ext cx="2403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8953D3-7CCC-4AD4-8765-0B44FEF8C044}"/>
              </a:ext>
            </a:extLst>
          </p:cNvPr>
          <p:cNvSpPr txBox="1"/>
          <p:nvPr/>
        </p:nvSpPr>
        <p:spPr>
          <a:xfrm>
            <a:off x="2186449" y="3990766"/>
            <a:ext cx="75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3E44C6-756A-478A-B210-B0F263C126C5}"/>
              </a:ext>
            </a:extLst>
          </p:cNvPr>
          <p:cNvSpPr txBox="1"/>
          <p:nvPr/>
        </p:nvSpPr>
        <p:spPr>
          <a:xfrm>
            <a:off x="6985822" y="4062701"/>
            <a:ext cx="75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xmlns="" id="{F1E443CA-6A32-45E5-A357-99B08582EF98}"/>
              </a:ext>
            </a:extLst>
          </p:cNvPr>
          <p:cNvSpPr/>
          <p:nvPr/>
        </p:nvSpPr>
        <p:spPr>
          <a:xfrm>
            <a:off x="7361906" y="1149829"/>
            <a:ext cx="3650226" cy="969069"/>
          </a:xfrm>
          <a:prstGeom prst="flowChartTerminator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08F467-9148-446A-958D-A81B62C42683}"/>
              </a:ext>
            </a:extLst>
          </p:cNvPr>
          <p:cNvSpPr txBox="1"/>
          <p:nvPr/>
        </p:nvSpPr>
        <p:spPr>
          <a:xfrm>
            <a:off x="8307032" y="1280420"/>
            <a:ext cx="203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F3B350-D2B1-4556-9D8B-BA751DDF6687}"/>
              </a:ext>
            </a:extLst>
          </p:cNvPr>
          <p:cNvSpPr txBox="1"/>
          <p:nvPr/>
        </p:nvSpPr>
        <p:spPr>
          <a:xfrm>
            <a:off x="2938617" y="5144718"/>
            <a:ext cx="97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 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1D8E55-957B-49B3-A058-322039C0E5D5}"/>
              </a:ext>
            </a:extLst>
          </p:cNvPr>
          <p:cNvSpPr txBox="1"/>
          <p:nvPr/>
        </p:nvSpPr>
        <p:spPr>
          <a:xfrm>
            <a:off x="7580673" y="5032197"/>
            <a:ext cx="97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৯ 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xmlns="" id="{CC405D8D-7E74-494E-8257-BF06B8007533}"/>
              </a:ext>
            </a:extLst>
          </p:cNvPr>
          <p:cNvSpPr/>
          <p:nvPr/>
        </p:nvSpPr>
        <p:spPr>
          <a:xfrm>
            <a:off x="2975488" y="223188"/>
            <a:ext cx="5530646" cy="1156760"/>
          </a:xfrm>
          <a:prstGeom prst="wave">
            <a:avLst>
              <a:gd name="adj1" fmla="val 12500"/>
              <a:gd name="adj2" fmla="val 194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159ADA-83F8-4F52-B4E8-596214382E54}"/>
              </a:ext>
            </a:extLst>
          </p:cNvPr>
          <p:cNvSpPr txBox="1"/>
          <p:nvPr/>
        </p:nvSpPr>
        <p:spPr>
          <a:xfrm>
            <a:off x="4186085" y="289566"/>
            <a:ext cx="3819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C1D9F2-1DF4-46C2-9F1F-7418A1D5147A}"/>
              </a:ext>
            </a:extLst>
          </p:cNvPr>
          <p:cNvSpPr txBox="1"/>
          <p:nvPr/>
        </p:nvSpPr>
        <p:spPr>
          <a:xfrm>
            <a:off x="2787445" y="2074105"/>
            <a:ext cx="117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 ০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 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374B3C-B3CB-4D9C-ACDD-98DE8414516B}"/>
              </a:ext>
            </a:extLst>
          </p:cNvPr>
          <p:cNvSpPr txBox="1"/>
          <p:nvPr/>
        </p:nvSpPr>
        <p:spPr>
          <a:xfrm>
            <a:off x="7138219" y="2109019"/>
            <a:ext cx="117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 ৩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৫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639FD86-2DA8-4E77-BA70-A406465900BC}"/>
              </a:ext>
            </a:extLst>
          </p:cNvPr>
          <p:cNvCxnSpPr/>
          <p:nvPr/>
        </p:nvCxnSpPr>
        <p:spPr>
          <a:xfrm>
            <a:off x="2150808" y="3692012"/>
            <a:ext cx="2035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D1DC9DC-5A24-4B45-B67D-2F6C386FF97A}"/>
              </a:ext>
            </a:extLst>
          </p:cNvPr>
          <p:cNvCxnSpPr/>
          <p:nvPr/>
        </p:nvCxnSpPr>
        <p:spPr>
          <a:xfrm>
            <a:off x="6710516" y="3677264"/>
            <a:ext cx="2035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9F4A55-B758-41CD-9969-F9FBCB2572DC}"/>
              </a:ext>
            </a:extLst>
          </p:cNvPr>
          <p:cNvSpPr txBox="1"/>
          <p:nvPr/>
        </p:nvSpPr>
        <p:spPr>
          <a:xfrm>
            <a:off x="2182761" y="2691016"/>
            <a:ext cx="60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C2371A-021D-4155-89A8-887B91078466}"/>
              </a:ext>
            </a:extLst>
          </p:cNvPr>
          <p:cNvSpPr txBox="1"/>
          <p:nvPr/>
        </p:nvSpPr>
        <p:spPr>
          <a:xfrm>
            <a:off x="6946490" y="2735824"/>
            <a:ext cx="60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xmlns="" id="{4702784C-189F-41BF-A252-36E24AADCCB4}"/>
              </a:ext>
            </a:extLst>
          </p:cNvPr>
          <p:cNvSpPr/>
          <p:nvPr/>
        </p:nvSpPr>
        <p:spPr>
          <a:xfrm>
            <a:off x="9404555" y="167956"/>
            <a:ext cx="1838634" cy="1906149"/>
          </a:xfrm>
          <a:prstGeom prst="sun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xmlns="" id="{D73561A6-DE2C-4ADC-B0BC-CA2E4F463C58}"/>
              </a:ext>
            </a:extLst>
          </p:cNvPr>
          <p:cNvSpPr/>
          <p:nvPr/>
        </p:nvSpPr>
        <p:spPr>
          <a:xfrm>
            <a:off x="238433" y="68571"/>
            <a:ext cx="1838634" cy="1906149"/>
          </a:xfrm>
          <a:prstGeom prst="sun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11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7" y="1281425"/>
            <a:ext cx="4186752" cy="438750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3434A2-D641-4255-9EC9-EB0C9EBA0763}"/>
              </a:ext>
            </a:extLst>
          </p:cNvPr>
          <p:cNvSpPr txBox="1"/>
          <p:nvPr/>
        </p:nvSpPr>
        <p:spPr>
          <a:xfrm>
            <a:off x="4906449" y="383409"/>
            <a:ext cx="72855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49" y="3418321"/>
            <a:ext cx="7285551" cy="34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8763" y="-100364"/>
            <a:ext cx="12193323" cy="6958364"/>
            <a:chOff x="-1324" y="49238"/>
            <a:chExt cx="12193323" cy="6958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711061" y="1859338"/>
              <a:ext cx="6858001" cy="34385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6605952" y="1321193"/>
              <a:ext cx="6858001" cy="431409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204546" y="1739301"/>
            <a:ext cx="66053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মফিজ </a:t>
            </a:r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bn-BD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রাজের হাওলা সরকারি প্রাথমিক বিদ্যালয়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হাতিয়া, নোয়াখালী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7" y="1135345"/>
            <a:ext cx="3048001" cy="3526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4511" y="470783"/>
            <a:ext cx="5105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9A39D10-AE37-44E7-B3DD-AFF36A4B8492}"/>
              </a:ext>
            </a:extLst>
          </p:cNvPr>
          <p:cNvSpPr/>
          <p:nvPr/>
        </p:nvSpPr>
        <p:spPr>
          <a:xfrm>
            <a:off x="2433484" y="376604"/>
            <a:ext cx="6975988" cy="1569660"/>
          </a:xfrm>
          <a:prstGeom prst="ellipse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E01870-76C0-4265-9C03-386081DD1AE8}"/>
              </a:ext>
            </a:extLst>
          </p:cNvPr>
          <p:cNvSpPr txBox="1"/>
          <p:nvPr/>
        </p:nvSpPr>
        <p:spPr>
          <a:xfrm>
            <a:off x="3170904" y="509340"/>
            <a:ext cx="5501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4901" y="2079000"/>
            <a:ext cx="9717206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২য় 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যোগ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পাঠ্যাংশ-২.যোগ (২ অংকের সংখ্যা)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-১৭  সময়-৪০ মিনিট    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362201" y="228601"/>
            <a:ext cx="7134533" cy="1725561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982" y="2065462"/>
            <a:ext cx="10591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১- উপকরণ ব্যবহার করে যোগ করতে পারবে।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(যোগফল হবে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অনুর্ধ্ব ১০০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অংকবিশিষ্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উপরে-নিচে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পাশাপাশি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7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A9A2676-713B-4FB6-B946-F84BA7929CF1}"/>
              </a:ext>
            </a:extLst>
          </p:cNvPr>
          <p:cNvSpPr txBox="1"/>
          <p:nvPr/>
        </p:nvSpPr>
        <p:spPr>
          <a:xfrm>
            <a:off x="874277" y="337869"/>
            <a:ext cx="10441858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   চলো আজ আমরা একটি সংখ্যার ছড়া শুনব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smtClean="0">
                <a:latin typeface="NikoshBAN" panose="02000000000000000000" pitchFamily="2" charset="0"/>
                <a:cs typeface="NikoshBAN" panose="02000000000000000000" pitchFamily="2" charset="0"/>
              </a:rPr>
              <a:t>দেখব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Object 12">
            <a:hlinkClick r:id="" action="ppaction://ole?verb=0"/>
            <a:extLst>
              <a:ext uri="{FF2B5EF4-FFF2-40B4-BE49-F238E27FC236}">
                <a16:creationId xmlns:a16="http://schemas.microsoft.com/office/drawing/2014/main" xmlns="" id="{1BC30320-D33E-48E1-9255-CE72FDE5E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87298"/>
              </p:ext>
            </p:extLst>
          </p:nvPr>
        </p:nvGraphicFramePr>
        <p:xfrm>
          <a:off x="5500688" y="3208338"/>
          <a:ext cx="11890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r Shell Object" showAsIcon="1" r:id="rId3" imgW="1189080" imgH="437760" progId="Package">
                  <p:embed/>
                </p:oleObj>
              </mc:Choice>
              <mc:Fallback>
                <p:oleObj name="Packager Shell Object" showAsIcon="1" r:id="rId3" imgW="1189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0688" y="3208338"/>
                        <a:ext cx="11890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0870CF4C-DF9B-4538-B586-5407CF3D306E}"/>
              </a:ext>
            </a:extLst>
          </p:cNvPr>
          <p:cNvSpPr/>
          <p:nvPr/>
        </p:nvSpPr>
        <p:spPr>
          <a:xfrm>
            <a:off x="1818968" y="612058"/>
            <a:ext cx="8554063" cy="280219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D014CB-978E-4BF8-95FC-330C7F5BED92}"/>
              </a:ext>
            </a:extLst>
          </p:cNvPr>
          <p:cNvSpPr txBox="1"/>
          <p:nvPr/>
        </p:nvSpPr>
        <p:spPr>
          <a:xfrm>
            <a:off x="2984089" y="1520071"/>
            <a:ext cx="622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 (হাতে না রেখে)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xmlns="" id="{0482F36A-9332-49AE-ADBD-D13213FA5680}"/>
              </a:ext>
            </a:extLst>
          </p:cNvPr>
          <p:cNvSpPr/>
          <p:nvPr/>
        </p:nvSpPr>
        <p:spPr>
          <a:xfrm>
            <a:off x="3923071" y="2831690"/>
            <a:ext cx="2890683" cy="3038167"/>
          </a:xfrm>
          <a:prstGeom prst="mathPlus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1D64DD-A50E-4525-AF68-1A2FB1D4DAF7}"/>
              </a:ext>
            </a:extLst>
          </p:cNvPr>
          <p:cNvSpPr txBox="1"/>
          <p:nvPr/>
        </p:nvSpPr>
        <p:spPr>
          <a:xfrm>
            <a:off x="840658" y="612058"/>
            <a:ext cx="10766323" cy="496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Beveled 4">
            <a:extLst>
              <a:ext uri="{FF2B5EF4-FFF2-40B4-BE49-F238E27FC236}">
                <a16:creationId xmlns:a16="http://schemas.microsoft.com/office/drawing/2014/main" xmlns="" id="{E0785128-FBE6-4784-B9CE-B6EF54F78CAD}"/>
              </a:ext>
            </a:extLst>
          </p:cNvPr>
          <p:cNvSpPr/>
          <p:nvPr/>
        </p:nvSpPr>
        <p:spPr>
          <a:xfrm>
            <a:off x="1253613" y="412955"/>
            <a:ext cx="9424219" cy="6001913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8D9941-0B7C-42BC-8AC2-3FE27E1FD1FF}"/>
              </a:ext>
            </a:extLst>
          </p:cNvPr>
          <p:cNvSpPr txBox="1"/>
          <p:nvPr/>
        </p:nvSpPr>
        <p:spPr>
          <a:xfrm>
            <a:off x="2086897" y="1830757"/>
            <a:ext cx="7757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কক্ষে শিশুদের হাতে মার্বেল দিয়ে গণনা করে যোগ করতে সহয়তা করব ।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4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FE4D14-03A8-4216-9A5F-12CBE79A4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2" y="3142243"/>
            <a:ext cx="2190279" cy="27073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497E88E6-750F-4076-B2BE-34F42163E431}"/>
              </a:ext>
            </a:extLst>
          </p:cNvPr>
          <p:cNvSpPr/>
          <p:nvPr/>
        </p:nvSpPr>
        <p:spPr>
          <a:xfrm>
            <a:off x="1702191" y="100858"/>
            <a:ext cx="8234534" cy="2417337"/>
          </a:xfrm>
          <a:prstGeom prst="wedgeEllipseCallout">
            <a:avLst>
              <a:gd name="adj1" fmla="val 59258"/>
              <a:gd name="adj2" fmla="val 25392"/>
            </a:avLst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ECB5C4-7438-48D1-8C35-AE9583C96C33}"/>
              </a:ext>
            </a:extLst>
          </p:cNvPr>
          <p:cNvSpPr txBox="1"/>
          <p:nvPr/>
        </p:nvSpPr>
        <p:spPr>
          <a:xfrm>
            <a:off x="3311013" y="391602"/>
            <a:ext cx="5921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কাছে ৩২ টি মার্বেল আছে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xmlns="" id="{E0AFE385-2B56-48D5-AA50-9B243C649F0B}"/>
              </a:ext>
            </a:extLst>
          </p:cNvPr>
          <p:cNvSpPr/>
          <p:nvPr/>
        </p:nvSpPr>
        <p:spPr>
          <a:xfrm>
            <a:off x="2489982" y="3018755"/>
            <a:ext cx="9702018" cy="1938640"/>
          </a:xfrm>
          <a:prstGeom prst="wedgeEllipseCallout">
            <a:avLst>
              <a:gd name="adj1" fmla="val -49053"/>
              <a:gd name="adj2" fmla="val 55653"/>
            </a:avLst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5C07A2-FCA9-46BF-AA42-00D302641958}"/>
              </a:ext>
            </a:extLst>
          </p:cNvPr>
          <p:cNvSpPr txBox="1"/>
          <p:nvPr/>
        </p:nvSpPr>
        <p:spPr>
          <a:xfrm>
            <a:off x="3311013" y="3480243"/>
            <a:ext cx="7582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কাছে ২৪ টি মার্বেল আছে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96BA20-4147-447C-B88F-E8C733B6C86D}"/>
              </a:ext>
            </a:extLst>
          </p:cNvPr>
          <p:cNvSpPr txBox="1"/>
          <p:nvPr/>
        </p:nvSpPr>
        <p:spPr>
          <a:xfrm>
            <a:off x="3764525" y="5457955"/>
            <a:ext cx="6884718" cy="92333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মোট কতটি মার্বেল আছে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E6D73F-4430-4A29-8939-4A66A135F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26" y="120883"/>
            <a:ext cx="2536172" cy="30213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39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xmlns="" id="{971728DD-C741-4029-99E5-8852853D3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5185"/>
              </p:ext>
            </p:extLst>
          </p:nvPr>
        </p:nvGraphicFramePr>
        <p:xfrm>
          <a:off x="409677" y="342812"/>
          <a:ext cx="6831781" cy="99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673">
                  <a:extLst>
                    <a:ext uri="{9D8B030D-6E8A-4147-A177-3AD203B41FA5}">
                      <a16:colId xmlns:a16="http://schemas.microsoft.com/office/drawing/2014/main" xmlns="" val="1854963303"/>
                    </a:ext>
                  </a:extLst>
                </a:gridCol>
                <a:gridCol w="3100108">
                  <a:extLst>
                    <a:ext uri="{9D8B030D-6E8A-4147-A177-3AD203B41FA5}">
                      <a16:colId xmlns:a16="http://schemas.microsoft.com/office/drawing/2014/main" xmlns="" val="4270479772"/>
                    </a:ext>
                  </a:extLst>
                </a:gridCol>
              </a:tblGrid>
              <a:tr h="9937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712858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C3494EF4-2954-4768-94A0-5A799342E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118971"/>
              </p:ext>
            </p:extLst>
          </p:nvPr>
        </p:nvGraphicFramePr>
        <p:xfrm>
          <a:off x="409677" y="1383438"/>
          <a:ext cx="6917546" cy="54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7546">
                  <a:extLst>
                    <a:ext uri="{9D8B030D-6E8A-4147-A177-3AD203B41FA5}">
                      <a16:colId xmlns:a16="http://schemas.microsoft.com/office/drawing/2014/main" xmlns="" val="178840848"/>
                    </a:ext>
                  </a:extLst>
                </a:gridCol>
              </a:tblGrid>
              <a:tr h="711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979375"/>
                  </a:ext>
                </a:extLst>
              </a:tr>
              <a:tr h="6837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9665501"/>
                  </a:ext>
                </a:extLst>
              </a:tr>
              <a:tr h="648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855128"/>
                  </a:ext>
                </a:extLst>
              </a:tr>
              <a:tr h="648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25942"/>
                  </a:ext>
                </a:extLst>
              </a:tr>
              <a:tr h="8363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642840"/>
                  </a:ext>
                </a:extLst>
              </a:tr>
              <a:tr h="648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514754"/>
                  </a:ext>
                </a:extLst>
              </a:tr>
              <a:tr h="648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296080"/>
                  </a:ext>
                </a:extLst>
              </a:tr>
              <a:tr h="648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917643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336966D-0D62-46E1-8A76-FC3A22880D14}"/>
              </a:ext>
            </a:extLst>
          </p:cNvPr>
          <p:cNvCxnSpPr>
            <a:cxnSpLocks/>
          </p:cNvCxnSpPr>
          <p:nvPr/>
        </p:nvCxnSpPr>
        <p:spPr>
          <a:xfrm>
            <a:off x="4070555" y="1474839"/>
            <a:ext cx="60629" cy="5038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23E12E-0376-411A-BACE-EF340EDEA616}"/>
              </a:ext>
            </a:extLst>
          </p:cNvPr>
          <p:cNvSpPr txBox="1"/>
          <p:nvPr/>
        </p:nvSpPr>
        <p:spPr>
          <a:xfrm>
            <a:off x="1595902" y="404105"/>
            <a:ext cx="1486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দশক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C9010A-FA2F-4EE7-ADCE-750BFA2EE286}"/>
              </a:ext>
            </a:extLst>
          </p:cNvPr>
          <p:cNvSpPr txBox="1"/>
          <p:nvPr/>
        </p:nvSpPr>
        <p:spPr>
          <a:xfrm>
            <a:off x="4937596" y="404105"/>
            <a:ext cx="2389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6" name="Table 36">
            <a:extLst>
              <a:ext uri="{FF2B5EF4-FFF2-40B4-BE49-F238E27FC236}">
                <a16:creationId xmlns:a16="http://schemas.microsoft.com/office/drawing/2014/main" xmlns="" id="{CC0ED452-2E0C-4FCE-843F-A935BE94F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69662"/>
              </p:ext>
            </p:extLst>
          </p:nvPr>
        </p:nvGraphicFramePr>
        <p:xfrm>
          <a:off x="4921438" y="1873045"/>
          <a:ext cx="1475412" cy="99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412">
                  <a:extLst>
                    <a:ext uri="{9D8B030D-6E8A-4147-A177-3AD203B41FA5}">
                      <a16:colId xmlns:a16="http://schemas.microsoft.com/office/drawing/2014/main" xmlns="" val="52343219"/>
                    </a:ext>
                  </a:extLst>
                </a:gridCol>
              </a:tblGrid>
              <a:tr h="9920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2961996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BCA91B1-41AC-4660-A879-F1897215A9B1}"/>
              </a:ext>
            </a:extLst>
          </p:cNvPr>
          <p:cNvCxnSpPr>
            <a:cxnSpLocks/>
          </p:cNvCxnSpPr>
          <p:nvPr/>
        </p:nvCxnSpPr>
        <p:spPr>
          <a:xfrm>
            <a:off x="379362" y="4059283"/>
            <a:ext cx="6947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51F051D-730A-4A46-887E-1EDDA0965363}"/>
              </a:ext>
            </a:extLst>
          </p:cNvPr>
          <p:cNvSpPr/>
          <p:nvPr/>
        </p:nvSpPr>
        <p:spPr>
          <a:xfrm>
            <a:off x="663677" y="1785296"/>
            <a:ext cx="589936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389A72C-F3AC-441A-9964-CA6369394FC8}"/>
              </a:ext>
            </a:extLst>
          </p:cNvPr>
          <p:cNvSpPr/>
          <p:nvPr/>
        </p:nvSpPr>
        <p:spPr>
          <a:xfrm>
            <a:off x="1749221" y="3753643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0AFF18B-4223-44F0-BD46-6E0A2AA7F444}"/>
              </a:ext>
            </a:extLst>
          </p:cNvPr>
          <p:cNvSpPr/>
          <p:nvPr/>
        </p:nvSpPr>
        <p:spPr>
          <a:xfrm>
            <a:off x="663677" y="2026909"/>
            <a:ext cx="589936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838A97F-BA4F-4AD8-9AFD-0D0A201E5462}"/>
              </a:ext>
            </a:extLst>
          </p:cNvPr>
          <p:cNvSpPr/>
          <p:nvPr/>
        </p:nvSpPr>
        <p:spPr>
          <a:xfrm>
            <a:off x="665514" y="2241912"/>
            <a:ext cx="589936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9036AB4-141C-4FE8-A5F1-E0CF46859673}"/>
              </a:ext>
            </a:extLst>
          </p:cNvPr>
          <p:cNvSpPr/>
          <p:nvPr/>
        </p:nvSpPr>
        <p:spPr>
          <a:xfrm>
            <a:off x="663677" y="2498796"/>
            <a:ext cx="589936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1E3E3C1-6CB9-4FB5-A265-142113A8FBF4}"/>
              </a:ext>
            </a:extLst>
          </p:cNvPr>
          <p:cNvSpPr/>
          <p:nvPr/>
        </p:nvSpPr>
        <p:spPr>
          <a:xfrm>
            <a:off x="663677" y="2708751"/>
            <a:ext cx="589936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CF79D87-9D32-4E83-8B76-A1CBBEBA1516}"/>
              </a:ext>
            </a:extLst>
          </p:cNvPr>
          <p:cNvSpPr/>
          <p:nvPr/>
        </p:nvSpPr>
        <p:spPr>
          <a:xfrm>
            <a:off x="663677" y="2953574"/>
            <a:ext cx="589936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1F77D1F-E8B5-446F-B057-354A189BEB04}"/>
              </a:ext>
            </a:extLst>
          </p:cNvPr>
          <p:cNvSpPr/>
          <p:nvPr/>
        </p:nvSpPr>
        <p:spPr>
          <a:xfrm>
            <a:off x="663677" y="3163529"/>
            <a:ext cx="589936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C9DB692-1F8C-4410-9B14-6107C83CCB83}"/>
              </a:ext>
            </a:extLst>
          </p:cNvPr>
          <p:cNvSpPr/>
          <p:nvPr/>
        </p:nvSpPr>
        <p:spPr>
          <a:xfrm>
            <a:off x="663677" y="3368531"/>
            <a:ext cx="589936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0914756-86BA-4174-B8D5-EBA3AEA3277B}"/>
              </a:ext>
            </a:extLst>
          </p:cNvPr>
          <p:cNvSpPr/>
          <p:nvPr/>
        </p:nvSpPr>
        <p:spPr>
          <a:xfrm>
            <a:off x="665313" y="3613354"/>
            <a:ext cx="589936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948D470-9195-453C-88B8-824925824A37}"/>
              </a:ext>
            </a:extLst>
          </p:cNvPr>
          <p:cNvSpPr/>
          <p:nvPr/>
        </p:nvSpPr>
        <p:spPr>
          <a:xfrm>
            <a:off x="665313" y="3790335"/>
            <a:ext cx="589936" cy="28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A0F53C5E-5EF9-4C91-B294-99B4ABD4803C}"/>
              </a:ext>
            </a:extLst>
          </p:cNvPr>
          <p:cNvSpPr/>
          <p:nvPr/>
        </p:nvSpPr>
        <p:spPr>
          <a:xfrm>
            <a:off x="660793" y="1474839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A8ECFC42-9CBC-444A-9F33-2F052C95D5E4}"/>
              </a:ext>
            </a:extLst>
          </p:cNvPr>
          <p:cNvSpPr/>
          <p:nvPr/>
        </p:nvSpPr>
        <p:spPr>
          <a:xfrm>
            <a:off x="1759053" y="1552636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786D2E7-8F5D-43E3-9CEF-E3F6FC00DEA8}"/>
              </a:ext>
            </a:extLst>
          </p:cNvPr>
          <p:cNvSpPr/>
          <p:nvPr/>
        </p:nvSpPr>
        <p:spPr>
          <a:xfrm>
            <a:off x="1748899" y="1778633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3651D08-3FCA-446F-91C6-60A02C140E77}"/>
              </a:ext>
            </a:extLst>
          </p:cNvPr>
          <p:cNvSpPr/>
          <p:nvPr/>
        </p:nvSpPr>
        <p:spPr>
          <a:xfrm>
            <a:off x="1759053" y="2077457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E00FE5B-7B18-4C3B-BFB2-7214B1CB7E33}"/>
              </a:ext>
            </a:extLst>
          </p:cNvPr>
          <p:cNvSpPr/>
          <p:nvPr/>
        </p:nvSpPr>
        <p:spPr>
          <a:xfrm>
            <a:off x="1759053" y="2391403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DE64A201-34C3-44E9-8D17-3618F4B72687}"/>
              </a:ext>
            </a:extLst>
          </p:cNvPr>
          <p:cNvSpPr/>
          <p:nvPr/>
        </p:nvSpPr>
        <p:spPr>
          <a:xfrm>
            <a:off x="1759053" y="2661040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337288A-2886-4639-87FF-78B4CF5DAF60}"/>
              </a:ext>
            </a:extLst>
          </p:cNvPr>
          <p:cNvSpPr/>
          <p:nvPr/>
        </p:nvSpPr>
        <p:spPr>
          <a:xfrm>
            <a:off x="1759053" y="2946355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DB9362E-C79B-4B3B-A6D9-9C47938A2488}"/>
              </a:ext>
            </a:extLst>
          </p:cNvPr>
          <p:cNvSpPr/>
          <p:nvPr/>
        </p:nvSpPr>
        <p:spPr>
          <a:xfrm>
            <a:off x="1749221" y="3201268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2688D79-0313-4ECC-88E2-B0C682F7AA5D}"/>
              </a:ext>
            </a:extLst>
          </p:cNvPr>
          <p:cNvSpPr/>
          <p:nvPr/>
        </p:nvSpPr>
        <p:spPr>
          <a:xfrm>
            <a:off x="1761686" y="3486518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798C4BF8-F048-4CA1-A36F-66AA64CD8865}"/>
              </a:ext>
            </a:extLst>
          </p:cNvPr>
          <p:cNvSpPr/>
          <p:nvPr/>
        </p:nvSpPr>
        <p:spPr>
          <a:xfrm>
            <a:off x="2858059" y="1501691"/>
            <a:ext cx="589936" cy="218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9F85B90-A25E-46FE-82B7-BFA5639B217B}"/>
              </a:ext>
            </a:extLst>
          </p:cNvPr>
          <p:cNvSpPr/>
          <p:nvPr/>
        </p:nvSpPr>
        <p:spPr>
          <a:xfrm>
            <a:off x="2863811" y="1708053"/>
            <a:ext cx="589936" cy="37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5ACA067-9B11-4FDA-AB7B-565B8597CFDE}"/>
              </a:ext>
            </a:extLst>
          </p:cNvPr>
          <p:cNvSpPr/>
          <p:nvPr/>
        </p:nvSpPr>
        <p:spPr>
          <a:xfrm>
            <a:off x="2848065" y="1965210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C6E550D-1426-4D99-812E-D73D4A1A5BC6}"/>
              </a:ext>
            </a:extLst>
          </p:cNvPr>
          <p:cNvSpPr/>
          <p:nvPr/>
        </p:nvSpPr>
        <p:spPr>
          <a:xfrm>
            <a:off x="2848065" y="2110159"/>
            <a:ext cx="589936" cy="325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AA1E55C-7CAA-4D68-828F-3FEB0E2CD3B5}"/>
              </a:ext>
            </a:extLst>
          </p:cNvPr>
          <p:cNvSpPr/>
          <p:nvPr/>
        </p:nvSpPr>
        <p:spPr>
          <a:xfrm>
            <a:off x="2844275" y="2344565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895A7865-AC2A-4EA2-8B03-C0480DB341BE}"/>
              </a:ext>
            </a:extLst>
          </p:cNvPr>
          <p:cNvSpPr/>
          <p:nvPr/>
        </p:nvSpPr>
        <p:spPr>
          <a:xfrm>
            <a:off x="2862688" y="2630076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0B47B12-41F5-46F3-9344-62978AB1CFFE}"/>
              </a:ext>
            </a:extLst>
          </p:cNvPr>
          <p:cNvSpPr/>
          <p:nvPr/>
        </p:nvSpPr>
        <p:spPr>
          <a:xfrm>
            <a:off x="2861187" y="2882441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EABB024-AE4F-418C-8C7D-628D99533364}"/>
              </a:ext>
            </a:extLst>
          </p:cNvPr>
          <p:cNvSpPr/>
          <p:nvPr/>
        </p:nvSpPr>
        <p:spPr>
          <a:xfrm>
            <a:off x="2861187" y="3156192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7DEE9D0-337E-49BB-9D7D-F03301BA1847}"/>
              </a:ext>
            </a:extLst>
          </p:cNvPr>
          <p:cNvSpPr/>
          <p:nvPr/>
        </p:nvSpPr>
        <p:spPr>
          <a:xfrm>
            <a:off x="2861187" y="3452969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B130AE2D-250F-44D7-88BB-517A2A4C9968}"/>
              </a:ext>
            </a:extLst>
          </p:cNvPr>
          <p:cNvSpPr/>
          <p:nvPr/>
        </p:nvSpPr>
        <p:spPr>
          <a:xfrm>
            <a:off x="2858059" y="3708500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12D0BC87-9FD5-45EA-BF58-BD05550F91DF}"/>
              </a:ext>
            </a:extLst>
          </p:cNvPr>
          <p:cNvSpPr/>
          <p:nvPr/>
        </p:nvSpPr>
        <p:spPr>
          <a:xfrm>
            <a:off x="660793" y="4139733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54C6982C-F0DB-4214-9449-27F53536725A}"/>
              </a:ext>
            </a:extLst>
          </p:cNvPr>
          <p:cNvSpPr/>
          <p:nvPr/>
        </p:nvSpPr>
        <p:spPr>
          <a:xfrm>
            <a:off x="661855" y="4434320"/>
            <a:ext cx="589936" cy="342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0226C2E2-6770-4FC5-A2F4-4A7A18478DE4}"/>
              </a:ext>
            </a:extLst>
          </p:cNvPr>
          <p:cNvSpPr/>
          <p:nvPr/>
        </p:nvSpPr>
        <p:spPr>
          <a:xfrm>
            <a:off x="651778" y="4753550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18123E53-9209-4F09-99BC-A4146229F6D3}"/>
              </a:ext>
            </a:extLst>
          </p:cNvPr>
          <p:cNvSpPr/>
          <p:nvPr/>
        </p:nvSpPr>
        <p:spPr>
          <a:xfrm>
            <a:off x="660793" y="4998918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3AF14140-B3EC-4DC0-AB1C-52F396EDE4F0}"/>
              </a:ext>
            </a:extLst>
          </p:cNvPr>
          <p:cNvSpPr/>
          <p:nvPr/>
        </p:nvSpPr>
        <p:spPr>
          <a:xfrm>
            <a:off x="676082" y="5261763"/>
            <a:ext cx="541328" cy="358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A6BCC9CF-BBBB-4E8D-B229-33026B275F9D}"/>
              </a:ext>
            </a:extLst>
          </p:cNvPr>
          <p:cNvSpPr/>
          <p:nvPr/>
        </p:nvSpPr>
        <p:spPr>
          <a:xfrm rot="227487">
            <a:off x="647042" y="6626290"/>
            <a:ext cx="589936" cy="20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03ED853-6924-4C01-95E5-730607698B46}"/>
              </a:ext>
            </a:extLst>
          </p:cNvPr>
          <p:cNvSpPr/>
          <p:nvPr/>
        </p:nvSpPr>
        <p:spPr>
          <a:xfrm>
            <a:off x="651778" y="5642011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D2E343E6-2040-421F-AE05-002A1353F670}"/>
              </a:ext>
            </a:extLst>
          </p:cNvPr>
          <p:cNvSpPr/>
          <p:nvPr/>
        </p:nvSpPr>
        <p:spPr>
          <a:xfrm>
            <a:off x="634233" y="5926734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AC22FB4-E2A0-4B83-AAEF-3D0323520088}"/>
              </a:ext>
            </a:extLst>
          </p:cNvPr>
          <p:cNvSpPr/>
          <p:nvPr/>
        </p:nvSpPr>
        <p:spPr>
          <a:xfrm>
            <a:off x="616688" y="6204512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27EC6FBB-27C0-4E0C-80B3-0AE9E3838ED5}"/>
              </a:ext>
            </a:extLst>
          </p:cNvPr>
          <p:cNvSpPr/>
          <p:nvPr/>
        </p:nvSpPr>
        <p:spPr>
          <a:xfrm>
            <a:off x="634233" y="6477996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5DAAD963-3000-47D2-8AB8-0A8556CD855A}"/>
              </a:ext>
            </a:extLst>
          </p:cNvPr>
          <p:cNvSpPr/>
          <p:nvPr/>
        </p:nvSpPr>
        <p:spPr>
          <a:xfrm>
            <a:off x="1763518" y="4118680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AB25703-8EE7-474B-A0D6-4B0B00E1F413}"/>
              </a:ext>
            </a:extLst>
          </p:cNvPr>
          <p:cNvSpPr/>
          <p:nvPr/>
        </p:nvSpPr>
        <p:spPr>
          <a:xfrm>
            <a:off x="1768762" y="4433806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BC0DA170-1BC1-49F0-89CB-BA6522EFDAE4}"/>
              </a:ext>
            </a:extLst>
          </p:cNvPr>
          <p:cNvSpPr/>
          <p:nvPr/>
        </p:nvSpPr>
        <p:spPr>
          <a:xfrm>
            <a:off x="1759053" y="4727790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EED98058-692C-49EF-AFF9-5F22FFCCF3E1}"/>
              </a:ext>
            </a:extLst>
          </p:cNvPr>
          <p:cNvSpPr/>
          <p:nvPr/>
        </p:nvSpPr>
        <p:spPr>
          <a:xfrm>
            <a:off x="1754558" y="4961581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64C35B4C-15B6-4A1A-B76E-B3D2239E70D9}"/>
              </a:ext>
            </a:extLst>
          </p:cNvPr>
          <p:cNvSpPr/>
          <p:nvPr/>
        </p:nvSpPr>
        <p:spPr>
          <a:xfrm>
            <a:off x="1747982" y="5201968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A60A88FA-A5A1-4CF9-A2BF-A67B2E7C7DB6}"/>
              </a:ext>
            </a:extLst>
          </p:cNvPr>
          <p:cNvSpPr/>
          <p:nvPr/>
        </p:nvSpPr>
        <p:spPr>
          <a:xfrm>
            <a:off x="1691738" y="5500971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F0DB4A5F-36BA-46FB-9582-910BB6748993}"/>
              </a:ext>
            </a:extLst>
          </p:cNvPr>
          <p:cNvSpPr/>
          <p:nvPr/>
        </p:nvSpPr>
        <p:spPr>
          <a:xfrm>
            <a:off x="1668193" y="5758087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2018529-E986-40A5-9FBA-A2BF57C66FEE}"/>
              </a:ext>
            </a:extLst>
          </p:cNvPr>
          <p:cNvSpPr/>
          <p:nvPr/>
        </p:nvSpPr>
        <p:spPr>
          <a:xfrm>
            <a:off x="1691738" y="6034691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4C425FA2-892A-4DE1-8722-5D13B2A0BB51}"/>
              </a:ext>
            </a:extLst>
          </p:cNvPr>
          <p:cNvSpPr/>
          <p:nvPr/>
        </p:nvSpPr>
        <p:spPr>
          <a:xfrm>
            <a:off x="1691738" y="6326394"/>
            <a:ext cx="589936" cy="29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8C9D3134-962D-4629-B54B-37C997AB89D7}"/>
              </a:ext>
            </a:extLst>
          </p:cNvPr>
          <p:cNvSpPr/>
          <p:nvPr/>
        </p:nvSpPr>
        <p:spPr>
          <a:xfrm>
            <a:off x="1668193" y="6519499"/>
            <a:ext cx="589936" cy="297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0031E185-875A-43FD-98D6-A25B0CF20E42}"/>
              </a:ext>
            </a:extLst>
          </p:cNvPr>
          <p:cNvSpPr/>
          <p:nvPr/>
        </p:nvSpPr>
        <p:spPr>
          <a:xfrm>
            <a:off x="5235561" y="4988764"/>
            <a:ext cx="914249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21528EC-A448-4218-AE98-937FD7E8FA31}"/>
              </a:ext>
            </a:extLst>
          </p:cNvPr>
          <p:cNvSpPr/>
          <p:nvPr/>
        </p:nvSpPr>
        <p:spPr>
          <a:xfrm>
            <a:off x="5230707" y="5335452"/>
            <a:ext cx="914249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40AE81D9-B908-4570-9DA1-185411792615}"/>
              </a:ext>
            </a:extLst>
          </p:cNvPr>
          <p:cNvSpPr/>
          <p:nvPr/>
        </p:nvSpPr>
        <p:spPr>
          <a:xfrm>
            <a:off x="5230707" y="5720134"/>
            <a:ext cx="914249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C258D1B7-8B58-4E10-8100-F5383B9C2ACB}"/>
              </a:ext>
            </a:extLst>
          </p:cNvPr>
          <p:cNvSpPr/>
          <p:nvPr/>
        </p:nvSpPr>
        <p:spPr>
          <a:xfrm>
            <a:off x="5220088" y="6112235"/>
            <a:ext cx="914249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7202445A-BBCB-4EE9-92E6-A24AC280E2EF}"/>
              </a:ext>
            </a:extLst>
          </p:cNvPr>
          <p:cNvSpPr/>
          <p:nvPr/>
        </p:nvSpPr>
        <p:spPr>
          <a:xfrm>
            <a:off x="5220088" y="6468313"/>
            <a:ext cx="914249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A5B91C9A-E145-45C3-B847-D3B307B4702D}"/>
              </a:ext>
            </a:extLst>
          </p:cNvPr>
          <p:cNvSpPr/>
          <p:nvPr/>
        </p:nvSpPr>
        <p:spPr>
          <a:xfrm>
            <a:off x="5448187" y="3239318"/>
            <a:ext cx="914249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61ED7860-FA1C-4B13-BE9B-42AFA1E73672}"/>
              </a:ext>
            </a:extLst>
          </p:cNvPr>
          <p:cNvSpPr/>
          <p:nvPr/>
        </p:nvSpPr>
        <p:spPr>
          <a:xfrm>
            <a:off x="5448187" y="3613354"/>
            <a:ext cx="914249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C47CFE25-74A4-4580-A9B5-D6DDCCD37291}"/>
              </a:ext>
            </a:extLst>
          </p:cNvPr>
          <p:cNvSpPr txBox="1"/>
          <p:nvPr/>
        </p:nvSpPr>
        <p:spPr>
          <a:xfrm>
            <a:off x="9279461" y="1347817"/>
            <a:ext cx="37573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bn-BD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FB0EBEAB-73B9-4CD4-BA6D-160812C40F52}"/>
              </a:ext>
            </a:extLst>
          </p:cNvPr>
          <p:cNvCxnSpPr>
            <a:cxnSpLocks/>
          </p:cNvCxnSpPr>
          <p:nvPr/>
        </p:nvCxnSpPr>
        <p:spPr>
          <a:xfrm>
            <a:off x="8712851" y="4172458"/>
            <a:ext cx="207955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F6C0DB25-9D2A-403B-ADE7-DDAA1673E2DE}"/>
              </a:ext>
            </a:extLst>
          </p:cNvPr>
          <p:cNvSpPr/>
          <p:nvPr/>
        </p:nvSpPr>
        <p:spPr>
          <a:xfrm>
            <a:off x="8319537" y="2749784"/>
            <a:ext cx="8306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9" grpId="0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6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9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236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Century Schoolbook</vt:lpstr>
      <vt:lpstr>Corbel</vt:lpstr>
      <vt:lpstr>Garamond</vt:lpstr>
      <vt:lpstr>Gill Sans MT</vt:lpstr>
      <vt:lpstr>Impact</vt:lpstr>
      <vt:lpstr>NikoshBAN</vt:lpstr>
      <vt:lpstr>Vrinda</vt:lpstr>
      <vt:lpstr>Wingdings</vt:lpstr>
      <vt:lpstr>Wingdings 3</vt:lpstr>
      <vt:lpstr>Office Theme</vt:lpstr>
      <vt:lpstr>Gallery</vt:lpstr>
      <vt:lpstr>1_Office Theme</vt:lpstr>
      <vt:lpstr>Wisp</vt:lpstr>
      <vt:lpstr>Feathered</vt:lpstr>
      <vt:lpstr>1_Wisp</vt:lpstr>
      <vt:lpstr>Basis</vt:lpstr>
      <vt:lpstr>Parallax</vt:lpstr>
      <vt:lpstr>Celestial</vt:lpstr>
      <vt:lpstr>Organic</vt:lpstr>
      <vt:lpstr>Main Event</vt:lpstr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Mofiz uddin</cp:lastModifiedBy>
  <cp:revision>87</cp:revision>
  <dcterms:created xsi:type="dcterms:W3CDTF">2020-03-13T08:01:37Z</dcterms:created>
  <dcterms:modified xsi:type="dcterms:W3CDTF">2020-11-19T12:11:09Z</dcterms:modified>
</cp:coreProperties>
</file>