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0" r:id="rId2"/>
    <p:sldId id="256" r:id="rId3"/>
    <p:sldId id="258" r:id="rId4"/>
    <p:sldId id="262" r:id="rId5"/>
    <p:sldId id="263" r:id="rId6"/>
    <p:sldId id="267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623E"/>
    <a:srgbClr val="EEEEEE"/>
    <a:srgbClr val="1DA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37" autoAdjust="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B%E0%A6%B0%E0%A6%BF%E0%A6%A6%E0%A6%AA%E0%A7%81%E0%A6%B0_%E0%A6%9C%E0%A7%87%E0%A6%B2%E0%A6%BE" TargetMode="External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B%E0%A6%B0%E0%A6%BF%E0%A6%A6%E0%A6%AA%E0%A7%81%E0%A6%B0_%E0%A6%9C%E0%A7%87%E0%A6%B2%E0%A6%BE" TargetMode="External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C40CE-B60A-499B-ABBD-0629147FA8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3F0B8-33E7-47C0-BE18-887A160C37D4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১.১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শুনে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অভিব্যাক্তি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3FDF6CCA-713D-4D84-9EC6-40A094A3DCB9}" type="sibTrans" cxnId="{475CFC92-D1C4-4B41-BAEE-5C497092463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ABD486E-3F53-4C26-B3A5-230C1F560353}" type="parTrans" cxnId="{475CFC92-D1C4-4B41-BAEE-5C4970924637}">
      <dgm:prSet/>
      <dgm:spPr/>
      <dgm:t>
        <a:bodyPr/>
        <a:lstStyle/>
        <a:p>
          <a:endParaRPr lang="en-US"/>
        </a:p>
      </dgm:t>
    </dgm:pt>
    <dgm:pt modelId="{330CBA8A-B0E2-4037-AD9D-DC3E48B6148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২.1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পাঠ্য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348DE0D-B71B-46D6-8041-3B0AEE367230}" type="sibTrans" cxnId="{A1ACC4A4-4F4A-46FA-965B-4FF260D8C8EF}">
      <dgm:prSet/>
      <dgm:spPr/>
      <dgm:t>
        <a:bodyPr/>
        <a:lstStyle/>
        <a:p>
          <a:endParaRPr lang="en-US"/>
        </a:p>
      </dgm:t>
    </dgm:pt>
    <dgm:pt modelId="{EF3FB088-6374-4C2B-A556-43C1A4A283C2}" type="parTrans" cxnId="{A1ACC4A4-4F4A-46FA-965B-4FF260D8C8EF}">
      <dgm:prSet/>
      <dgm:spPr/>
      <dgm:t>
        <a:bodyPr/>
        <a:lstStyle/>
        <a:p>
          <a:endParaRPr lang="en-US"/>
        </a:p>
      </dgm:t>
    </dgm:pt>
    <dgm:pt modelId="{E1433785-E0DE-40D9-90D7-B5A558523D4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২.1.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পাঠ্য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DF35A73D-8F66-4041-AD8B-09FAA284D694}" type="sibTrans" cxnId="{A9079759-0DD8-4E1B-A2F0-BA1344BB240E}">
      <dgm:prSet/>
      <dgm:spPr/>
      <dgm:t>
        <a:bodyPr/>
        <a:lstStyle/>
        <a:p>
          <a:endParaRPr lang="en-US"/>
        </a:p>
      </dgm:t>
    </dgm:pt>
    <dgm:pt modelId="{348D7931-6241-456A-9FDF-652B5C63D179}" type="parTrans" cxnId="{A9079759-0DD8-4E1B-A2F0-BA1344BB240E}">
      <dgm:prSet/>
      <dgm:spPr/>
      <dgm:t>
        <a:bodyPr/>
        <a:lstStyle/>
        <a:p>
          <a:endParaRPr lang="en-US"/>
        </a:p>
      </dgm:t>
    </dgm:pt>
    <dgm:pt modelId="{1DA9AD16-6751-45D8-8BB5-EA620041E00F}" type="pres">
      <dgm:prSet presAssocID="{DA9C40CE-B60A-499B-ABBD-0629147FA8F8}" presName="Name0" presStyleCnt="0">
        <dgm:presLayoutVars>
          <dgm:chMax val="7"/>
          <dgm:chPref val="7"/>
          <dgm:dir/>
        </dgm:presLayoutVars>
      </dgm:prSet>
      <dgm:spPr/>
    </dgm:pt>
    <dgm:pt modelId="{C02A5711-A647-45AF-9410-DFAAA213A1AB}" type="pres">
      <dgm:prSet presAssocID="{DA9C40CE-B60A-499B-ABBD-0629147FA8F8}" presName="Name1" presStyleCnt="0"/>
      <dgm:spPr/>
    </dgm:pt>
    <dgm:pt modelId="{C8BEEC2F-2A8A-4941-BC78-1BC50058913B}" type="pres">
      <dgm:prSet presAssocID="{DA9C40CE-B60A-499B-ABBD-0629147FA8F8}" presName="cycle" presStyleCnt="0"/>
      <dgm:spPr/>
    </dgm:pt>
    <dgm:pt modelId="{7A767952-0BBF-4F38-A685-3AA71696DA95}" type="pres">
      <dgm:prSet presAssocID="{DA9C40CE-B60A-499B-ABBD-0629147FA8F8}" presName="srcNode" presStyleLbl="node1" presStyleIdx="0" presStyleCnt="3"/>
      <dgm:spPr/>
    </dgm:pt>
    <dgm:pt modelId="{DA31216A-4F0F-4797-9060-95019E17002F}" type="pres">
      <dgm:prSet presAssocID="{DA9C40CE-B60A-499B-ABBD-0629147FA8F8}" presName="conn" presStyleLbl="parChTrans1D2" presStyleIdx="0" presStyleCnt="1" custScaleX="99103" custScaleY="105569" custLinFactNeighborX="656" custLinFactNeighborY="1732"/>
      <dgm:spPr/>
    </dgm:pt>
    <dgm:pt modelId="{5FF1230B-36F9-4118-82AC-A315D7A912E6}" type="pres">
      <dgm:prSet presAssocID="{DA9C40CE-B60A-499B-ABBD-0629147FA8F8}" presName="extraNode" presStyleLbl="node1" presStyleIdx="0" presStyleCnt="3"/>
      <dgm:spPr/>
    </dgm:pt>
    <dgm:pt modelId="{16ECB732-AB43-4B28-AAA9-4FD4AC6EDC9B}" type="pres">
      <dgm:prSet presAssocID="{DA9C40CE-B60A-499B-ABBD-0629147FA8F8}" presName="dstNode" presStyleLbl="node1" presStyleIdx="0" presStyleCnt="3"/>
      <dgm:spPr/>
    </dgm:pt>
    <dgm:pt modelId="{B754A66F-B91E-42B3-A5AE-AF516DE49A98}" type="pres">
      <dgm:prSet presAssocID="{E763F0B8-33E7-47C0-BE18-887A160C37D4}" presName="text_1" presStyleLbl="node1" presStyleIdx="0" presStyleCnt="3" custScaleX="93788" custLinFactNeighborX="-1656" custLinFactNeighborY="-8482">
        <dgm:presLayoutVars>
          <dgm:bulletEnabled val="1"/>
        </dgm:presLayoutVars>
      </dgm:prSet>
      <dgm:spPr/>
    </dgm:pt>
    <dgm:pt modelId="{8BBDD9DF-C1CC-4DBC-9330-3C9D592BEB9E}" type="pres">
      <dgm:prSet presAssocID="{E763F0B8-33E7-47C0-BE18-887A160C37D4}" presName="accent_1" presStyleCnt="0"/>
      <dgm:spPr/>
    </dgm:pt>
    <dgm:pt modelId="{88026695-FA5D-4039-90F9-66034C8F49F3}" type="pres">
      <dgm:prSet presAssocID="{E763F0B8-33E7-47C0-BE18-887A160C37D4}" presName="accentRepeatNode" presStyleLbl="solidFgAcc1" presStyleIdx="0" presStyleCnt="3" custScaleX="46284" custScaleY="53886"/>
      <dgm:spPr>
        <a:noFill/>
        <a:ln w="3175">
          <a:noFill/>
        </a:ln>
      </dgm:spPr>
    </dgm:pt>
    <dgm:pt modelId="{8F3CB1FB-98A4-4BAD-B488-DAF80F23FFDF}" type="pres">
      <dgm:prSet presAssocID="{330CBA8A-B0E2-4037-AD9D-DC3E48B6148D}" presName="text_2" presStyleLbl="node1" presStyleIdx="1" presStyleCnt="3">
        <dgm:presLayoutVars>
          <dgm:bulletEnabled val="1"/>
        </dgm:presLayoutVars>
      </dgm:prSet>
      <dgm:spPr/>
    </dgm:pt>
    <dgm:pt modelId="{FC3813E6-964E-4B7D-B815-11B1F6B0F303}" type="pres">
      <dgm:prSet presAssocID="{330CBA8A-B0E2-4037-AD9D-DC3E48B6148D}" presName="accent_2" presStyleCnt="0"/>
      <dgm:spPr/>
    </dgm:pt>
    <dgm:pt modelId="{074E3BAF-E8A7-465B-A22B-1DF703AEF00C}" type="pres">
      <dgm:prSet presAssocID="{330CBA8A-B0E2-4037-AD9D-DC3E48B6148D}" presName="accentRepeatNode" presStyleLbl="solidFgAcc1" presStyleIdx="1" presStyleCnt="3" custScaleX="18124" custScaleY="53886"/>
      <dgm:spPr/>
    </dgm:pt>
    <dgm:pt modelId="{4F240B94-34B1-46B8-B258-978C06F76D33}" type="pres">
      <dgm:prSet presAssocID="{E1433785-E0DE-40D9-90D7-B5A558523D40}" presName="text_3" presStyleLbl="node1" presStyleIdx="2" presStyleCnt="3">
        <dgm:presLayoutVars>
          <dgm:bulletEnabled val="1"/>
        </dgm:presLayoutVars>
      </dgm:prSet>
      <dgm:spPr/>
    </dgm:pt>
    <dgm:pt modelId="{AB9E6F6A-9CF9-41FA-9400-861E45FC495A}" type="pres">
      <dgm:prSet presAssocID="{E1433785-E0DE-40D9-90D7-B5A558523D40}" presName="accent_3" presStyleCnt="0"/>
      <dgm:spPr/>
    </dgm:pt>
    <dgm:pt modelId="{5C1699AB-CD44-4943-8566-020757A79DE8}" type="pres">
      <dgm:prSet presAssocID="{E1433785-E0DE-40D9-90D7-B5A558523D40}" presName="accentRepeatNode" presStyleLbl="solidFgAcc1" presStyleIdx="2" presStyleCnt="3" custFlipVert="1" custScaleX="23784" custScaleY="61271"/>
      <dgm:spPr/>
    </dgm:pt>
  </dgm:ptLst>
  <dgm:cxnLst>
    <dgm:cxn modelId="{2C509B31-9247-4E73-BD54-BEE19521B38E}" type="presOf" srcId="{330CBA8A-B0E2-4037-AD9D-DC3E48B6148D}" destId="{8F3CB1FB-98A4-4BAD-B488-DAF80F23FFDF}" srcOrd="0" destOrd="0" presId="urn:microsoft.com/office/officeart/2008/layout/VerticalCurvedList"/>
    <dgm:cxn modelId="{4ABD5737-F4C7-47B8-BF68-05E8EB1E90E0}" type="presOf" srcId="{DA9C40CE-B60A-499B-ABBD-0629147FA8F8}" destId="{1DA9AD16-6751-45D8-8BB5-EA620041E00F}" srcOrd="0" destOrd="0" presId="urn:microsoft.com/office/officeart/2008/layout/VerticalCurvedList"/>
    <dgm:cxn modelId="{011EE548-F35A-4B1C-A854-4F7D7F6FBB3D}" type="presOf" srcId="{E1433785-E0DE-40D9-90D7-B5A558523D40}" destId="{4F240B94-34B1-46B8-B258-978C06F76D33}" srcOrd="0" destOrd="0" presId="urn:microsoft.com/office/officeart/2008/layout/VerticalCurvedList"/>
    <dgm:cxn modelId="{A9079759-0DD8-4E1B-A2F0-BA1344BB240E}" srcId="{DA9C40CE-B60A-499B-ABBD-0629147FA8F8}" destId="{E1433785-E0DE-40D9-90D7-B5A558523D40}" srcOrd="2" destOrd="0" parTransId="{348D7931-6241-456A-9FDF-652B5C63D179}" sibTransId="{DF35A73D-8F66-4041-AD8B-09FAA284D694}"/>
    <dgm:cxn modelId="{58DF628E-D8F0-40D8-A384-A4B4F4D8C086}" type="presOf" srcId="{E763F0B8-33E7-47C0-BE18-887A160C37D4}" destId="{B754A66F-B91E-42B3-A5AE-AF516DE49A98}" srcOrd="0" destOrd="0" presId="urn:microsoft.com/office/officeart/2008/layout/VerticalCurvedList"/>
    <dgm:cxn modelId="{475CFC92-D1C4-4B41-BAEE-5C4970924637}" srcId="{DA9C40CE-B60A-499B-ABBD-0629147FA8F8}" destId="{E763F0B8-33E7-47C0-BE18-887A160C37D4}" srcOrd="0" destOrd="0" parTransId="{1ABD486E-3F53-4C26-B3A5-230C1F560353}" sibTransId="{3FDF6CCA-713D-4D84-9EC6-40A094A3DCB9}"/>
    <dgm:cxn modelId="{A1ACC4A4-4F4A-46FA-965B-4FF260D8C8EF}" srcId="{DA9C40CE-B60A-499B-ABBD-0629147FA8F8}" destId="{330CBA8A-B0E2-4037-AD9D-DC3E48B6148D}" srcOrd="1" destOrd="0" parTransId="{EF3FB088-6374-4C2B-A556-43C1A4A283C2}" sibTransId="{E348DE0D-B71B-46D6-8041-3B0AEE367230}"/>
    <dgm:cxn modelId="{5FDB55C2-17B6-45E3-8C3C-59FDDAD853CB}" type="presOf" srcId="{3FDF6CCA-713D-4D84-9EC6-40A094A3DCB9}" destId="{DA31216A-4F0F-4797-9060-95019E17002F}" srcOrd="0" destOrd="0" presId="urn:microsoft.com/office/officeart/2008/layout/VerticalCurvedList"/>
    <dgm:cxn modelId="{6B716CA8-2A28-458F-8B04-505B6F0BDA21}" type="presParOf" srcId="{1DA9AD16-6751-45D8-8BB5-EA620041E00F}" destId="{C02A5711-A647-45AF-9410-DFAAA213A1AB}" srcOrd="0" destOrd="0" presId="urn:microsoft.com/office/officeart/2008/layout/VerticalCurvedList"/>
    <dgm:cxn modelId="{9D236B86-9F11-42E8-B254-9DCAEEC0AEC5}" type="presParOf" srcId="{C02A5711-A647-45AF-9410-DFAAA213A1AB}" destId="{C8BEEC2F-2A8A-4941-BC78-1BC50058913B}" srcOrd="0" destOrd="0" presId="urn:microsoft.com/office/officeart/2008/layout/VerticalCurvedList"/>
    <dgm:cxn modelId="{62DE6292-F14D-46A1-90F1-4B98A0FDDA30}" type="presParOf" srcId="{C8BEEC2F-2A8A-4941-BC78-1BC50058913B}" destId="{7A767952-0BBF-4F38-A685-3AA71696DA95}" srcOrd="0" destOrd="0" presId="urn:microsoft.com/office/officeart/2008/layout/VerticalCurvedList"/>
    <dgm:cxn modelId="{A1F6A458-63AC-43B3-BC41-0953F6E54824}" type="presParOf" srcId="{C8BEEC2F-2A8A-4941-BC78-1BC50058913B}" destId="{DA31216A-4F0F-4797-9060-95019E17002F}" srcOrd="1" destOrd="0" presId="urn:microsoft.com/office/officeart/2008/layout/VerticalCurvedList"/>
    <dgm:cxn modelId="{344C8606-6675-4714-912C-485ABD253E72}" type="presParOf" srcId="{C8BEEC2F-2A8A-4941-BC78-1BC50058913B}" destId="{5FF1230B-36F9-4118-82AC-A315D7A912E6}" srcOrd="2" destOrd="0" presId="urn:microsoft.com/office/officeart/2008/layout/VerticalCurvedList"/>
    <dgm:cxn modelId="{3C0F1979-8823-4C0A-A0B1-EE5C0CD5EAD2}" type="presParOf" srcId="{C8BEEC2F-2A8A-4941-BC78-1BC50058913B}" destId="{16ECB732-AB43-4B28-AAA9-4FD4AC6EDC9B}" srcOrd="3" destOrd="0" presId="urn:microsoft.com/office/officeart/2008/layout/VerticalCurvedList"/>
    <dgm:cxn modelId="{F0BBF5CF-5AE9-4882-8835-1E6F60BAF476}" type="presParOf" srcId="{C02A5711-A647-45AF-9410-DFAAA213A1AB}" destId="{B754A66F-B91E-42B3-A5AE-AF516DE49A98}" srcOrd="1" destOrd="0" presId="urn:microsoft.com/office/officeart/2008/layout/VerticalCurvedList"/>
    <dgm:cxn modelId="{494B871F-1718-4A47-AD9F-DAA08F5A2487}" type="presParOf" srcId="{C02A5711-A647-45AF-9410-DFAAA213A1AB}" destId="{8BBDD9DF-C1CC-4DBC-9330-3C9D592BEB9E}" srcOrd="2" destOrd="0" presId="urn:microsoft.com/office/officeart/2008/layout/VerticalCurvedList"/>
    <dgm:cxn modelId="{1173C612-A439-4AE1-BE01-E1F773CF790B}" type="presParOf" srcId="{8BBDD9DF-C1CC-4DBC-9330-3C9D592BEB9E}" destId="{88026695-FA5D-4039-90F9-66034C8F49F3}" srcOrd="0" destOrd="0" presId="urn:microsoft.com/office/officeart/2008/layout/VerticalCurvedList"/>
    <dgm:cxn modelId="{EF711781-F62B-4B1C-B814-6589EF055F60}" type="presParOf" srcId="{C02A5711-A647-45AF-9410-DFAAA213A1AB}" destId="{8F3CB1FB-98A4-4BAD-B488-DAF80F23FFDF}" srcOrd="3" destOrd="0" presId="urn:microsoft.com/office/officeart/2008/layout/VerticalCurvedList"/>
    <dgm:cxn modelId="{A63B25E8-4321-4415-86AD-E5CF702ED5A6}" type="presParOf" srcId="{C02A5711-A647-45AF-9410-DFAAA213A1AB}" destId="{FC3813E6-964E-4B7D-B815-11B1F6B0F303}" srcOrd="4" destOrd="0" presId="urn:microsoft.com/office/officeart/2008/layout/VerticalCurvedList"/>
    <dgm:cxn modelId="{2378D763-0F70-46EF-A1D6-F226A6794F64}" type="presParOf" srcId="{FC3813E6-964E-4B7D-B815-11B1F6B0F303}" destId="{074E3BAF-E8A7-465B-A22B-1DF703AEF00C}" srcOrd="0" destOrd="0" presId="urn:microsoft.com/office/officeart/2008/layout/VerticalCurvedList"/>
    <dgm:cxn modelId="{3A8318BB-87D9-4D1D-B09D-4638B6B5C658}" type="presParOf" srcId="{C02A5711-A647-45AF-9410-DFAAA213A1AB}" destId="{4F240B94-34B1-46B8-B258-978C06F76D33}" srcOrd="5" destOrd="0" presId="urn:microsoft.com/office/officeart/2008/layout/VerticalCurvedList"/>
    <dgm:cxn modelId="{21E20708-AF1D-4D9C-BB9E-CF89AAD5B1C4}" type="presParOf" srcId="{C02A5711-A647-45AF-9410-DFAAA213A1AB}" destId="{AB9E6F6A-9CF9-41FA-9400-861E45FC495A}" srcOrd="6" destOrd="0" presId="urn:microsoft.com/office/officeart/2008/layout/VerticalCurvedList"/>
    <dgm:cxn modelId="{DFF3F6A4-B035-4A73-9FC2-D36538AEC573}" type="presParOf" srcId="{AB9E6F6A-9CF9-41FA-9400-861E45FC495A}" destId="{5C1699AB-CD44-4943-8566-020757A79D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0B7A6-CE2F-4AC5-BC67-4D8B720A77C9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346DEF-CBA2-4846-95BE-E8B0ABDED02F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আজ আমদের পাঠ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BB639-9910-46CC-9DE5-9B7DAFE40A6D}" type="parTrans" cxnId="{4D08A683-BD40-4978-ACA4-7C2B694E23E8}">
      <dgm:prSet/>
      <dgm:spPr/>
      <dgm:t>
        <a:bodyPr/>
        <a:lstStyle/>
        <a:p>
          <a:endParaRPr lang="en-US"/>
        </a:p>
      </dgm:t>
    </dgm:pt>
    <dgm:pt modelId="{E7A66EF2-55F5-4AEF-970D-117D68063012}" type="sibTrans" cxnId="{4D08A683-BD40-4978-ACA4-7C2B694E23E8}">
      <dgm:prSet/>
      <dgm:spPr/>
      <dgm:t>
        <a:bodyPr/>
        <a:lstStyle/>
        <a:p>
          <a:endParaRPr lang="en-US"/>
        </a:p>
      </dgm:t>
    </dgm:pt>
    <dgm:pt modelId="{F93084DA-5E7A-47EE-A009-A7491916440D}">
      <dgm:prSet phldrT="[Text]" phldr="1"/>
      <dgm:spPr/>
      <dgm:t>
        <a:bodyPr/>
        <a:lstStyle/>
        <a:p>
          <a:endParaRPr lang="en-US"/>
        </a:p>
      </dgm:t>
    </dgm:pt>
    <dgm:pt modelId="{EA527728-60B5-4FA1-BBDE-5F4E7CD20B55}" type="parTrans" cxnId="{2282AC62-9C72-4E6E-9374-E40C77521B07}">
      <dgm:prSet/>
      <dgm:spPr/>
      <dgm:t>
        <a:bodyPr/>
        <a:lstStyle/>
        <a:p>
          <a:endParaRPr lang="en-US"/>
        </a:p>
      </dgm:t>
    </dgm:pt>
    <dgm:pt modelId="{F4DBFFBC-84FA-4DCA-81D4-6777F5A4D3A0}" type="sibTrans" cxnId="{2282AC62-9C72-4E6E-9374-E40C77521B07}">
      <dgm:prSet/>
      <dgm:spPr/>
      <dgm:t>
        <a:bodyPr/>
        <a:lstStyle/>
        <a:p>
          <a:endParaRPr lang="en-US"/>
        </a:p>
      </dgm:t>
    </dgm:pt>
    <dgm:pt modelId="{04C5D3DD-8B67-45A0-80E6-DD12C9B8C4E6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মামার বাড়ি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E6B200-49E1-4EC7-8CFF-3975FA3F96F2}" type="parTrans" cxnId="{7D5F031B-46C7-4BC6-8B6E-13B7F0C1433A}">
      <dgm:prSet/>
      <dgm:spPr/>
      <dgm:t>
        <a:bodyPr/>
        <a:lstStyle/>
        <a:p>
          <a:endParaRPr lang="en-US"/>
        </a:p>
      </dgm:t>
    </dgm:pt>
    <dgm:pt modelId="{A2809190-5E7E-4F16-B3A4-45B570419CB1}" type="sibTrans" cxnId="{7D5F031B-46C7-4BC6-8B6E-13B7F0C1433A}">
      <dgm:prSet/>
      <dgm:spPr/>
      <dgm:t>
        <a:bodyPr/>
        <a:lstStyle/>
        <a:p>
          <a:endParaRPr lang="en-US"/>
        </a:p>
      </dgm:t>
    </dgm:pt>
    <dgm:pt modelId="{D18ED3F1-7C58-4C9D-8C91-549F87D3B394}">
      <dgm:prSet phldrT="[Text]" phldr="1"/>
      <dgm:spPr/>
      <dgm:t>
        <a:bodyPr/>
        <a:lstStyle/>
        <a:p>
          <a:endParaRPr lang="en-US"/>
        </a:p>
      </dgm:t>
    </dgm:pt>
    <dgm:pt modelId="{07CDCAAF-CDF7-4C85-A42D-88F6301C8914}" type="parTrans" cxnId="{C1A3AA75-77E4-46F6-A24A-B6FCEE2F42E8}">
      <dgm:prSet/>
      <dgm:spPr/>
      <dgm:t>
        <a:bodyPr/>
        <a:lstStyle/>
        <a:p>
          <a:endParaRPr lang="en-US"/>
        </a:p>
      </dgm:t>
    </dgm:pt>
    <dgm:pt modelId="{D7220078-EEE9-4A63-BF43-B9FEA62877CD}" type="sibTrans" cxnId="{C1A3AA75-77E4-46F6-A24A-B6FCEE2F42E8}">
      <dgm:prSet/>
      <dgm:spPr/>
      <dgm:t>
        <a:bodyPr/>
        <a:lstStyle/>
        <a:p>
          <a:endParaRPr lang="en-US"/>
        </a:p>
      </dgm:t>
    </dgm:pt>
    <dgm:pt modelId="{384F3D77-CE3D-4CE0-914C-1FF34242F706}" type="pres">
      <dgm:prSet presAssocID="{5690B7A6-CE2F-4AC5-BC67-4D8B720A77C9}" presName="linear" presStyleCnt="0">
        <dgm:presLayoutVars>
          <dgm:animLvl val="lvl"/>
          <dgm:resizeHandles val="exact"/>
        </dgm:presLayoutVars>
      </dgm:prSet>
      <dgm:spPr/>
    </dgm:pt>
    <dgm:pt modelId="{D90EFBE9-C77D-473F-AB25-EBC26FB514F2}" type="pres">
      <dgm:prSet presAssocID="{5F346DEF-CBA2-4846-95BE-E8B0ABDED02F}" presName="parentText" presStyleLbl="node1" presStyleIdx="0" presStyleCnt="2" custScaleX="77465" custLinFactNeighborX="3547" custLinFactNeighborY="14660">
        <dgm:presLayoutVars>
          <dgm:chMax val="0"/>
          <dgm:bulletEnabled val="1"/>
        </dgm:presLayoutVars>
      </dgm:prSet>
      <dgm:spPr/>
    </dgm:pt>
    <dgm:pt modelId="{75251771-2DBA-4033-920E-441FF5CA572C}" type="pres">
      <dgm:prSet presAssocID="{5F346DEF-CBA2-4846-95BE-E8B0ABDED02F}" presName="childText" presStyleLbl="revTx" presStyleIdx="0" presStyleCnt="2">
        <dgm:presLayoutVars>
          <dgm:bulletEnabled val="1"/>
        </dgm:presLayoutVars>
      </dgm:prSet>
      <dgm:spPr/>
    </dgm:pt>
    <dgm:pt modelId="{D5CF5956-9F47-4F55-A06B-3C19DA810CA3}" type="pres">
      <dgm:prSet presAssocID="{04C5D3DD-8B67-45A0-80E6-DD12C9B8C4E6}" presName="parentText" presStyleLbl="node1" presStyleIdx="1" presStyleCnt="2" custScaleX="59706" custLinFactNeighborX="5634" custLinFactNeighborY="18095">
        <dgm:presLayoutVars>
          <dgm:chMax val="0"/>
          <dgm:bulletEnabled val="1"/>
        </dgm:presLayoutVars>
      </dgm:prSet>
      <dgm:spPr/>
    </dgm:pt>
    <dgm:pt modelId="{8E16008A-816D-4A89-A804-B47494321CD9}" type="pres">
      <dgm:prSet presAssocID="{04C5D3DD-8B67-45A0-80E6-DD12C9B8C4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D5F031B-46C7-4BC6-8B6E-13B7F0C1433A}" srcId="{5690B7A6-CE2F-4AC5-BC67-4D8B720A77C9}" destId="{04C5D3DD-8B67-45A0-80E6-DD12C9B8C4E6}" srcOrd="1" destOrd="0" parTransId="{85E6B200-49E1-4EC7-8CFF-3975FA3F96F2}" sibTransId="{A2809190-5E7E-4F16-B3A4-45B570419CB1}"/>
    <dgm:cxn modelId="{2282AC62-9C72-4E6E-9374-E40C77521B07}" srcId="{5F346DEF-CBA2-4846-95BE-E8B0ABDED02F}" destId="{F93084DA-5E7A-47EE-A009-A7491916440D}" srcOrd="0" destOrd="0" parTransId="{EA527728-60B5-4FA1-BBDE-5F4E7CD20B55}" sibTransId="{F4DBFFBC-84FA-4DCA-81D4-6777F5A4D3A0}"/>
    <dgm:cxn modelId="{8A31B34E-8B21-421E-9E1E-FEE345D027B8}" type="presOf" srcId="{04C5D3DD-8B67-45A0-80E6-DD12C9B8C4E6}" destId="{D5CF5956-9F47-4F55-A06B-3C19DA810CA3}" srcOrd="0" destOrd="0" presId="urn:microsoft.com/office/officeart/2005/8/layout/vList2"/>
    <dgm:cxn modelId="{662B1D52-4E29-4BC1-9551-2D74E7648091}" type="presOf" srcId="{D18ED3F1-7C58-4C9D-8C91-549F87D3B394}" destId="{8E16008A-816D-4A89-A804-B47494321CD9}" srcOrd="0" destOrd="0" presId="urn:microsoft.com/office/officeart/2005/8/layout/vList2"/>
    <dgm:cxn modelId="{C1A3AA75-77E4-46F6-A24A-B6FCEE2F42E8}" srcId="{04C5D3DD-8B67-45A0-80E6-DD12C9B8C4E6}" destId="{D18ED3F1-7C58-4C9D-8C91-549F87D3B394}" srcOrd="0" destOrd="0" parTransId="{07CDCAAF-CDF7-4C85-A42D-88F6301C8914}" sibTransId="{D7220078-EEE9-4A63-BF43-B9FEA62877CD}"/>
    <dgm:cxn modelId="{B13A165A-3410-4E2E-96DA-37ACD2E53EF3}" type="presOf" srcId="{5F346DEF-CBA2-4846-95BE-E8B0ABDED02F}" destId="{D90EFBE9-C77D-473F-AB25-EBC26FB514F2}" srcOrd="0" destOrd="0" presId="urn:microsoft.com/office/officeart/2005/8/layout/vList2"/>
    <dgm:cxn modelId="{4D08A683-BD40-4978-ACA4-7C2B694E23E8}" srcId="{5690B7A6-CE2F-4AC5-BC67-4D8B720A77C9}" destId="{5F346DEF-CBA2-4846-95BE-E8B0ABDED02F}" srcOrd="0" destOrd="0" parTransId="{FEBBB639-9910-46CC-9DE5-9B7DAFE40A6D}" sibTransId="{E7A66EF2-55F5-4AEF-970D-117D68063012}"/>
    <dgm:cxn modelId="{148CE59A-F960-4F49-A6AB-3D11E0037C77}" type="presOf" srcId="{5690B7A6-CE2F-4AC5-BC67-4D8B720A77C9}" destId="{384F3D77-CE3D-4CE0-914C-1FF34242F706}" srcOrd="0" destOrd="0" presId="urn:microsoft.com/office/officeart/2005/8/layout/vList2"/>
    <dgm:cxn modelId="{DD8E6BB1-1BA2-4FC0-89CD-56B9F0A38F20}" type="presOf" srcId="{F93084DA-5E7A-47EE-A009-A7491916440D}" destId="{75251771-2DBA-4033-920E-441FF5CA572C}" srcOrd="0" destOrd="0" presId="urn:microsoft.com/office/officeart/2005/8/layout/vList2"/>
    <dgm:cxn modelId="{99F7223B-B4D3-4F87-89B9-A577CAC7A2E1}" type="presParOf" srcId="{384F3D77-CE3D-4CE0-914C-1FF34242F706}" destId="{D90EFBE9-C77D-473F-AB25-EBC26FB514F2}" srcOrd="0" destOrd="0" presId="urn:microsoft.com/office/officeart/2005/8/layout/vList2"/>
    <dgm:cxn modelId="{D4263830-F23F-43DF-9B12-A1ED853ED93B}" type="presParOf" srcId="{384F3D77-CE3D-4CE0-914C-1FF34242F706}" destId="{75251771-2DBA-4033-920E-441FF5CA572C}" srcOrd="1" destOrd="0" presId="urn:microsoft.com/office/officeart/2005/8/layout/vList2"/>
    <dgm:cxn modelId="{5AFE8CF8-5EC1-4557-BC20-B681DE6AD134}" type="presParOf" srcId="{384F3D77-CE3D-4CE0-914C-1FF34242F706}" destId="{D5CF5956-9F47-4F55-A06B-3C19DA810CA3}" srcOrd="2" destOrd="0" presId="urn:microsoft.com/office/officeart/2005/8/layout/vList2"/>
    <dgm:cxn modelId="{6F53B9E9-4DE6-4569-8251-71016E93D5BF}" type="presParOf" srcId="{384F3D77-CE3D-4CE0-914C-1FF34242F706}" destId="{8E16008A-816D-4A89-A804-B47494321C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3FB8B-2083-4985-83E1-6E6B48EBB125}" type="doc">
      <dgm:prSet loTypeId="urn:microsoft.com/office/officeart/2005/8/layout/radial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0936461-3A51-4C7B-8B9A-8631EF69A81F}">
      <dgm:prSet phldrT="[Text]" phldr="1" custT="1"/>
      <dgm:spPr>
        <a:blipFill rotWithShape="0">
          <a:blip xmlns:r="http://schemas.openxmlformats.org/officeDocument/2006/relationships" r:embed="rId1"/>
          <a:srcRect/>
          <a:stretch>
            <a:fillRect l="-35000" r="-35000"/>
          </a:stretch>
        </a:blipFill>
        <a:ln w="57150">
          <a:solidFill>
            <a:srgbClr val="FF0000"/>
          </a:solidFill>
        </a:ln>
      </dgm:spPr>
      <dgm:t>
        <a:bodyPr/>
        <a:lstStyle/>
        <a:p>
          <a:endParaRPr lang="en-US" sz="2000" dirty="0"/>
        </a:p>
      </dgm:t>
    </dgm:pt>
    <dgm:pt modelId="{D052262A-675D-4A65-B894-3FEA2EC0B817}" type="parTrans" cxnId="{1A7CC377-806B-4B01-9CFF-3C87AA0150B9}">
      <dgm:prSet/>
      <dgm:spPr/>
      <dgm:t>
        <a:bodyPr/>
        <a:lstStyle/>
        <a:p>
          <a:endParaRPr lang="en-US" sz="2000"/>
        </a:p>
      </dgm:t>
    </dgm:pt>
    <dgm:pt modelId="{048EA0E2-755F-4E7B-824A-D1BD2761F9A1}" type="sibTrans" cxnId="{1A7CC377-806B-4B01-9CFF-3C87AA0150B9}">
      <dgm:prSet/>
      <dgm:spPr/>
      <dgm:t>
        <a:bodyPr/>
        <a:lstStyle/>
        <a:p>
          <a:endParaRPr lang="en-US" sz="2000"/>
        </a:p>
      </dgm:t>
    </dgm:pt>
    <dgm:pt modelId="{131CAF0B-7545-4D04-9EF9-DFF1F1138CEC}">
      <dgm:prSet phldrT="[Text]" custT="1"/>
      <dgm:spPr>
        <a:solidFill>
          <a:srgbClr val="FFFF0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bn-IN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তিনি ১৯০৩ সালের পহেলা জানুয়ারি </a:t>
          </a:r>
          <a:r>
            <a:rPr lang="bn-IN" sz="2000" u="sng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  <a:hlinkClick xmlns:r="http://schemas.openxmlformats.org/officeDocument/2006/relationships" r:id="rId2" tooltip="ফরিদপুর জেলা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ফরিদপুর জেলার</a:t>
          </a:r>
          <a:r>
            <a:rPr lang="en-US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bn-IN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তাম্বুলখানা গ্রামে জন্মগ্রহণ করেন।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9E5A6-9494-4AF5-8CE3-FD7D87403ABA}" type="parTrans" cxnId="{FF573CAD-1722-4FE4-85F1-3C6F0E8C2403}">
      <dgm:prSet custT="1"/>
      <dgm:spPr/>
      <dgm:t>
        <a:bodyPr/>
        <a:lstStyle/>
        <a:p>
          <a:endParaRPr lang="en-US" sz="2000"/>
        </a:p>
      </dgm:t>
    </dgm:pt>
    <dgm:pt modelId="{ACC26EDE-67A5-4A56-8672-4FFD2A909635}" type="sibTrans" cxnId="{FF573CAD-1722-4FE4-85F1-3C6F0E8C2403}">
      <dgm:prSet/>
      <dgm:spPr/>
      <dgm:t>
        <a:bodyPr/>
        <a:lstStyle/>
        <a:p>
          <a:endParaRPr lang="en-US" sz="2000"/>
        </a:p>
      </dgm:t>
    </dgm:pt>
    <dgm:pt modelId="{27B3B682-A6DF-4143-9776-963EB9602F4D}">
      <dgm:prSet custT="1"/>
      <dgm:spPr>
        <a:solidFill>
          <a:srgbClr val="FFC000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bn-IN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কবি </a:t>
          </a:r>
        </a:p>
        <a:p>
          <a:r>
            <a:rPr lang="bn-IN" sz="28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জসীমউদ্ দীন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6FD03-4945-471A-954A-14CBE5CD678C}" type="parTrans" cxnId="{4053B594-2088-46EE-816D-AD64C243A0F8}">
      <dgm:prSet custT="1"/>
      <dgm:spPr/>
      <dgm:t>
        <a:bodyPr/>
        <a:lstStyle/>
        <a:p>
          <a:endParaRPr lang="en-US" sz="2000"/>
        </a:p>
      </dgm:t>
    </dgm:pt>
    <dgm:pt modelId="{1027E0E3-7F00-4453-9AE0-5185306825F3}" type="sibTrans" cxnId="{4053B594-2088-46EE-816D-AD64C243A0F8}">
      <dgm:prSet/>
      <dgm:spPr/>
      <dgm:t>
        <a:bodyPr/>
        <a:lstStyle/>
        <a:p>
          <a:endParaRPr lang="en-US" sz="2000"/>
        </a:p>
      </dgm:t>
    </dgm:pt>
    <dgm:pt modelId="{4301728A-3CB0-4AD5-A7DD-86E17AC4CBFA}">
      <dgm:prSet custT="1"/>
      <dgm:spPr>
        <a:solidFill>
          <a:schemeClr val="accent4">
            <a:lumMod val="20000"/>
            <a:lumOff val="80000"/>
          </a:schemeClr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b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B0502040204020203" pitchFamily="34" charset="0"/>
            </a:rPr>
            <a:t> </a:t>
          </a:r>
          <a:r>
            <a:rPr lang="bn-IN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বাবার নাম আনসার উদ্দিন মোল্লা। তিনি পেশায় একজন স্কুল শিক্ষক ছিলেন। মা আমিনা খাতুন ওরফে রাঙাছুট।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E6B6F6-C014-4D66-A64F-623DCB68F6CF}" type="parTrans" cxnId="{BE19B23B-BE70-44A7-99A2-6917A120A8F3}">
      <dgm:prSet custT="1"/>
      <dgm:spPr/>
      <dgm:t>
        <a:bodyPr/>
        <a:lstStyle/>
        <a:p>
          <a:endParaRPr lang="en-US" sz="2000"/>
        </a:p>
      </dgm:t>
    </dgm:pt>
    <dgm:pt modelId="{250FF0FF-6AB5-40A6-9668-40BC63076935}" type="sibTrans" cxnId="{BE19B23B-BE70-44A7-99A2-6917A120A8F3}">
      <dgm:prSet/>
      <dgm:spPr/>
      <dgm:t>
        <a:bodyPr/>
        <a:lstStyle/>
        <a:p>
          <a:endParaRPr lang="en-US" sz="2000"/>
        </a:p>
      </dgm:t>
    </dgm:pt>
    <dgm:pt modelId="{85C5FD15-2DF7-4A00-84CF-E9E55EF550A9}">
      <dgm:prSet custT="1"/>
      <dgm:spPr>
        <a:solidFill>
          <a:srgbClr val="92D050"/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bn-IN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তিনি ১৩ মার্চ ১৯৭৬ সনে ঢাকায় মৃত্যুবরণ করেন। পরে তাকে তাঁর নিজ গ্রাম গোবিন্দপুরে দাফন করা হয়</a:t>
          </a:r>
          <a:r>
            <a:rPr lang="hi-IN" sz="20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tx1"/>
            </a:solidFill>
            <a:effectLst/>
            <a:latin typeface="NikoshBAN" panose="02000000000000000000" pitchFamily="2" charset="0"/>
            <a:ea typeface="Times New Roman" panose="02020603050405020304" pitchFamily="18" charset="0"/>
            <a:cs typeface="NikoshBAN" panose="02000000000000000000" pitchFamily="2" charset="0"/>
          </a:endParaRPr>
        </a:p>
      </dgm:t>
    </dgm:pt>
    <dgm:pt modelId="{05540BF7-B9FB-411B-B947-9F67D819C377}" type="parTrans" cxnId="{58DD4D1C-B146-4A65-9B94-92C182954D45}">
      <dgm:prSet custT="1"/>
      <dgm:spPr/>
      <dgm:t>
        <a:bodyPr/>
        <a:lstStyle/>
        <a:p>
          <a:endParaRPr lang="en-US" sz="2000"/>
        </a:p>
      </dgm:t>
    </dgm:pt>
    <dgm:pt modelId="{D28D2A86-5D7F-47B3-88B8-35523F3742FB}" type="sibTrans" cxnId="{58DD4D1C-B146-4A65-9B94-92C182954D45}">
      <dgm:prSet/>
      <dgm:spPr/>
      <dgm:t>
        <a:bodyPr/>
        <a:lstStyle/>
        <a:p>
          <a:endParaRPr lang="en-US" sz="2000"/>
        </a:p>
      </dgm:t>
    </dgm:pt>
    <dgm:pt modelId="{0C08B3A5-686A-4FE4-BDB3-6FC983717BCC}" type="pres">
      <dgm:prSet presAssocID="{AAC3FB8B-2083-4985-83E1-6E6B48EBB1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96883B-4B28-479B-931F-FC682556816A}" type="pres">
      <dgm:prSet presAssocID="{C0936461-3A51-4C7B-8B9A-8631EF69A81F}" presName="centerShape" presStyleLbl="node0" presStyleIdx="0" presStyleCnt="1" custScaleX="152340" custScaleY="114936"/>
      <dgm:spPr/>
    </dgm:pt>
    <dgm:pt modelId="{3186DAF4-9B93-4BA2-8994-642F219FF5EA}" type="pres">
      <dgm:prSet presAssocID="{8DB6FD03-4945-471A-954A-14CBE5CD678C}" presName="Name9" presStyleLbl="parChTrans1D2" presStyleIdx="0" presStyleCnt="4"/>
      <dgm:spPr/>
    </dgm:pt>
    <dgm:pt modelId="{235D3CE6-CAC8-4D47-ADE4-F0129D93478F}" type="pres">
      <dgm:prSet presAssocID="{8DB6FD03-4945-471A-954A-14CBE5CD678C}" presName="connTx" presStyleLbl="parChTrans1D2" presStyleIdx="0" presStyleCnt="4"/>
      <dgm:spPr/>
    </dgm:pt>
    <dgm:pt modelId="{92D14EC7-140E-4B64-B7B6-7DE14C7062CE}" type="pres">
      <dgm:prSet presAssocID="{27B3B682-A6DF-4143-9776-963EB9602F4D}" presName="node" presStyleLbl="node1" presStyleIdx="0" presStyleCnt="4" custScaleX="135408" custScaleY="94992" custRadScaleRad="97656" custRadScaleInc="699">
        <dgm:presLayoutVars>
          <dgm:bulletEnabled val="1"/>
        </dgm:presLayoutVars>
      </dgm:prSet>
      <dgm:spPr/>
    </dgm:pt>
    <dgm:pt modelId="{E8F4727E-A67B-4932-8A6E-EBF78D14ADE4}" type="pres">
      <dgm:prSet presAssocID="{1B89E5A6-9494-4AF5-8CE3-FD7D87403ABA}" presName="Name9" presStyleLbl="parChTrans1D2" presStyleIdx="1" presStyleCnt="4"/>
      <dgm:spPr/>
    </dgm:pt>
    <dgm:pt modelId="{6E8F3C8A-8047-4C3F-AD38-6D6F4DA84A75}" type="pres">
      <dgm:prSet presAssocID="{1B89E5A6-9494-4AF5-8CE3-FD7D87403ABA}" presName="connTx" presStyleLbl="parChTrans1D2" presStyleIdx="1" presStyleCnt="4"/>
      <dgm:spPr/>
    </dgm:pt>
    <dgm:pt modelId="{D26E73B1-F71C-425F-B75E-BF77CCCD6C67}" type="pres">
      <dgm:prSet presAssocID="{131CAF0B-7545-4D04-9EF9-DFF1F1138CEC}" presName="node" presStyleLbl="node1" presStyleIdx="1" presStyleCnt="4" custScaleX="136093" custScaleY="104181" custRadScaleRad="153061" custRadScaleInc="2708">
        <dgm:presLayoutVars>
          <dgm:bulletEnabled val="1"/>
        </dgm:presLayoutVars>
      </dgm:prSet>
      <dgm:spPr/>
    </dgm:pt>
    <dgm:pt modelId="{BEDC6303-B88E-4A5B-8CB5-4758298A4D71}" type="pres">
      <dgm:prSet presAssocID="{1FE6B6F6-C014-4D66-A64F-623DCB68F6CF}" presName="Name9" presStyleLbl="parChTrans1D2" presStyleIdx="2" presStyleCnt="4"/>
      <dgm:spPr/>
    </dgm:pt>
    <dgm:pt modelId="{A06E8311-0603-44F6-A8F8-F988BD25F70F}" type="pres">
      <dgm:prSet presAssocID="{1FE6B6F6-C014-4D66-A64F-623DCB68F6CF}" presName="connTx" presStyleLbl="parChTrans1D2" presStyleIdx="2" presStyleCnt="4"/>
      <dgm:spPr/>
    </dgm:pt>
    <dgm:pt modelId="{CBDDB2FA-E039-46D8-9B2C-9525A216482E}" type="pres">
      <dgm:prSet presAssocID="{4301728A-3CB0-4AD5-A7DD-86E17AC4CBFA}" presName="node" presStyleLbl="node1" presStyleIdx="2" presStyleCnt="4" custScaleX="135451" custScaleY="102431">
        <dgm:presLayoutVars>
          <dgm:bulletEnabled val="1"/>
        </dgm:presLayoutVars>
      </dgm:prSet>
      <dgm:spPr/>
    </dgm:pt>
    <dgm:pt modelId="{057E6980-CACF-401A-93E3-6AE30437229D}" type="pres">
      <dgm:prSet presAssocID="{05540BF7-B9FB-411B-B947-9F67D819C377}" presName="Name9" presStyleLbl="parChTrans1D2" presStyleIdx="3" presStyleCnt="4"/>
      <dgm:spPr/>
    </dgm:pt>
    <dgm:pt modelId="{F3E934F2-44E9-471F-A96B-234C7EFB3DA7}" type="pres">
      <dgm:prSet presAssocID="{05540BF7-B9FB-411B-B947-9F67D819C377}" presName="connTx" presStyleLbl="parChTrans1D2" presStyleIdx="3" presStyleCnt="4"/>
      <dgm:spPr/>
    </dgm:pt>
    <dgm:pt modelId="{E6E97FD3-26E6-4AEC-9D73-8ADA8AEFA0B9}" type="pres">
      <dgm:prSet presAssocID="{85C5FD15-2DF7-4A00-84CF-E9E55EF550A9}" presName="node" presStyleLbl="node1" presStyleIdx="3" presStyleCnt="4" custScaleX="136234" custScaleY="103539" custRadScaleRad="128907" custRadScaleInc="0">
        <dgm:presLayoutVars>
          <dgm:bulletEnabled val="1"/>
        </dgm:presLayoutVars>
      </dgm:prSet>
      <dgm:spPr/>
    </dgm:pt>
  </dgm:ptLst>
  <dgm:cxnLst>
    <dgm:cxn modelId="{80003F08-88C0-418D-BDBC-D1024004A8C7}" type="presOf" srcId="{1FE6B6F6-C014-4D66-A64F-623DCB68F6CF}" destId="{A06E8311-0603-44F6-A8F8-F988BD25F70F}" srcOrd="1" destOrd="0" presId="urn:microsoft.com/office/officeart/2005/8/layout/radial1"/>
    <dgm:cxn modelId="{D33E8D08-ACB6-4D96-A24F-E1F8F1F856B2}" type="presOf" srcId="{1B89E5A6-9494-4AF5-8CE3-FD7D87403ABA}" destId="{6E8F3C8A-8047-4C3F-AD38-6D6F4DA84A75}" srcOrd="1" destOrd="0" presId="urn:microsoft.com/office/officeart/2005/8/layout/radial1"/>
    <dgm:cxn modelId="{45561515-877C-4B10-A663-B78068C33AC7}" type="presOf" srcId="{AAC3FB8B-2083-4985-83E1-6E6B48EBB125}" destId="{0C08B3A5-686A-4FE4-BDB3-6FC983717BCC}" srcOrd="0" destOrd="0" presId="urn:microsoft.com/office/officeart/2005/8/layout/radial1"/>
    <dgm:cxn modelId="{58DD4D1C-B146-4A65-9B94-92C182954D45}" srcId="{C0936461-3A51-4C7B-8B9A-8631EF69A81F}" destId="{85C5FD15-2DF7-4A00-84CF-E9E55EF550A9}" srcOrd="3" destOrd="0" parTransId="{05540BF7-B9FB-411B-B947-9F67D819C377}" sibTransId="{D28D2A86-5D7F-47B3-88B8-35523F3742FB}"/>
    <dgm:cxn modelId="{C7777121-D8B6-46EF-93DF-F9DF771BEDBB}" type="presOf" srcId="{85C5FD15-2DF7-4A00-84CF-E9E55EF550A9}" destId="{E6E97FD3-26E6-4AEC-9D73-8ADA8AEFA0B9}" srcOrd="0" destOrd="0" presId="urn:microsoft.com/office/officeart/2005/8/layout/radial1"/>
    <dgm:cxn modelId="{1A00772E-3D2F-4FD1-968C-472F2EA13598}" type="presOf" srcId="{C0936461-3A51-4C7B-8B9A-8631EF69A81F}" destId="{AD96883B-4B28-479B-931F-FC682556816A}" srcOrd="0" destOrd="0" presId="urn:microsoft.com/office/officeart/2005/8/layout/radial1"/>
    <dgm:cxn modelId="{8A098335-7DA8-4B5A-9C7C-60ADC3E23A5D}" type="presOf" srcId="{1FE6B6F6-C014-4D66-A64F-623DCB68F6CF}" destId="{BEDC6303-B88E-4A5B-8CB5-4758298A4D71}" srcOrd="0" destOrd="0" presId="urn:microsoft.com/office/officeart/2005/8/layout/radial1"/>
    <dgm:cxn modelId="{BE19B23B-BE70-44A7-99A2-6917A120A8F3}" srcId="{C0936461-3A51-4C7B-8B9A-8631EF69A81F}" destId="{4301728A-3CB0-4AD5-A7DD-86E17AC4CBFA}" srcOrd="2" destOrd="0" parTransId="{1FE6B6F6-C014-4D66-A64F-623DCB68F6CF}" sibTransId="{250FF0FF-6AB5-40A6-9668-40BC63076935}"/>
    <dgm:cxn modelId="{426B675D-8466-432C-872A-9955964758DE}" type="presOf" srcId="{27B3B682-A6DF-4143-9776-963EB9602F4D}" destId="{92D14EC7-140E-4B64-B7B6-7DE14C7062CE}" srcOrd="0" destOrd="0" presId="urn:microsoft.com/office/officeart/2005/8/layout/radial1"/>
    <dgm:cxn modelId="{7F400566-82D1-4D36-A1DC-EA188331628B}" type="presOf" srcId="{131CAF0B-7545-4D04-9EF9-DFF1F1138CEC}" destId="{D26E73B1-F71C-425F-B75E-BF77CCCD6C67}" srcOrd="0" destOrd="0" presId="urn:microsoft.com/office/officeart/2005/8/layout/radial1"/>
    <dgm:cxn modelId="{1A7CC377-806B-4B01-9CFF-3C87AA0150B9}" srcId="{AAC3FB8B-2083-4985-83E1-6E6B48EBB125}" destId="{C0936461-3A51-4C7B-8B9A-8631EF69A81F}" srcOrd="0" destOrd="0" parTransId="{D052262A-675D-4A65-B894-3FEA2EC0B817}" sibTransId="{048EA0E2-755F-4E7B-824A-D1BD2761F9A1}"/>
    <dgm:cxn modelId="{89FB3D81-0C77-4B06-9A20-0BF5EA432753}" type="presOf" srcId="{05540BF7-B9FB-411B-B947-9F67D819C377}" destId="{057E6980-CACF-401A-93E3-6AE30437229D}" srcOrd="0" destOrd="0" presId="urn:microsoft.com/office/officeart/2005/8/layout/radial1"/>
    <dgm:cxn modelId="{4053B594-2088-46EE-816D-AD64C243A0F8}" srcId="{C0936461-3A51-4C7B-8B9A-8631EF69A81F}" destId="{27B3B682-A6DF-4143-9776-963EB9602F4D}" srcOrd="0" destOrd="0" parTransId="{8DB6FD03-4945-471A-954A-14CBE5CD678C}" sibTransId="{1027E0E3-7F00-4453-9AE0-5185306825F3}"/>
    <dgm:cxn modelId="{557A4E96-E4C1-44CD-80F2-64EEFF32C5C1}" type="presOf" srcId="{8DB6FD03-4945-471A-954A-14CBE5CD678C}" destId="{3186DAF4-9B93-4BA2-8994-642F219FF5EA}" srcOrd="0" destOrd="0" presId="urn:microsoft.com/office/officeart/2005/8/layout/radial1"/>
    <dgm:cxn modelId="{FF573CAD-1722-4FE4-85F1-3C6F0E8C2403}" srcId="{C0936461-3A51-4C7B-8B9A-8631EF69A81F}" destId="{131CAF0B-7545-4D04-9EF9-DFF1F1138CEC}" srcOrd="1" destOrd="0" parTransId="{1B89E5A6-9494-4AF5-8CE3-FD7D87403ABA}" sibTransId="{ACC26EDE-67A5-4A56-8672-4FFD2A909635}"/>
    <dgm:cxn modelId="{ED97D6B4-B0F2-4E40-AC77-DA078F8B9C24}" type="presOf" srcId="{4301728A-3CB0-4AD5-A7DD-86E17AC4CBFA}" destId="{CBDDB2FA-E039-46D8-9B2C-9525A216482E}" srcOrd="0" destOrd="0" presId="urn:microsoft.com/office/officeart/2005/8/layout/radial1"/>
    <dgm:cxn modelId="{17AF7DCF-E11B-4558-A23D-490B18550EE5}" type="presOf" srcId="{8DB6FD03-4945-471A-954A-14CBE5CD678C}" destId="{235D3CE6-CAC8-4D47-ADE4-F0129D93478F}" srcOrd="1" destOrd="0" presId="urn:microsoft.com/office/officeart/2005/8/layout/radial1"/>
    <dgm:cxn modelId="{C7AC96D5-61F3-486F-AAC0-F8D66338EECB}" type="presOf" srcId="{1B89E5A6-9494-4AF5-8CE3-FD7D87403ABA}" destId="{E8F4727E-A67B-4932-8A6E-EBF78D14ADE4}" srcOrd="0" destOrd="0" presId="urn:microsoft.com/office/officeart/2005/8/layout/radial1"/>
    <dgm:cxn modelId="{C4236AD9-90FC-4EF6-87DB-44419D445448}" type="presOf" srcId="{05540BF7-B9FB-411B-B947-9F67D819C377}" destId="{F3E934F2-44E9-471F-A96B-234C7EFB3DA7}" srcOrd="1" destOrd="0" presId="urn:microsoft.com/office/officeart/2005/8/layout/radial1"/>
    <dgm:cxn modelId="{42A71620-271E-4F8C-A5AE-E2C2BC0233DF}" type="presParOf" srcId="{0C08B3A5-686A-4FE4-BDB3-6FC983717BCC}" destId="{AD96883B-4B28-479B-931F-FC682556816A}" srcOrd="0" destOrd="0" presId="urn:microsoft.com/office/officeart/2005/8/layout/radial1"/>
    <dgm:cxn modelId="{A34A5588-742E-4D9A-8CC7-43231B2F1AAC}" type="presParOf" srcId="{0C08B3A5-686A-4FE4-BDB3-6FC983717BCC}" destId="{3186DAF4-9B93-4BA2-8994-642F219FF5EA}" srcOrd="1" destOrd="0" presId="urn:microsoft.com/office/officeart/2005/8/layout/radial1"/>
    <dgm:cxn modelId="{3541120B-3340-4DB1-A28E-88B3C77568F6}" type="presParOf" srcId="{3186DAF4-9B93-4BA2-8994-642F219FF5EA}" destId="{235D3CE6-CAC8-4D47-ADE4-F0129D93478F}" srcOrd="0" destOrd="0" presId="urn:microsoft.com/office/officeart/2005/8/layout/radial1"/>
    <dgm:cxn modelId="{3F509876-0F38-49A5-93D4-61113E38CDD4}" type="presParOf" srcId="{0C08B3A5-686A-4FE4-BDB3-6FC983717BCC}" destId="{92D14EC7-140E-4B64-B7B6-7DE14C7062CE}" srcOrd="2" destOrd="0" presId="urn:microsoft.com/office/officeart/2005/8/layout/radial1"/>
    <dgm:cxn modelId="{1E39BC47-4ADA-4780-A347-6521FEABF339}" type="presParOf" srcId="{0C08B3A5-686A-4FE4-BDB3-6FC983717BCC}" destId="{E8F4727E-A67B-4932-8A6E-EBF78D14ADE4}" srcOrd="3" destOrd="0" presId="urn:microsoft.com/office/officeart/2005/8/layout/radial1"/>
    <dgm:cxn modelId="{1CD0612E-0FB5-48E8-BC71-F0B5A431F5A1}" type="presParOf" srcId="{E8F4727E-A67B-4932-8A6E-EBF78D14ADE4}" destId="{6E8F3C8A-8047-4C3F-AD38-6D6F4DA84A75}" srcOrd="0" destOrd="0" presId="urn:microsoft.com/office/officeart/2005/8/layout/radial1"/>
    <dgm:cxn modelId="{F480A834-559B-4857-B7FC-B6086D4289EB}" type="presParOf" srcId="{0C08B3A5-686A-4FE4-BDB3-6FC983717BCC}" destId="{D26E73B1-F71C-425F-B75E-BF77CCCD6C67}" srcOrd="4" destOrd="0" presId="urn:microsoft.com/office/officeart/2005/8/layout/radial1"/>
    <dgm:cxn modelId="{90D83311-19A3-4483-B5A6-2A438EB472A9}" type="presParOf" srcId="{0C08B3A5-686A-4FE4-BDB3-6FC983717BCC}" destId="{BEDC6303-B88E-4A5B-8CB5-4758298A4D71}" srcOrd="5" destOrd="0" presId="urn:microsoft.com/office/officeart/2005/8/layout/radial1"/>
    <dgm:cxn modelId="{17173E5E-A6E8-4193-B1CF-8FC0C993BF70}" type="presParOf" srcId="{BEDC6303-B88E-4A5B-8CB5-4758298A4D71}" destId="{A06E8311-0603-44F6-A8F8-F988BD25F70F}" srcOrd="0" destOrd="0" presId="urn:microsoft.com/office/officeart/2005/8/layout/radial1"/>
    <dgm:cxn modelId="{9DB3349D-035E-40A6-83A6-C751A3190733}" type="presParOf" srcId="{0C08B3A5-686A-4FE4-BDB3-6FC983717BCC}" destId="{CBDDB2FA-E039-46D8-9B2C-9525A216482E}" srcOrd="6" destOrd="0" presId="urn:microsoft.com/office/officeart/2005/8/layout/radial1"/>
    <dgm:cxn modelId="{F5380A2C-DA1D-4ADB-ABAD-525D43E18276}" type="presParOf" srcId="{0C08B3A5-686A-4FE4-BDB3-6FC983717BCC}" destId="{057E6980-CACF-401A-93E3-6AE30437229D}" srcOrd="7" destOrd="0" presId="urn:microsoft.com/office/officeart/2005/8/layout/radial1"/>
    <dgm:cxn modelId="{0E25F925-6C69-447A-BF70-7C5A2444D6A2}" type="presParOf" srcId="{057E6980-CACF-401A-93E3-6AE30437229D}" destId="{F3E934F2-44E9-471F-A96B-234C7EFB3DA7}" srcOrd="0" destOrd="0" presId="urn:microsoft.com/office/officeart/2005/8/layout/radial1"/>
    <dgm:cxn modelId="{0CAF44A4-EDBD-4631-859D-6074291F98CF}" type="presParOf" srcId="{0C08B3A5-686A-4FE4-BDB3-6FC983717BCC}" destId="{E6E97FD3-26E6-4AEC-9D73-8ADA8AEFA0B9}" srcOrd="8" destOrd="0" presId="urn:microsoft.com/office/officeart/2005/8/layout/radial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1216A-4F0F-4797-9060-95019E17002F}">
      <dsp:nvSpPr>
        <dsp:cNvPr id="0" name=""/>
        <dsp:cNvSpPr/>
      </dsp:nvSpPr>
      <dsp:spPr>
        <a:xfrm>
          <a:off x="-4448808" y="-747825"/>
          <a:ext cx="5322230" cy="5669480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solidFill>
          <a:srgbClr val="FF0000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A66F-B91E-42B3-A5AE-AF516DE49A98}">
      <dsp:nvSpPr>
        <dsp:cNvPr id="0" name=""/>
        <dsp:cNvSpPr/>
      </dsp:nvSpPr>
      <dsp:spPr>
        <a:xfrm>
          <a:off x="631361" y="331130"/>
          <a:ext cx="4967914" cy="79756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১.১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শুনে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অভিব্যাক্তি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31361" y="331130"/>
        <a:ext cx="4967914" cy="797560"/>
      </dsp:txXfrm>
    </dsp:sp>
    <dsp:sp modelId="{88026695-FA5D-4039-90F9-66034C8F49F3}">
      <dsp:nvSpPr>
        <dsp:cNvPr id="0" name=""/>
        <dsp:cNvSpPr/>
      </dsp:nvSpPr>
      <dsp:spPr>
        <a:xfrm>
          <a:off x="323841" y="528951"/>
          <a:ext cx="461428" cy="537216"/>
        </a:xfrm>
        <a:prstGeom prst="ellipse">
          <a:avLst/>
        </a:prstGeom>
        <a:noFill/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CB1FB-98A4-4BAD-B488-DAF80F23FFDF}">
      <dsp:nvSpPr>
        <dsp:cNvPr id="0" name=""/>
        <dsp:cNvSpPr/>
      </dsp:nvSpPr>
      <dsp:spPr>
        <a:xfrm>
          <a:off x="844468" y="1595120"/>
          <a:ext cx="5007048" cy="79756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২.1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পাঠ্য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844468" y="1595120"/>
        <a:ext cx="5007048" cy="797560"/>
      </dsp:txXfrm>
    </dsp:sp>
    <dsp:sp modelId="{074E3BAF-E8A7-465B-A22B-1DF703AEF00C}">
      <dsp:nvSpPr>
        <dsp:cNvPr id="0" name=""/>
        <dsp:cNvSpPr/>
      </dsp:nvSpPr>
      <dsp:spPr>
        <a:xfrm>
          <a:off x="754124" y="1725291"/>
          <a:ext cx="180687" cy="537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40B94-34B1-46B8-B258-978C06F76D33}">
      <dsp:nvSpPr>
        <dsp:cNvPr id="0" name=""/>
        <dsp:cNvSpPr/>
      </dsp:nvSpPr>
      <dsp:spPr>
        <a:xfrm>
          <a:off x="554555" y="2791460"/>
          <a:ext cx="5296961" cy="79756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6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২.1.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পাঠ্য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বইয়ের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54555" y="2791460"/>
        <a:ext cx="5296961" cy="797560"/>
      </dsp:txXfrm>
    </dsp:sp>
    <dsp:sp modelId="{5C1699AB-CD44-4943-8566-020757A79DE8}">
      <dsp:nvSpPr>
        <dsp:cNvPr id="0" name=""/>
        <dsp:cNvSpPr/>
      </dsp:nvSpPr>
      <dsp:spPr>
        <a:xfrm flipV="1">
          <a:off x="435997" y="2884819"/>
          <a:ext cx="237114" cy="6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FBE9-C77D-473F-AB25-EBC26FB514F2}">
      <dsp:nvSpPr>
        <dsp:cNvPr id="0" name=""/>
        <dsp:cNvSpPr/>
      </dsp:nvSpPr>
      <dsp:spPr>
        <a:xfrm>
          <a:off x="607436" y="61684"/>
          <a:ext cx="3176286" cy="856440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আজ আমদের পাঠ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244" y="103492"/>
        <a:ext cx="3092670" cy="772824"/>
      </dsp:txXfrm>
    </dsp:sp>
    <dsp:sp modelId="{75251771-2DBA-4033-920E-441FF5CA572C}">
      <dsp:nvSpPr>
        <dsp:cNvPr id="0" name=""/>
        <dsp:cNvSpPr/>
      </dsp:nvSpPr>
      <dsp:spPr>
        <a:xfrm>
          <a:off x="0" y="859860"/>
          <a:ext cx="410028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18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/>
        </a:p>
      </dsp:txBody>
      <dsp:txXfrm>
        <a:off x="0" y="859860"/>
        <a:ext cx="4100286" cy="397440"/>
      </dsp:txXfrm>
    </dsp:sp>
    <dsp:sp modelId="{D5CF5956-9F47-4F55-A06B-3C19DA810CA3}">
      <dsp:nvSpPr>
        <dsp:cNvPr id="0" name=""/>
        <dsp:cNvSpPr/>
      </dsp:nvSpPr>
      <dsp:spPr>
        <a:xfrm>
          <a:off x="1057094" y="1329216"/>
          <a:ext cx="2448116" cy="85644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মামার বাড়ি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98902" y="1371024"/>
        <a:ext cx="2364500" cy="772824"/>
      </dsp:txXfrm>
    </dsp:sp>
    <dsp:sp modelId="{8E16008A-816D-4A89-A804-B47494321CD9}">
      <dsp:nvSpPr>
        <dsp:cNvPr id="0" name=""/>
        <dsp:cNvSpPr/>
      </dsp:nvSpPr>
      <dsp:spPr>
        <a:xfrm>
          <a:off x="0" y="2113740"/>
          <a:ext cx="410028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18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/>
        </a:p>
      </dsp:txBody>
      <dsp:txXfrm>
        <a:off x="0" y="2113740"/>
        <a:ext cx="4100286" cy="39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6883B-4B28-479B-931F-FC682556816A}">
      <dsp:nvSpPr>
        <dsp:cNvPr id="0" name=""/>
        <dsp:cNvSpPr/>
      </dsp:nvSpPr>
      <dsp:spPr>
        <a:xfrm>
          <a:off x="3106174" y="2231839"/>
          <a:ext cx="2780537" cy="209783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5000" r="-35000"/>
          </a:stretch>
        </a:blip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513374" y="2539059"/>
        <a:ext cx="1966137" cy="1483392"/>
      </dsp:txXfrm>
    </dsp:sp>
    <dsp:sp modelId="{3186DAF4-9B93-4BA2-8994-642F219FF5EA}">
      <dsp:nvSpPr>
        <dsp:cNvPr id="0" name=""/>
        <dsp:cNvSpPr/>
      </dsp:nvSpPr>
      <dsp:spPr>
        <a:xfrm rot="16218873">
          <a:off x="4301044" y="2011313"/>
          <a:ext cx="404536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404536" y="1826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493198" y="2019469"/>
        <a:ext cx="20226" cy="20226"/>
      </dsp:txXfrm>
    </dsp:sp>
    <dsp:sp modelId="{92D14EC7-140E-4B64-B7B6-7DE14C7062CE}">
      <dsp:nvSpPr>
        <dsp:cNvPr id="0" name=""/>
        <dsp:cNvSpPr/>
      </dsp:nvSpPr>
      <dsp:spPr>
        <a:xfrm>
          <a:off x="3273436" y="93513"/>
          <a:ext cx="2471491" cy="1733811"/>
        </a:xfrm>
        <a:prstGeom prst="ellipse">
          <a:avLst/>
        </a:prstGeom>
        <a:solidFill>
          <a:srgbClr val="FFC00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কবি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জসীমউদ্ দীন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5377" y="347424"/>
        <a:ext cx="1747609" cy="1225989"/>
      </dsp:txXfrm>
    </dsp:sp>
    <dsp:sp modelId="{E8F4727E-A67B-4932-8A6E-EBF78D14ADE4}">
      <dsp:nvSpPr>
        <dsp:cNvPr id="0" name=""/>
        <dsp:cNvSpPr/>
      </dsp:nvSpPr>
      <dsp:spPr>
        <a:xfrm rot="81718">
          <a:off x="5885934" y="3302919"/>
          <a:ext cx="622357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622357" y="1826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181554" y="3305630"/>
        <a:ext cx="31117" cy="31117"/>
      </dsp:txXfrm>
    </dsp:sp>
    <dsp:sp modelId="{D26E73B1-F71C-425F-B75E-BF77CCCD6C67}">
      <dsp:nvSpPr>
        <dsp:cNvPr id="0" name=""/>
        <dsp:cNvSpPr/>
      </dsp:nvSpPr>
      <dsp:spPr>
        <a:xfrm>
          <a:off x="6507605" y="2407334"/>
          <a:ext cx="2483994" cy="1901530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তিনি ১৯০৩ সালের পহেলা জানুয়ারি </a:t>
          </a:r>
          <a:r>
            <a:rPr lang="bn-IN" sz="2000" u="sng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  <a:hlinkClick xmlns:r="http://schemas.openxmlformats.org/officeDocument/2006/relationships" r:id="rId2" tooltip="ফরিদপুর জেলা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ফরিদপুর জেলার</a:t>
          </a:r>
          <a:r>
            <a:rPr lang="en-US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bn-IN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তাম্বুলখানা গ্রামে জন্মগ্রহণ করেন।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1377" y="2685807"/>
        <a:ext cx="1756450" cy="1344584"/>
      </dsp:txXfrm>
    </dsp:sp>
    <dsp:sp modelId="{BEDC6303-B88E-4A5B-8CB5-4758298A4D71}">
      <dsp:nvSpPr>
        <dsp:cNvPr id="0" name=""/>
        <dsp:cNvSpPr/>
      </dsp:nvSpPr>
      <dsp:spPr>
        <a:xfrm rot="5400000">
          <a:off x="4300265" y="4507580"/>
          <a:ext cx="392355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392355" y="1826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486634" y="4516040"/>
        <a:ext cx="19617" cy="19617"/>
      </dsp:txXfrm>
    </dsp:sp>
    <dsp:sp modelId="{CBDDB2FA-E039-46D8-9B2C-9525A216482E}">
      <dsp:nvSpPr>
        <dsp:cNvPr id="0" name=""/>
        <dsp:cNvSpPr/>
      </dsp:nvSpPr>
      <dsp:spPr>
        <a:xfrm>
          <a:off x="3260305" y="4722027"/>
          <a:ext cx="2472276" cy="186958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rinda" panose="020B0502040204020203" pitchFamily="34" charset="0"/>
            </a:rPr>
            <a:t> </a:t>
          </a:r>
          <a:r>
            <a:rPr lang="bn-IN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বাবার নাম আনসার উদ্দিন মোল্লা। তিনি পেশায় একজন স্কুল শিক্ষক ছিলেন। মা আমিনা খাতুন ওরফে রাঙাছুট।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22361" y="4995822"/>
        <a:ext cx="1748164" cy="1321999"/>
      </dsp:txXfrm>
    </dsp:sp>
    <dsp:sp modelId="{057E6980-CACF-401A-93E3-6AE30437229D}">
      <dsp:nvSpPr>
        <dsp:cNvPr id="0" name=""/>
        <dsp:cNvSpPr/>
      </dsp:nvSpPr>
      <dsp:spPr>
        <a:xfrm rot="10800000">
          <a:off x="2676810" y="3262486"/>
          <a:ext cx="429363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429363" y="18269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80758" y="3270021"/>
        <a:ext cx="21468" cy="21468"/>
      </dsp:txXfrm>
    </dsp:sp>
    <dsp:sp modelId="{E6E97FD3-26E6-4AEC-9D73-8ADA8AEFA0B9}">
      <dsp:nvSpPr>
        <dsp:cNvPr id="0" name=""/>
        <dsp:cNvSpPr/>
      </dsp:nvSpPr>
      <dsp:spPr>
        <a:xfrm>
          <a:off x="190243" y="2335849"/>
          <a:ext cx="2486567" cy="1889812"/>
        </a:xfrm>
        <a:prstGeom prst="ellipse">
          <a:avLst/>
        </a:prstGeom>
        <a:solidFill>
          <a:srgbClr val="92D050"/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তিনি ১৩ মার্চ ১৯৭৬ সনে ঢাকায় মৃত্যুবরণ করেন। পরে তাকে তাঁর নিজ গ্রাম গোবিন্দপুরে দাফন করা হয়</a:t>
          </a:r>
          <a:r>
            <a:rPr lang="hi-IN" sz="20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tx1"/>
            </a:solidFill>
            <a:effectLst/>
            <a:latin typeface="NikoshBAN" panose="02000000000000000000" pitchFamily="2" charset="0"/>
            <a:ea typeface="Times New Roman" panose="02020603050405020304" pitchFamily="18" charset="0"/>
            <a:cs typeface="NikoshBAN" panose="02000000000000000000" pitchFamily="2" charset="0"/>
          </a:endParaRPr>
        </a:p>
      </dsp:txBody>
      <dsp:txXfrm>
        <a:off x="554392" y="2612606"/>
        <a:ext cx="1758269" cy="1336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75431" y="-3175"/>
            <a:ext cx="7813336" cy="6861176"/>
            <a:chOff x="675431" y="-3175"/>
            <a:chExt cx="7813336" cy="686117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75431" y="1"/>
              <a:ext cx="7813336" cy="6858000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2396" y="1115"/>
                  </a:move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ubicBezTo>
                    <a:pt x="2381" y="1137"/>
                    <a:pt x="2391" y="1122"/>
                    <a:pt x="2396" y="1115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2378" y="1074"/>
                  </a:move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lose/>
                  <a:moveTo>
                    <a:pt x="2437" y="381"/>
                  </a:move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127251" y="0"/>
              <a:ext cx="4158604" cy="6858001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1244" y="1115"/>
                  </a:move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ubicBezTo>
                    <a:pt x="1229" y="1137"/>
                    <a:pt x="1239" y="1122"/>
                    <a:pt x="1244" y="1115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1226" y="1074"/>
                  </a:move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lose/>
                  <a:moveTo>
                    <a:pt x="1285" y="381"/>
                  </a:move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253293" y="-3175"/>
              <a:ext cx="4158424" cy="6861176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4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4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6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6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4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7" y="49"/>
                    <a:pt x="1203" y="57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5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177" y="651"/>
                  </a:move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7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ubicBezTo>
                    <a:pt x="1196" y="680"/>
                    <a:pt x="1191" y="656"/>
                    <a:pt x="1177" y="651"/>
                  </a:cubicBezTo>
                  <a:close/>
                  <a:moveTo>
                    <a:pt x="1201" y="1400"/>
                  </a:moveTo>
                  <a:cubicBezTo>
                    <a:pt x="1196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7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1226" y="721"/>
                  </a:move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5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52" y="65"/>
                  </a:moveTo>
                  <a:cubicBezTo>
                    <a:pt x="1240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4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6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3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4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0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0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5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6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2187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7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74857" y="1"/>
            <a:ext cx="7813336" cy="6858000"/>
          </a:xfrm>
          <a:custGeom>
            <a:avLst/>
            <a:gdLst/>
            <a:ahLst/>
            <a:cxnLst/>
            <a:rect l="0" t="0" r="r" b="b"/>
            <a:pathLst>
              <a:path w="2459" h="2158">
                <a:moveTo>
                  <a:pt x="842" y="425"/>
                </a:moveTo>
                <a:cubicBezTo>
                  <a:pt x="845" y="429"/>
                  <a:pt x="855" y="413"/>
                  <a:pt x="860" y="406"/>
                </a:cubicBezTo>
                <a:cubicBezTo>
                  <a:pt x="866" y="398"/>
                  <a:pt x="872" y="390"/>
                  <a:pt x="877" y="382"/>
                </a:cubicBezTo>
                <a:cubicBezTo>
                  <a:pt x="884" y="370"/>
                  <a:pt x="890" y="358"/>
                  <a:pt x="896" y="346"/>
                </a:cubicBezTo>
                <a:cubicBezTo>
                  <a:pt x="901" y="333"/>
                  <a:pt x="907" y="321"/>
                  <a:pt x="905" y="306"/>
                </a:cubicBezTo>
                <a:cubicBezTo>
                  <a:pt x="905" y="303"/>
                  <a:pt x="904" y="300"/>
                  <a:pt x="903" y="298"/>
                </a:cubicBezTo>
                <a:cubicBezTo>
                  <a:pt x="900" y="295"/>
                  <a:pt x="897" y="295"/>
                  <a:pt x="894" y="295"/>
                </a:cubicBezTo>
                <a:cubicBezTo>
                  <a:pt x="887" y="297"/>
                  <a:pt x="883" y="303"/>
                  <a:pt x="879" y="310"/>
                </a:cubicBezTo>
                <a:cubicBezTo>
                  <a:pt x="874" y="318"/>
                  <a:pt x="869" y="325"/>
                  <a:pt x="866" y="334"/>
                </a:cubicBezTo>
                <a:cubicBezTo>
                  <a:pt x="860" y="349"/>
                  <a:pt x="856" y="364"/>
                  <a:pt x="851" y="379"/>
                </a:cubicBezTo>
                <a:cubicBezTo>
                  <a:pt x="847" y="394"/>
                  <a:pt x="838" y="420"/>
                  <a:pt x="842" y="425"/>
                </a:cubicBezTo>
                <a:close/>
                <a:moveTo>
                  <a:pt x="845" y="932"/>
                </a:moveTo>
                <a:cubicBezTo>
                  <a:pt x="840" y="929"/>
                  <a:pt x="833" y="931"/>
                  <a:pt x="829" y="937"/>
                </a:cubicBezTo>
                <a:cubicBezTo>
                  <a:pt x="825" y="942"/>
                  <a:pt x="823" y="949"/>
                  <a:pt x="822" y="956"/>
                </a:cubicBezTo>
                <a:cubicBezTo>
                  <a:pt x="823" y="981"/>
                  <a:pt x="826" y="1006"/>
                  <a:pt x="829" y="1031"/>
                </a:cubicBezTo>
                <a:cubicBezTo>
                  <a:pt x="831" y="1041"/>
                  <a:pt x="832" y="1051"/>
                  <a:pt x="834" y="1061"/>
                </a:cubicBezTo>
                <a:cubicBezTo>
                  <a:pt x="835" y="1064"/>
                  <a:pt x="838" y="1082"/>
                  <a:pt x="842" y="1074"/>
                </a:cubicBezTo>
                <a:cubicBezTo>
                  <a:pt x="844" y="1069"/>
                  <a:pt x="845" y="1063"/>
                  <a:pt x="846" y="1058"/>
                </a:cubicBezTo>
                <a:cubicBezTo>
                  <a:pt x="848" y="1048"/>
                  <a:pt x="849" y="1038"/>
                  <a:pt x="850" y="1028"/>
                </a:cubicBezTo>
                <a:cubicBezTo>
                  <a:pt x="853" y="1011"/>
                  <a:pt x="854" y="994"/>
                  <a:pt x="855" y="977"/>
                </a:cubicBezTo>
                <a:cubicBezTo>
                  <a:pt x="856" y="963"/>
                  <a:pt x="857" y="940"/>
                  <a:pt x="845" y="932"/>
                </a:cubicBezTo>
                <a:close/>
                <a:moveTo>
                  <a:pt x="1155" y="763"/>
                </a:moveTo>
                <a:cubicBezTo>
                  <a:pt x="1166" y="793"/>
                  <a:pt x="1186" y="812"/>
                  <a:pt x="1206" y="829"/>
                </a:cubicBezTo>
                <a:cubicBezTo>
                  <a:pt x="1208" y="831"/>
                  <a:pt x="1210" y="832"/>
                  <a:pt x="1212" y="833"/>
                </a:cubicBezTo>
                <a:cubicBezTo>
                  <a:pt x="1213" y="833"/>
                  <a:pt x="1214" y="833"/>
                  <a:pt x="1215" y="833"/>
                </a:cubicBezTo>
                <a:cubicBezTo>
                  <a:pt x="1216" y="833"/>
                  <a:pt x="1217" y="832"/>
                  <a:pt x="1218" y="831"/>
                </a:cubicBezTo>
                <a:cubicBezTo>
                  <a:pt x="1222" y="826"/>
                  <a:pt x="1216" y="813"/>
                  <a:pt x="1215" y="808"/>
                </a:cubicBezTo>
                <a:cubicBezTo>
                  <a:pt x="1211" y="800"/>
                  <a:pt x="1207" y="792"/>
                  <a:pt x="1203" y="784"/>
                </a:cubicBezTo>
                <a:cubicBezTo>
                  <a:pt x="1197" y="771"/>
                  <a:pt x="1190" y="757"/>
                  <a:pt x="1181" y="746"/>
                </a:cubicBezTo>
                <a:cubicBezTo>
                  <a:pt x="1178" y="741"/>
                  <a:pt x="1174" y="736"/>
                  <a:pt x="1169" y="734"/>
                </a:cubicBezTo>
                <a:cubicBezTo>
                  <a:pt x="1164" y="733"/>
                  <a:pt x="1158" y="734"/>
                  <a:pt x="1155" y="740"/>
                </a:cubicBezTo>
                <a:cubicBezTo>
                  <a:pt x="1153" y="743"/>
                  <a:pt x="1152" y="747"/>
                  <a:pt x="1153" y="751"/>
                </a:cubicBezTo>
                <a:cubicBezTo>
                  <a:pt x="1153" y="756"/>
                  <a:pt x="1154" y="759"/>
                  <a:pt x="1155" y="763"/>
                </a:cubicBezTo>
                <a:close/>
                <a:moveTo>
                  <a:pt x="817" y="1047"/>
                </a:moveTo>
                <a:cubicBezTo>
                  <a:pt x="813" y="1032"/>
                  <a:pt x="807" y="1009"/>
                  <a:pt x="793" y="1004"/>
                </a:cubicBezTo>
                <a:cubicBezTo>
                  <a:pt x="789" y="1003"/>
                  <a:pt x="784" y="1004"/>
                  <a:pt x="781" y="1008"/>
                </a:cubicBezTo>
                <a:cubicBezTo>
                  <a:pt x="777" y="1014"/>
                  <a:pt x="777" y="1022"/>
                  <a:pt x="779" y="1029"/>
                </a:cubicBezTo>
                <a:cubicBezTo>
                  <a:pt x="785" y="1050"/>
                  <a:pt x="793" y="1070"/>
                  <a:pt x="803" y="1089"/>
                </a:cubicBezTo>
                <a:cubicBezTo>
                  <a:pt x="808" y="1098"/>
                  <a:pt x="814" y="1107"/>
                  <a:pt x="819" y="1116"/>
                </a:cubicBezTo>
                <a:cubicBezTo>
                  <a:pt x="822" y="1120"/>
                  <a:pt x="836" y="1144"/>
                  <a:pt x="836" y="1134"/>
                </a:cubicBezTo>
                <a:cubicBezTo>
                  <a:pt x="836" y="1122"/>
                  <a:pt x="833" y="1109"/>
                  <a:pt x="830" y="1098"/>
                </a:cubicBezTo>
                <a:cubicBezTo>
                  <a:pt x="827" y="1081"/>
                  <a:pt x="822" y="1064"/>
                  <a:pt x="817" y="1047"/>
                </a:cubicBezTo>
                <a:close/>
                <a:moveTo>
                  <a:pt x="842" y="1133"/>
                </a:moveTo>
                <a:cubicBezTo>
                  <a:pt x="845" y="1137"/>
                  <a:pt x="855" y="1122"/>
                  <a:pt x="860" y="1115"/>
                </a:cubicBezTo>
                <a:cubicBezTo>
                  <a:pt x="866" y="1107"/>
                  <a:pt x="872" y="1099"/>
                  <a:pt x="877" y="1090"/>
                </a:cubicBezTo>
                <a:cubicBezTo>
                  <a:pt x="884" y="1079"/>
                  <a:pt x="890" y="1067"/>
                  <a:pt x="896" y="1054"/>
                </a:cubicBezTo>
                <a:cubicBezTo>
                  <a:pt x="901" y="1042"/>
                  <a:pt x="907" y="1029"/>
                  <a:pt x="905" y="1015"/>
                </a:cubicBezTo>
                <a:cubicBezTo>
                  <a:pt x="905" y="1011"/>
                  <a:pt x="904" y="1008"/>
                  <a:pt x="903" y="1006"/>
                </a:cubicBezTo>
                <a:cubicBezTo>
                  <a:pt x="900" y="1003"/>
                  <a:pt x="897" y="1003"/>
                  <a:pt x="894" y="1004"/>
                </a:cubicBezTo>
                <a:cubicBezTo>
                  <a:pt x="887" y="1006"/>
                  <a:pt x="883" y="1012"/>
                  <a:pt x="879" y="1019"/>
                </a:cubicBezTo>
                <a:cubicBezTo>
                  <a:pt x="874" y="1026"/>
                  <a:pt x="869" y="1034"/>
                  <a:pt x="866" y="1043"/>
                </a:cubicBezTo>
                <a:cubicBezTo>
                  <a:pt x="860" y="1058"/>
                  <a:pt x="856" y="1073"/>
                  <a:pt x="851" y="1088"/>
                </a:cubicBezTo>
                <a:cubicBezTo>
                  <a:pt x="847" y="1103"/>
                  <a:pt x="838" y="1129"/>
                  <a:pt x="842" y="1133"/>
                </a:cubicBezTo>
                <a:close/>
                <a:moveTo>
                  <a:pt x="1226" y="1486"/>
                </a:moveTo>
                <a:cubicBezTo>
                  <a:pt x="1229" y="1490"/>
                  <a:pt x="1239" y="1475"/>
                  <a:pt x="1244" y="1467"/>
                </a:cubicBezTo>
                <a:cubicBezTo>
                  <a:pt x="1250" y="1460"/>
                  <a:pt x="1256" y="1451"/>
                  <a:pt x="1261" y="1443"/>
                </a:cubicBezTo>
                <a:cubicBezTo>
                  <a:pt x="1268" y="1432"/>
                  <a:pt x="1274" y="1420"/>
                  <a:pt x="1280" y="1407"/>
                </a:cubicBezTo>
                <a:cubicBezTo>
                  <a:pt x="1285" y="1395"/>
                  <a:pt x="1291" y="1382"/>
                  <a:pt x="1289" y="1367"/>
                </a:cubicBezTo>
                <a:cubicBezTo>
                  <a:pt x="1289" y="1364"/>
                  <a:pt x="1288" y="1361"/>
                  <a:pt x="1287" y="1359"/>
                </a:cubicBezTo>
                <a:cubicBezTo>
                  <a:pt x="1284" y="1356"/>
                  <a:pt x="1281" y="1356"/>
                  <a:pt x="1278" y="1357"/>
                </a:cubicBezTo>
                <a:cubicBezTo>
                  <a:pt x="1271" y="1359"/>
                  <a:pt x="1267" y="1365"/>
                  <a:pt x="1263" y="1371"/>
                </a:cubicBezTo>
                <a:cubicBezTo>
                  <a:pt x="1258" y="1379"/>
                  <a:pt x="1253" y="1387"/>
                  <a:pt x="1250" y="1396"/>
                </a:cubicBezTo>
                <a:cubicBezTo>
                  <a:pt x="1244" y="1410"/>
                  <a:pt x="1240" y="1425"/>
                  <a:pt x="1235" y="1441"/>
                </a:cubicBezTo>
                <a:cubicBezTo>
                  <a:pt x="1231" y="1455"/>
                  <a:pt x="1222" y="1482"/>
                  <a:pt x="1226" y="1486"/>
                </a:cubicBezTo>
                <a:close/>
                <a:moveTo>
                  <a:pt x="1226" y="16"/>
                </a:moveTo>
                <a:cubicBezTo>
                  <a:pt x="1228" y="11"/>
                  <a:pt x="1229" y="5"/>
                  <a:pt x="1230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8" y="1"/>
                  <a:pt x="1218" y="2"/>
                  <a:pt x="1218" y="2"/>
                </a:cubicBezTo>
                <a:cubicBezTo>
                  <a:pt x="1219" y="5"/>
                  <a:pt x="1222" y="24"/>
                  <a:pt x="1226" y="16"/>
                </a:cubicBezTo>
                <a:close/>
                <a:moveTo>
                  <a:pt x="1201" y="694"/>
                </a:moveTo>
                <a:cubicBezTo>
                  <a:pt x="1197" y="680"/>
                  <a:pt x="1191" y="656"/>
                  <a:pt x="1177" y="651"/>
                </a:cubicBezTo>
                <a:cubicBezTo>
                  <a:pt x="1173" y="650"/>
                  <a:pt x="1168" y="651"/>
                  <a:pt x="1165" y="655"/>
                </a:cubicBezTo>
                <a:cubicBezTo>
                  <a:pt x="1161" y="661"/>
                  <a:pt x="1161" y="669"/>
                  <a:pt x="1163" y="676"/>
                </a:cubicBezTo>
                <a:cubicBezTo>
                  <a:pt x="1169" y="697"/>
                  <a:pt x="1177" y="718"/>
                  <a:pt x="1187" y="736"/>
                </a:cubicBezTo>
                <a:cubicBezTo>
                  <a:pt x="1192" y="745"/>
                  <a:pt x="1198" y="754"/>
                  <a:pt x="1203" y="763"/>
                </a:cubicBezTo>
                <a:cubicBezTo>
                  <a:pt x="1206" y="767"/>
                  <a:pt x="1220" y="791"/>
                  <a:pt x="1220" y="781"/>
                </a:cubicBezTo>
                <a:cubicBezTo>
                  <a:pt x="1220" y="769"/>
                  <a:pt x="1217" y="757"/>
                  <a:pt x="1214" y="745"/>
                </a:cubicBezTo>
                <a:cubicBezTo>
                  <a:pt x="1211" y="728"/>
                  <a:pt x="1206" y="711"/>
                  <a:pt x="1201" y="694"/>
                </a:cubicBezTo>
                <a:close/>
                <a:moveTo>
                  <a:pt x="1201" y="1400"/>
                </a:moveTo>
                <a:cubicBezTo>
                  <a:pt x="1197" y="1385"/>
                  <a:pt x="1191" y="1362"/>
                  <a:pt x="1177" y="1357"/>
                </a:cubicBezTo>
                <a:cubicBezTo>
                  <a:pt x="1173" y="1355"/>
                  <a:pt x="1168" y="1357"/>
                  <a:pt x="1165" y="1361"/>
                </a:cubicBezTo>
                <a:cubicBezTo>
                  <a:pt x="1161" y="1366"/>
                  <a:pt x="1161" y="1375"/>
                  <a:pt x="1163" y="1382"/>
                </a:cubicBezTo>
                <a:cubicBezTo>
                  <a:pt x="1169" y="1403"/>
                  <a:pt x="1177" y="1423"/>
                  <a:pt x="1187" y="1442"/>
                </a:cubicBezTo>
                <a:cubicBezTo>
                  <a:pt x="1192" y="1451"/>
                  <a:pt x="1198" y="1460"/>
                  <a:pt x="1203" y="1468"/>
                </a:cubicBezTo>
                <a:cubicBezTo>
                  <a:pt x="1206" y="1473"/>
                  <a:pt x="1220" y="1497"/>
                  <a:pt x="1220" y="1487"/>
                </a:cubicBezTo>
                <a:cubicBezTo>
                  <a:pt x="1220" y="1475"/>
                  <a:pt x="1217" y="1462"/>
                  <a:pt x="1214" y="1451"/>
                </a:cubicBezTo>
                <a:cubicBezTo>
                  <a:pt x="1211" y="1434"/>
                  <a:pt x="1206" y="1416"/>
                  <a:pt x="1201" y="1400"/>
                </a:cubicBezTo>
                <a:close/>
                <a:moveTo>
                  <a:pt x="1244" y="762"/>
                </a:moveTo>
                <a:cubicBezTo>
                  <a:pt x="1250" y="754"/>
                  <a:pt x="1256" y="746"/>
                  <a:pt x="1261" y="737"/>
                </a:cubicBezTo>
                <a:cubicBezTo>
                  <a:pt x="1268" y="726"/>
                  <a:pt x="1274" y="714"/>
                  <a:pt x="1280" y="701"/>
                </a:cubicBezTo>
                <a:cubicBezTo>
                  <a:pt x="1285" y="689"/>
                  <a:pt x="1291" y="677"/>
                  <a:pt x="1289" y="662"/>
                </a:cubicBezTo>
                <a:cubicBezTo>
                  <a:pt x="1289" y="659"/>
                  <a:pt x="1288" y="655"/>
                  <a:pt x="1287" y="653"/>
                </a:cubicBezTo>
                <a:cubicBezTo>
                  <a:pt x="1284" y="650"/>
                  <a:pt x="1281" y="650"/>
                  <a:pt x="1278" y="651"/>
                </a:cubicBezTo>
                <a:cubicBezTo>
                  <a:pt x="1271" y="653"/>
                  <a:pt x="1267" y="659"/>
                  <a:pt x="1263" y="666"/>
                </a:cubicBezTo>
                <a:cubicBezTo>
                  <a:pt x="1258" y="673"/>
                  <a:pt x="1253" y="681"/>
                  <a:pt x="1250" y="690"/>
                </a:cubicBezTo>
                <a:cubicBezTo>
                  <a:pt x="1244" y="705"/>
                  <a:pt x="1240" y="720"/>
                  <a:pt x="1235" y="735"/>
                </a:cubicBezTo>
                <a:cubicBezTo>
                  <a:pt x="1231" y="750"/>
                  <a:pt x="1222" y="776"/>
                  <a:pt x="1226" y="780"/>
                </a:cubicBezTo>
                <a:cubicBezTo>
                  <a:pt x="1229" y="784"/>
                  <a:pt x="1239" y="769"/>
                  <a:pt x="1244" y="762"/>
                </a:cubicBezTo>
                <a:close/>
                <a:moveTo>
                  <a:pt x="1229" y="580"/>
                </a:moveTo>
                <a:cubicBezTo>
                  <a:pt x="1224" y="577"/>
                  <a:pt x="1217" y="579"/>
                  <a:pt x="1213" y="584"/>
                </a:cubicBezTo>
                <a:cubicBezTo>
                  <a:pt x="1209" y="589"/>
                  <a:pt x="1207" y="596"/>
                  <a:pt x="1206" y="603"/>
                </a:cubicBezTo>
                <a:cubicBezTo>
                  <a:pt x="1207" y="629"/>
                  <a:pt x="1210" y="653"/>
                  <a:pt x="1213" y="678"/>
                </a:cubicBezTo>
                <a:cubicBezTo>
                  <a:pt x="1215" y="688"/>
                  <a:pt x="1216" y="698"/>
                  <a:pt x="1218" y="708"/>
                </a:cubicBezTo>
                <a:cubicBezTo>
                  <a:pt x="1219" y="711"/>
                  <a:pt x="1222" y="729"/>
                  <a:pt x="1226" y="721"/>
                </a:cubicBezTo>
                <a:cubicBezTo>
                  <a:pt x="1228" y="717"/>
                  <a:pt x="1229" y="710"/>
                  <a:pt x="1230" y="705"/>
                </a:cubicBezTo>
                <a:cubicBezTo>
                  <a:pt x="1232" y="695"/>
                  <a:pt x="1233" y="685"/>
                  <a:pt x="1234" y="675"/>
                </a:cubicBezTo>
                <a:cubicBezTo>
                  <a:pt x="1237" y="658"/>
                  <a:pt x="1238" y="641"/>
                  <a:pt x="1239" y="624"/>
                </a:cubicBezTo>
                <a:cubicBezTo>
                  <a:pt x="1240" y="610"/>
                  <a:pt x="1241" y="587"/>
                  <a:pt x="1229" y="580"/>
                </a:cubicBezTo>
                <a:close/>
                <a:moveTo>
                  <a:pt x="1203" y="57"/>
                </a:moveTo>
                <a:cubicBezTo>
                  <a:pt x="1206" y="61"/>
                  <a:pt x="1220" y="86"/>
                  <a:pt x="1220" y="75"/>
                </a:cubicBezTo>
                <a:cubicBezTo>
                  <a:pt x="1220" y="64"/>
                  <a:pt x="1217" y="51"/>
                  <a:pt x="1214" y="40"/>
                </a:cubicBezTo>
                <a:cubicBezTo>
                  <a:pt x="1211" y="26"/>
                  <a:pt x="1208" y="13"/>
                  <a:pt x="1205" y="0"/>
                </a:cubicBezTo>
                <a:cubicBezTo>
                  <a:pt x="1173" y="0"/>
                  <a:pt x="1173" y="0"/>
                  <a:pt x="1173" y="0"/>
                </a:cubicBezTo>
                <a:cubicBezTo>
                  <a:pt x="1177" y="11"/>
                  <a:pt x="1182" y="21"/>
                  <a:pt x="1187" y="31"/>
                </a:cubicBezTo>
                <a:cubicBezTo>
                  <a:pt x="1192" y="40"/>
                  <a:pt x="1198" y="49"/>
                  <a:pt x="1203" y="57"/>
                </a:cubicBezTo>
                <a:close/>
                <a:moveTo>
                  <a:pt x="1155" y="58"/>
                </a:moveTo>
                <a:cubicBezTo>
                  <a:pt x="1166" y="87"/>
                  <a:pt x="1186" y="107"/>
                  <a:pt x="1206" y="124"/>
                </a:cubicBezTo>
                <a:cubicBezTo>
                  <a:pt x="1208" y="125"/>
                  <a:pt x="1210" y="127"/>
                  <a:pt x="1212" y="127"/>
                </a:cubicBezTo>
                <a:cubicBezTo>
                  <a:pt x="1213" y="128"/>
                  <a:pt x="1214" y="128"/>
                  <a:pt x="1215" y="128"/>
                </a:cubicBezTo>
                <a:cubicBezTo>
                  <a:pt x="1216" y="127"/>
                  <a:pt x="1217" y="127"/>
                  <a:pt x="1218" y="125"/>
                </a:cubicBezTo>
                <a:cubicBezTo>
                  <a:pt x="1222" y="121"/>
                  <a:pt x="1216" y="107"/>
                  <a:pt x="1215" y="102"/>
                </a:cubicBezTo>
                <a:cubicBezTo>
                  <a:pt x="1211" y="94"/>
                  <a:pt x="1207" y="86"/>
                  <a:pt x="1203" y="78"/>
                </a:cubicBezTo>
                <a:cubicBezTo>
                  <a:pt x="1197" y="65"/>
                  <a:pt x="1190" y="52"/>
                  <a:pt x="1181" y="40"/>
                </a:cubicBezTo>
                <a:cubicBezTo>
                  <a:pt x="1178" y="35"/>
                  <a:pt x="1174" y="31"/>
                  <a:pt x="1169" y="29"/>
                </a:cubicBezTo>
                <a:cubicBezTo>
                  <a:pt x="1164" y="27"/>
                  <a:pt x="1158" y="29"/>
                  <a:pt x="1155" y="34"/>
                </a:cubicBezTo>
                <a:cubicBezTo>
                  <a:pt x="1153" y="37"/>
                  <a:pt x="1152" y="42"/>
                  <a:pt x="1153" y="46"/>
                </a:cubicBezTo>
                <a:cubicBezTo>
                  <a:pt x="1153" y="50"/>
                  <a:pt x="1154" y="54"/>
                  <a:pt x="1155" y="58"/>
                </a:cubicBezTo>
                <a:close/>
                <a:moveTo>
                  <a:pt x="803" y="380"/>
                </a:moveTo>
                <a:cubicBezTo>
                  <a:pt x="808" y="390"/>
                  <a:pt x="814" y="399"/>
                  <a:pt x="819" y="407"/>
                </a:cubicBezTo>
                <a:cubicBezTo>
                  <a:pt x="822" y="411"/>
                  <a:pt x="836" y="435"/>
                  <a:pt x="836" y="425"/>
                </a:cubicBezTo>
                <a:cubicBezTo>
                  <a:pt x="836" y="414"/>
                  <a:pt x="833" y="401"/>
                  <a:pt x="830" y="390"/>
                </a:cubicBezTo>
                <a:cubicBezTo>
                  <a:pt x="827" y="372"/>
                  <a:pt x="822" y="355"/>
                  <a:pt x="817" y="338"/>
                </a:cubicBezTo>
                <a:cubicBezTo>
                  <a:pt x="813" y="324"/>
                  <a:pt x="807" y="300"/>
                  <a:pt x="793" y="296"/>
                </a:cubicBezTo>
                <a:cubicBezTo>
                  <a:pt x="789" y="294"/>
                  <a:pt x="784" y="295"/>
                  <a:pt x="781" y="300"/>
                </a:cubicBezTo>
                <a:cubicBezTo>
                  <a:pt x="777" y="305"/>
                  <a:pt x="777" y="314"/>
                  <a:pt x="779" y="320"/>
                </a:cubicBezTo>
                <a:cubicBezTo>
                  <a:pt x="785" y="342"/>
                  <a:pt x="793" y="362"/>
                  <a:pt x="803" y="380"/>
                </a:cubicBezTo>
                <a:close/>
                <a:moveTo>
                  <a:pt x="834" y="352"/>
                </a:moveTo>
                <a:cubicBezTo>
                  <a:pt x="835" y="355"/>
                  <a:pt x="838" y="374"/>
                  <a:pt x="842" y="366"/>
                </a:cubicBezTo>
                <a:cubicBezTo>
                  <a:pt x="844" y="361"/>
                  <a:pt x="845" y="355"/>
                  <a:pt x="846" y="350"/>
                </a:cubicBezTo>
                <a:cubicBezTo>
                  <a:pt x="848" y="340"/>
                  <a:pt x="849" y="329"/>
                  <a:pt x="850" y="319"/>
                </a:cubicBezTo>
                <a:cubicBezTo>
                  <a:pt x="853" y="302"/>
                  <a:pt x="854" y="285"/>
                  <a:pt x="855" y="268"/>
                </a:cubicBezTo>
                <a:cubicBezTo>
                  <a:pt x="856" y="254"/>
                  <a:pt x="857" y="231"/>
                  <a:pt x="845" y="224"/>
                </a:cubicBezTo>
                <a:cubicBezTo>
                  <a:pt x="840" y="221"/>
                  <a:pt x="833" y="223"/>
                  <a:pt x="829" y="228"/>
                </a:cubicBezTo>
                <a:cubicBezTo>
                  <a:pt x="825" y="233"/>
                  <a:pt x="823" y="240"/>
                  <a:pt x="822" y="248"/>
                </a:cubicBezTo>
                <a:cubicBezTo>
                  <a:pt x="823" y="273"/>
                  <a:pt x="826" y="298"/>
                  <a:pt x="829" y="323"/>
                </a:cubicBezTo>
                <a:cubicBezTo>
                  <a:pt x="831" y="333"/>
                  <a:pt x="832" y="342"/>
                  <a:pt x="834" y="352"/>
                </a:cubicBezTo>
                <a:close/>
                <a:moveTo>
                  <a:pt x="771" y="408"/>
                </a:moveTo>
                <a:cubicBezTo>
                  <a:pt x="782" y="437"/>
                  <a:pt x="802" y="457"/>
                  <a:pt x="822" y="474"/>
                </a:cubicBezTo>
                <a:cubicBezTo>
                  <a:pt x="824" y="475"/>
                  <a:pt x="826" y="477"/>
                  <a:pt x="828" y="477"/>
                </a:cubicBezTo>
                <a:cubicBezTo>
                  <a:pt x="829" y="478"/>
                  <a:pt x="830" y="478"/>
                  <a:pt x="831" y="477"/>
                </a:cubicBezTo>
                <a:cubicBezTo>
                  <a:pt x="832" y="477"/>
                  <a:pt x="833" y="477"/>
                  <a:pt x="834" y="475"/>
                </a:cubicBezTo>
                <a:cubicBezTo>
                  <a:pt x="838" y="470"/>
                  <a:pt x="832" y="457"/>
                  <a:pt x="831" y="452"/>
                </a:cubicBezTo>
                <a:cubicBezTo>
                  <a:pt x="827" y="444"/>
                  <a:pt x="823" y="436"/>
                  <a:pt x="819" y="428"/>
                </a:cubicBezTo>
                <a:cubicBezTo>
                  <a:pt x="813" y="415"/>
                  <a:pt x="806" y="402"/>
                  <a:pt x="797" y="390"/>
                </a:cubicBezTo>
                <a:cubicBezTo>
                  <a:pt x="794" y="385"/>
                  <a:pt x="790" y="380"/>
                  <a:pt x="785" y="379"/>
                </a:cubicBezTo>
                <a:cubicBezTo>
                  <a:pt x="780" y="377"/>
                  <a:pt x="774" y="379"/>
                  <a:pt x="771" y="384"/>
                </a:cubicBezTo>
                <a:cubicBezTo>
                  <a:pt x="769" y="387"/>
                  <a:pt x="768" y="392"/>
                  <a:pt x="769" y="396"/>
                </a:cubicBezTo>
                <a:cubicBezTo>
                  <a:pt x="769" y="400"/>
                  <a:pt x="770" y="404"/>
                  <a:pt x="771" y="408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7"/>
                </a:cubicBezTo>
                <a:cubicBezTo>
                  <a:pt x="500" y="726"/>
                  <a:pt x="506" y="714"/>
                  <a:pt x="512" y="701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5"/>
                  <a:pt x="519" y="653"/>
                </a:cubicBezTo>
                <a:cubicBezTo>
                  <a:pt x="516" y="650"/>
                  <a:pt x="513" y="650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3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0"/>
                </a:cubicBezTo>
                <a:cubicBezTo>
                  <a:pt x="461" y="784"/>
                  <a:pt x="471" y="769"/>
                  <a:pt x="476" y="762"/>
                </a:cubicBezTo>
                <a:close/>
                <a:moveTo>
                  <a:pt x="435" y="57"/>
                </a:moveTo>
                <a:cubicBezTo>
                  <a:pt x="438" y="61"/>
                  <a:pt x="452" y="86"/>
                  <a:pt x="452" y="75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6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7"/>
                </a:cubicBezTo>
                <a:close/>
                <a:moveTo>
                  <a:pt x="461" y="580"/>
                </a:move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3"/>
                </a:cubicBezTo>
                <a:cubicBezTo>
                  <a:pt x="439" y="629"/>
                  <a:pt x="442" y="653"/>
                  <a:pt x="445" y="678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29"/>
                  <a:pt x="458" y="721"/>
                </a:cubicBezTo>
                <a:cubicBezTo>
                  <a:pt x="460" y="717"/>
                  <a:pt x="461" y="710"/>
                  <a:pt x="462" y="705"/>
                </a:cubicBezTo>
                <a:cubicBezTo>
                  <a:pt x="464" y="695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7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7"/>
                  <a:pt x="449" y="127"/>
                  <a:pt x="450" y="125"/>
                </a:cubicBezTo>
                <a:cubicBezTo>
                  <a:pt x="454" y="121"/>
                  <a:pt x="448" y="107"/>
                  <a:pt x="447" y="102"/>
                </a:cubicBezTo>
                <a:cubicBezTo>
                  <a:pt x="443" y="94"/>
                  <a:pt x="439" y="86"/>
                  <a:pt x="435" y="78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74" y="425"/>
                </a:moveTo>
                <a:cubicBezTo>
                  <a:pt x="77" y="429"/>
                  <a:pt x="87" y="413"/>
                  <a:pt x="92" y="406"/>
                </a:cubicBezTo>
                <a:cubicBezTo>
                  <a:pt x="98" y="398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5"/>
                </a:cubicBezTo>
                <a:cubicBezTo>
                  <a:pt x="119" y="297"/>
                  <a:pt x="115" y="303"/>
                  <a:pt x="111" y="310"/>
                </a:cubicBezTo>
                <a:cubicBezTo>
                  <a:pt x="106" y="318"/>
                  <a:pt x="101" y="325"/>
                  <a:pt x="98" y="334"/>
                </a:cubicBezTo>
                <a:cubicBezTo>
                  <a:pt x="92" y="349"/>
                  <a:pt x="88" y="364"/>
                  <a:pt x="83" y="379"/>
                </a:cubicBezTo>
                <a:cubicBezTo>
                  <a:pt x="79" y="394"/>
                  <a:pt x="70" y="420"/>
                  <a:pt x="74" y="425"/>
                </a:cubicBezTo>
                <a:close/>
                <a:moveTo>
                  <a:pt x="387" y="763"/>
                </a:moveTo>
                <a:cubicBezTo>
                  <a:pt x="398" y="793"/>
                  <a:pt x="418" y="812"/>
                  <a:pt x="438" y="829"/>
                </a:cubicBezTo>
                <a:cubicBezTo>
                  <a:pt x="440" y="831"/>
                  <a:pt x="442" y="832"/>
                  <a:pt x="444" y="833"/>
                </a:cubicBezTo>
                <a:cubicBezTo>
                  <a:pt x="445" y="833"/>
                  <a:pt x="446" y="833"/>
                  <a:pt x="447" y="833"/>
                </a:cubicBezTo>
                <a:cubicBezTo>
                  <a:pt x="448" y="833"/>
                  <a:pt x="449" y="832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7"/>
                  <a:pt x="413" y="746"/>
                </a:cubicBezTo>
                <a:cubicBezTo>
                  <a:pt x="410" y="741"/>
                  <a:pt x="406" y="736"/>
                  <a:pt x="401" y="734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1"/>
                </a:cubicBezTo>
                <a:cubicBezTo>
                  <a:pt x="385" y="756"/>
                  <a:pt x="386" y="759"/>
                  <a:pt x="387" y="763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2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3" y="694"/>
                </a:moveTo>
                <a:cubicBezTo>
                  <a:pt x="429" y="680"/>
                  <a:pt x="423" y="656"/>
                  <a:pt x="409" y="651"/>
                </a:cubicBezTo>
                <a:cubicBezTo>
                  <a:pt x="405" y="650"/>
                  <a:pt x="400" y="651"/>
                  <a:pt x="397" y="655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7"/>
                  <a:pt x="409" y="718"/>
                  <a:pt x="419" y="736"/>
                </a:cubicBezTo>
                <a:cubicBezTo>
                  <a:pt x="424" y="745"/>
                  <a:pt x="430" y="754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5"/>
                </a:cubicBezTo>
                <a:cubicBezTo>
                  <a:pt x="443" y="728"/>
                  <a:pt x="438" y="711"/>
                  <a:pt x="433" y="694"/>
                </a:cubicBezTo>
                <a:close/>
                <a:moveTo>
                  <a:pt x="461" y="1285"/>
                </a:moveTo>
                <a:cubicBezTo>
                  <a:pt x="456" y="1282"/>
                  <a:pt x="449" y="1284"/>
                  <a:pt x="445" y="1289"/>
                </a:cubicBezTo>
                <a:cubicBezTo>
                  <a:pt x="441" y="1294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3"/>
                </a:cubicBezTo>
                <a:cubicBezTo>
                  <a:pt x="451" y="1416"/>
                  <a:pt x="454" y="1435"/>
                  <a:pt x="458" y="1427"/>
                </a:cubicBezTo>
                <a:cubicBezTo>
                  <a:pt x="460" y="1422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5"/>
                  <a:pt x="473" y="1293"/>
                  <a:pt x="461" y="1285"/>
                </a:cubicBezTo>
                <a:close/>
                <a:moveTo>
                  <a:pt x="771" y="1116"/>
                </a:moveTo>
                <a:cubicBezTo>
                  <a:pt x="782" y="1145"/>
                  <a:pt x="802" y="1165"/>
                  <a:pt x="822" y="1182"/>
                </a:cubicBezTo>
                <a:cubicBezTo>
                  <a:pt x="824" y="1184"/>
                  <a:pt x="826" y="1185"/>
                  <a:pt x="828" y="1186"/>
                </a:cubicBezTo>
                <a:cubicBezTo>
                  <a:pt x="829" y="1186"/>
                  <a:pt x="830" y="1186"/>
                  <a:pt x="831" y="1186"/>
                </a:cubicBezTo>
                <a:cubicBezTo>
                  <a:pt x="832" y="1186"/>
                  <a:pt x="833" y="1185"/>
                  <a:pt x="834" y="1184"/>
                </a:cubicBezTo>
                <a:cubicBezTo>
                  <a:pt x="838" y="1179"/>
                  <a:pt x="832" y="1166"/>
                  <a:pt x="831" y="1161"/>
                </a:cubicBezTo>
                <a:cubicBezTo>
                  <a:pt x="827" y="1152"/>
                  <a:pt x="823" y="1145"/>
                  <a:pt x="819" y="1137"/>
                </a:cubicBezTo>
                <a:cubicBezTo>
                  <a:pt x="813" y="1123"/>
                  <a:pt x="806" y="1110"/>
                  <a:pt x="797" y="1098"/>
                </a:cubicBezTo>
                <a:cubicBezTo>
                  <a:pt x="794" y="1093"/>
                  <a:pt x="790" y="1089"/>
                  <a:pt x="785" y="1087"/>
                </a:cubicBezTo>
                <a:cubicBezTo>
                  <a:pt x="780" y="1085"/>
                  <a:pt x="774" y="1087"/>
                  <a:pt x="771" y="1092"/>
                </a:cubicBezTo>
                <a:cubicBezTo>
                  <a:pt x="769" y="1096"/>
                  <a:pt x="768" y="1100"/>
                  <a:pt x="769" y="1104"/>
                </a:cubicBezTo>
                <a:cubicBezTo>
                  <a:pt x="769" y="1108"/>
                  <a:pt x="770" y="1112"/>
                  <a:pt x="771" y="1116"/>
                </a:cubicBezTo>
                <a:close/>
                <a:moveTo>
                  <a:pt x="458" y="75"/>
                </a:moveTo>
                <a:cubicBezTo>
                  <a:pt x="461" y="79"/>
                  <a:pt x="471" y="63"/>
                  <a:pt x="476" y="56"/>
                </a:cubicBezTo>
                <a:cubicBezTo>
                  <a:pt x="482" y="48"/>
                  <a:pt x="488" y="40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29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7"/>
                </a:cubicBezTo>
                <a:cubicBezTo>
                  <a:pt x="482" y="1460"/>
                  <a:pt x="488" y="1451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7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1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0"/>
                  <a:pt x="472" y="1425"/>
                  <a:pt x="467" y="1441"/>
                </a:cubicBezTo>
                <a:cubicBezTo>
                  <a:pt x="463" y="1455"/>
                  <a:pt x="454" y="1482"/>
                  <a:pt x="458" y="1486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5"/>
                  <a:pt x="400" y="1357"/>
                  <a:pt x="397" y="1361"/>
                </a:cubicBezTo>
                <a:cubicBezTo>
                  <a:pt x="393" y="1366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8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6"/>
                  <a:pt x="433" y="1400"/>
                </a:cubicBezTo>
                <a:close/>
                <a:moveTo>
                  <a:pt x="1539" y="1116"/>
                </a:moveTo>
                <a:cubicBezTo>
                  <a:pt x="1550" y="1145"/>
                  <a:pt x="1570" y="1165"/>
                  <a:pt x="1590" y="1182"/>
                </a:cubicBezTo>
                <a:cubicBezTo>
                  <a:pt x="1592" y="1184"/>
                  <a:pt x="1594" y="1185"/>
                  <a:pt x="1596" y="1186"/>
                </a:cubicBezTo>
                <a:cubicBezTo>
                  <a:pt x="1597" y="1186"/>
                  <a:pt x="1598" y="1186"/>
                  <a:pt x="1599" y="1186"/>
                </a:cubicBezTo>
                <a:cubicBezTo>
                  <a:pt x="1600" y="1186"/>
                  <a:pt x="1601" y="1185"/>
                  <a:pt x="1602" y="1184"/>
                </a:cubicBezTo>
                <a:cubicBezTo>
                  <a:pt x="1606" y="1179"/>
                  <a:pt x="1600" y="1166"/>
                  <a:pt x="1599" y="1161"/>
                </a:cubicBezTo>
                <a:cubicBezTo>
                  <a:pt x="1595" y="1152"/>
                  <a:pt x="1591" y="1145"/>
                  <a:pt x="1587" y="1137"/>
                </a:cubicBezTo>
                <a:cubicBezTo>
                  <a:pt x="1581" y="1123"/>
                  <a:pt x="1574" y="1110"/>
                  <a:pt x="1565" y="1098"/>
                </a:cubicBezTo>
                <a:cubicBezTo>
                  <a:pt x="1562" y="1093"/>
                  <a:pt x="1558" y="1089"/>
                  <a:pt x="1553" y="1087"/>
                </a:cubicBezTo>
                <a:cubicBezTo>
                  <a:pt x="1548" y="1085"/>
                  <a:pt x="1542" y="1087"/>
                  <a:pt x="1539" y="1092"/>
                </a:cubicBezTo>
                <a:cubicBezTo>
                  <a:pt x="1537" y="1096"/>
                  <a:pt x="1536" y="1100"/>
                  <a:pt x="1537" y="1104"/>
                </a:cubicBezTo>
                <a:cubicBezTo>
                  <a:pt x="1537" y="1108"/>
                  <a:pt x="1538" y="1112"/>
                  <a:pt x="1539" y="1116"/>
                </a:cubicBezTo>
                <a:close/>
                <a:moveTo>
                  <a:pt x="2307" y="1116"/>
                </a:moveTo>
                <a:cubicBezTo>
                  <a:pt x="2318" y="1145"/>
                  <a:pt x="2338" y="1165"/>
                  <a:pt x="2358" y="1182"/>
                </a:cubicBezTo>
                <a:cubicBezTo>
                  <a:pt x="2360" y="1184"/>
                  <a:pt x="2362" y="1185"/>
                  <a:pt x="2364" y="1186"/>
                </a:cubicBezTo>
                <a:cubicBezTo>
                  <a:pt x="2365" y="1186"/>
                  <a:pt x="2366" y="1186"/>
                  <a:pt x="2366" y="1186"/>
                </a:cubicBezTo>
                <a:cubicBezTo>
                  <a:pt x="2368" y="1186"/>
                  <a:pt x="2369" y="1185"/>
                  <a:pt x="2370" y="1184"/>
                </a:cubicBezTo>
                <a:cubicBezTo>
                  <a:pt x="2374" y="1179"/>
                  <a:pt x="2368" y="1166"/>
                  <a:pt x="2367" y="1161"/>
                </a:cubicBezTo>
                <a:cubicBezTo>
                  <a:pt x="2363" y="1152"/>
                  <a:pt x="2359" y="1145"/>
                  <a:pt x="2355" y="1137"/>
                </a:cubicBezTo>
                <a:cubicBezTo>
                  <a:pt x="2349" y="1123"/>
                  <a:pt x="2342" y="1110"/>
                  <a:pt x="2333" y="1098"/>
                </a:cubicBezTo>
                <a:cubicBezTo>
                  <a:pt x="2330" y="1093"/>
                  <a:pt x="2326" y="1089"/>
                  <a:pt x="2321" y="1087"/>
                </a:cubicBezTo>
                <a:cubicBezTo>
                  <a:pt x="2316" y="1085"/>
                  <a:pt x="2310" y="1087"/>
                  <a:pt x="2307" y="1092"/>
                </a:cubicBezTo>
                <a:cubicBezTo>
                  <a:pt x="2305" y="1096"/>
                  <a:pt x="2304" y="1100"/>
                  <a:pt x="2305" y="1104"/>
                </a:cubicBezTo>
                <a:cubicBezTo>
                  <a:pt x="2305" y="1108"/>
                  <a:pt x="2306" y="1112"/>
                  <a:pt x="2307" y="1116"/>
                </a:cubicBezTo>
                <a:close/>
                <a:moveTo>
                  <a:pt x="1969" y="694"/>
                </a:moveTo>
                <a:cubicBezTo>
                  <a:pt x="1964" y="680"/>
                  <a:pt x="1959" y="656"/>
                  <a:pt x="1945" y="651"/>
                </a:cubicBezTo>
                <a:cubicBezTo>
                  <a:pt x="1941" y="650"/>
                  <a:pt x="1936" y="651"/>
                  <a:pt x="1933" y="655"/>
                </a:cubicBezTo>
                <a:cubicBezTo>
                  <a:pt x="1929" y="661"/>
                  <a:pt x="1929" y="669"/>
                  <a:pt x="1931" y="676"/>
                </a:cubicBezTo>
                <a:cubicBezTo>
                  <a:pt x="1937" y="697"/>
                  <a:pt x="1945" y="718"/>
                  <a:pt x="1955" y="736"/>
                </a:cubicBezTo>
                <a:cubicBezTo>
                  <a:pt x="1960" y="745"/>
                  <a:pt x="1965" y="754"/>
                  <a:pt x="1971" y="763"/>
                </a:cubicBezTo>
                <a:cubicBezTo>
                  <a:pt x="1974" y="767"/>
                  <a:pt x="1988" y="791"/>
                  <a:pt x="1988" y="781"/>
                </a:cubicBezTo>
                <a:cubicBezTo>
                  <a:pt x="1988" y="769"/>
                  <a:pt x="1985" y="757"/>
                  <a:pt x="1982" y="745"/>
                </a:cubicBezTo>
                <a:cubicBezTo>
                  <a:pt x="1979" y="728"/>
                  <a:pt x="1974" y="711"/>
                  <a:pt x="1969" y="694"/>
                </a:cubicBezTo>
                <a:close/>
                <a:moveTo>
                  <a:pt x="2307" y="408"/>
                </a:moveTo>
                <a:cubicBezTo>
                  <a:pt x="2318" y="437"/>
                  <a:pt x="2338" y="457"/>
                  <a:pt x="2358" y="474"/>
                </a:cubicBezTo>
                <a:cubicBezTo>
                  <a:pt x="2360" y="475"/>
                  <a:pt x="2362" y="477"/>
                  <a:pt x="2364" y="477"/>
                </a:cubicBezTo>
                <a:cubicBezTo>
                  <a:pt x="2365" y="478"/>
                  <a:pt x="2366" y="478"/>
                  <a:pt x="2366" y="477"/>
                </a:cubicBezTo>
                <a:cubicBezTo>
                  <a:pt x="2368" y="477"/>
                  <a:pt x="2369" y="477"/>
                  <a:pt x="2370" y="475"/>
                </a:cubicBezTo>
                <a:cubicBezTo>
                  <a:pt x="2374" y="470"/>
                  <a:pt x="2368" y="457"/>
                  <a:pt x="2367" y="452"/>
                </a:cubicBezTo>
                <a:cubicBezTo>
                  <a:pt x="2363" y="444"/>
                  <a:pt x="2359" y="436"/>
                  <a:pt x="2355" y="428"/>
                </a:cubicBezTo>
                <a:cubicBezTo>
                  <a:pt x="2349" y="415"/>
                  <a:pt x="2342" y="402"/>
                  <a:pt x="2333" y="390"/>
                </a:cubicBezTo>
                <a:cubicBezTo>
                  <a:pt x="2330" y="385"/>
                  <a:pt x="2326" y="380"/>
                  <a:pt x="2321" y="379"/>
                </a:cubicBezTo>
                <a:cubicBezTo>
                  <a:pt x="2316" y="377"/>
                  <a:pt x="2310" y="379"/>
                  <a:pt x="2307" y="384"/>
                </a:cubicBezTo>
                <a:cubicBezTo>
                  <a:pt x="2305" y="387"/>
                  <a:pt x="2304" y="392"/>
                  <a:pt x="2305" y="396"/>
                </a:cubicBezTo>
                <a:cubicBezTo>
                  <a:pt x="2305" y="400"/>
                  <a:pt x="2306" y="404"/>
                  <a:pt x="2307" y="408"/>
                </a:cubicBezTo>
                <a:close/>
                <a:moveTo>
                  <a:pt x="1994" y="75"/>
                </a:moveTo>
                <a:cubicBezTo>
                  <a:pt x="1997" y="79"/>
                  <a:pt x="2007" y="63"/>
                  <a:pt x="2012" y="56"/>
                </a:cubicBezTo>
                <a:cubicBezTo>
                  <a:pt x="2018" y="48"/>
                  <a:pt x="2024" y="40"/>
                  <a:pt x="2029" y="32"/>
                </a:cubicBezTo>
                <a:cubicBezTo>
                  <a:pt x="2035" y="22"/>
                  <a:pt x="2041" y="11"/>
                  <a:pt x="2046" y="0"/>
                </a:cubicBezTo>
                <a:cubicBezTo>
                  <a:pt x="2012" y="0"/>
                  <a:pt x="2012" y="0"/>
                  <a:pt x="2012" y="0"/>
                </a:cubicBezTo>
                <a:cubicBezTo>
                  <a:pt x="2009" y="10"/>
                  <a:pt x="2006" y="20"/>
                  <a:pt x="2003" y="29"/>
                </a:cubicBezTo>
                <a:cubicBezTo>
                  <a:pt x="1999" y="44"/>
                  <a:pt x="1990" y="71"/>
                  <a:pt x="1994" y="75"/>
                </a:cubicBezTo>
                <a:close/>
                <a:moveTo>
                  <a:pt x="1229" y="1285"/>
                </a:moveTo>
                <a:cubicBezTo>
                  <a:pt x="1224" y="1282"/>
                  <a:pt x="1217" y="1284"/>
                  <a:pt x="1213" y="1289"/>
                </a:cubicBezTo>
                <a:cubicBezTo>
                  <a:pt x="1209" y="1294"/>
                  <a:pt x="1207" y="1302"/>
                  <a:pt x="1206" y="1309"/>
                </a:cubicBezTo>
                <a:cubicBezTo>
                  <a:pt x="1207" y="1334"/>
                  <a:pt x="1210" y="1359"/>
                  <a:pt x="1213" y="1384"/>
                </a:cubicBezTo>
                <a:cubicBezTo>
                  <a:pt x="1215" y="1394"/>
                  <a:pt x="1216" y="1404"/>
                  <a:pt x="1218" y="1413"/>
                </a:cubicBezTo>
                <a:cubicBezTo>
                  <a:pt x="1219" y="1416"/>
                  <a:pt x="1222" y="1435"/>
                  <a:pt x="1226" y="1427"/>
                </a:cubicBezTo>
                <a:cubicBezTo>
                  <a:pt x="1228" y="1422"/>
                  <a:pt x="1229" y="1416"/>
                  <a:pt x="1230" y="1411"/>
                </a:cubicBezTo>
                <a:cubicBezTo>
                  <a:pt x="1232" y="1401"/>
                  <a:pt x="1233" y="1391"/>
                  <a:pt x="1234" y="1381"/>
                </a:cubicBezTo>
                <a:cubicBezTo>
                  <a:pt x="1237" y="1364"/>
                  <a:pt x="1238" y="1347"/>
                  <a:pt x="1239" y="1330"/>
                </a:cubicBezTo>
                <a:cubicBezTo>
                  <a:pt x="1240" y="1315"/>
                  <a:pt x="1241" y="1293"/>
                  <a:pt x="1229" y="1285"/>
                </a:cubicBezTo>
                <a:close/>
                <a:moveTo>
                  <a:pt x="1997" y="1285"/>
                </a:moveTo>
                <a:cubicBezTo>
                  <a:pt x="1992" y="1282"/>
                  <a:pt x="1985" y="1284"/>
                  <a:pt x="1981" y="1289"/>
                </a:cubicBezTo>
                <a:cubicBezTo>
                  <a:pt x="1977" y="1294"/>
                  <a:pt x="1975" y="1302"/>
                  <a:pt x="1974" y="1309"/>
                </a:cubicBezTo>
                <a:cubicBezTo>
                  <a:pt x="1975" y="1334"/>
                  <a:pt x="1978" y="1359"/>
                  <a:pt x="1981" y="1384"/>
                </a:cubicBezTo>
                <a:cubicBezTo>
                  <a:pt x="1983" y="1394"/>
                  <a:pt x="1984" y="1404"/>
                  <a:pt x="1986" y="1413"/>
                </a:cubicBezTo>
                <a:cubicBezTo>
                  <a:pt x="1987" y="1416"/>
                  <a:pt x="1990" y="1435"/>
                  <a:pt x="1994" y="1427"/>
                </a:cubicBezTo>
                <a:cubicBezTo>
                  <a:pt x="1996" y="1422"/>
                  <a:pt x="1997" y="1416"/>
                  <a:pt x="1998" y="1411"/>
                </a:cubicBezTo>
                <a:cubicBezTo>
                  <a:pt x="2000" y="1401"/>
                  <a:pt x="2001" y="1391"/>
                  <a:pt x="2002" y="1381"/>
                </a:cubicBezTo>
                <a:cubicBezTo>
                  <a:pt x="2005" y="1364"/>
                  <a:pt x="2006" y="1347"/>
                  <a:pt x="2007" y="1330"/>
                </a:cubicBezTo>
                <a:cubicBezTo>
                  <a:pt x="2008" y="1315"/>
                  <a:pt x="2009" y="1293"/>
                  <a:pt x="1997" y="1285"/>
                </a:cubicBezTo>
                <a:close/>
                <a:moveTo>
                  <a:pt x="1994" y="1486"/>
                </a:moveTo>
                <a:cubicBezTo>
                  <a:pt x="1997" y="1490"/>
                  <a:pt x="2007" y="1475"/>
                  <a:pt x="2012" y="1467"/>
                </a:cubicBezTo>
                <a:cubicBezTo>
                  <a:pt x="2018" y="1460"/>
                  <a:pt x="2024" y="1451"/>
                  <a:pt x="2029" y="1443"/>
                </a:cubicBezTo>
                <a:cubicBezTo>
                  <a:pt x="2036" y="1432"/>
                  <a:pt x="2042" y="1420"/>
                  <a:pt x="2048" y="1407"/>
                </a:cubicBezTo>
                <a:cubicBezTo>
                  <a:pt x="2053" y="1395"/>
                  <a:pt x="2059" y="1382"/>
                  <a:pt x="2057" y="1367"/>
                </a:cubicBezTo>
                <a:cubicBezTo>
                  <a:pt x="2057" y="1364"/>
                  <a:pt x="2056" y="1361"/>
                  <a:pt x="2055" y="1359"/>
                </a:cubicBezTo>
                <a:cubicBezTo>
                  <a:pt x="2052" y="1356"/>
                  <a:pt x="2049" y="1356"/>
                  <a:pt x="2046" y="1357"/>
                </a:cubicBezTo>
                <a:cubicBezTo>
                  <a:pt x="2039" y="1359"/>
                  <a:pt x="2035" y="1365"/>
                  <a:pt x="2031" y="1371"/>
                </a:cubicBezTo>
                <a:cubicBezTo>
                  <a:pt x="2026" y="1379"/>
                  <a:pt x="2021" y="1387"/>
                  <a:pt x="2018" y="1396"/>
                </a:cubicBezTo>
                <a:cubicBezTo>
                  <a:pt x="2012" y="1410"/>
                  <a:pt x="2008" y="1425"/>
                  <a:pt x="2003" y="1441"/>
                </a:cubicBezTo>
                <a:cubicBezTo>
                  <a:pt x="1999" y="1455"/>
                  <a:pt x="1990" y="1482"/>
                  <a:pt x="1994" y="1486"/>
                </a:cubicBezTo>
                <a:close/>
                <a:moveTo>
                  <a:pt x="2339" y="380"/>
                </a:moveTo>
                <a:cubicBezTo>
                  <a:pt x="2344" y="390"/>
                  <a:pt x="2349" y="399"/>
                  <a:pt x="2355" y="407"/>
                </a:cubicBezTo>
                <a:cubicBezTo>
                  <a:pt x="2358" y="411"/>
                  <a:pt x="2372" y="435"/>
                  <a:pt x="2372" y="425"/>
                </a:cubicBezTo>
                <a:cubicBezTo>
                  <a:pt x="2372" y="414"/>
                  <a:pt x="2369" y="401"/>
                  <a:pt x="2366" y="390"/>
                </a:cubicBezTo>
                <a:cubicBezTo>
                  <a:pt x="2363" y="372"/>
                  <a:pt x="2358" y="355"/>
                  <a:pt x="2353" y="338"/>
                </a:cubicBezTo>
                <a:cubicBezTo>
                  <a:pt x="2348" y="324"/>
                  <a:pt x="2343" y="300"/>
                  <a:pt x="2329" y="296"/>
                </a:cubicBezTo>
                <a:cubicBezTo>
                  <a:pt x="2325" y="294"/>
                  <a:pt x="2320" y="295"/>
                  <a:pt x="2317" y="300"/>
                </a:cubicBezTo>
                <a:cubicBezTo>
                  <a:pt x="2313" y="305"/>
                  <a:pt x="2313" y="314"/>
                  <a:pt x="2315" y="320"/>
                </a:cubicBezTo>
                <a:cubicBezTo>
                  <a:pt x="2321" y="342"/>
                  <a:pt x="2329" y="362"/>
                  <a:pt x="2339" y="380"/>
                </a:cubicBezTo>
                <a:close/>
                <a:moveTo>
                  <a:pt x="2378" y="1074"/>
                </a:moveTo>
                <a:cubicBezTo>
                  <a:pt x="2380" y="1069"/>
                  <a:pt x="2381" y="1063"/>
                  <a:pt x="2382" y="1058"/>
                </a:cubicBezTo>
                <a:cubicBezTo>
                  <a:pt x="2384" y="1048"/>
                  <a:pt x="2385" y="1038"/>
                  <a:pt x="2386" y="1028"/>
                </a:cubicBezTo>
                <a:cubicBezTo>
                  <a:pt x="2389" y="1011"/>
                  <a:pt x="2390" y="994"/>
                  <a:pt x="2391" y="977"/>
                </a:cubicBezTo>
                <a:cubicBezTo>
                  <a:pt x="2392" y="963"/>
                  <a:pt x="2393" y="940"/>
                  <a:pt x="2381" y="932"/>
                </a:cubicBezTo>
                <a:cubicBezTo>
                  <a:pt x="2376" y="929"/>
                  <a:pt x="2369" y="931"/>
                  <a:pt x="2365" y="937"/>
                </a:cubicBezTo>
                <a:cubicBezTo>
                  <a:pt x="2361" y="942"/>
                  <a:pt x="2359" y="949"/>
                  <a:pt x="2358" y="956"/>
                </a:cubicBezTo>
                <a:cubicBezTo>
                  <a:pt x="2359" y="981"/>
                  <a:pt x="2362" y="1006"/>
                  <a:pt x="2365" y="1031"/>
                </a:cubicBezTo>
                <a:cubicBezTo>
                  <a:pt x="2367" y="1041"/>
                  <a:pt x="2368" y="1051"/>
                  <a:pt x="2370" y="1061"/>
                </a:cubicBezTo>
                <a:cubicBezTo>
                  <a:pt x="2371" y="1064"/>
                  <a:pt x="2374" y="1082"/>
                  <a:pt x="2378" y="1074"/>
                </a:cubicBezTo>
                <a:close/>
                <a:moveTo>
                  <a:pt x="2437" y="381"/>
                </a:moveTo>
                <a:cubicBezTo>
                  <a:pt x="2424" y="387"/>
                  <a:pt x="2413" y="401"/>
                  <a:pt x="2404" y="415"/>
                </a:cubicBezTo>
                <a:cubicBezTo>
                  <a:pt x="2392" y="432"/>
                  <a:pt x="2377" y="468"/>
                  <a:pt x="2380" y="474"/>
                </a:cubicBezTo>
                <a:cubicBezTo>
                  <a:pt x="2383" y="480"/>
                  <a:pt x="2421" y="455"/>
                  <a:pt x="2436" y="435"/>
                </a:cubicBezTo>
                <a:cubicBezTo>
                  <a:pt x="2444" y="424"/>
                  <a:pt x="2459" y="402"/>
                  <a:pt x="2450" y="386"/>
                </a:cubicBezTo>
                <a:cubicBezTo>
                  <a:pt x="2449" y="385"/>
                  <a:pt x="2448" y="383"/>
                  <a:pt x="2446" y="382"/>
                </a:cubicBezTo>
                <a:cubicBezTo>
                  <a:pt x="2446" y="382"/>
                  <a:pt x="2445" y="382"/>
                  <a:pt x="2445" y="381"/>
                </a:cubicBezTo>
                <a:cubicBezTo>
                  <a:pt x="2443" y="380"/>
                  <a:pt x="2440" y="380"/>
                  <a:pt x="2437" y="381"/>
                </a:cubicBezTo>
                <a:close/>
                <a:moveTo>
                  <a:pt x="2353" y="1047"/>
                </a:moveTo>
                <a:cubicBezTo>
                  <a:pt x="2348" y="1032"/>
                  <a:pt x="2343" y="1009"/>
                  <a:pt x="2329" y="1004"/>
                </a:cubicBezTo>
                <a:cubicBezTo>
                  <a:pt x="2325" y="1003"/>
                  <a:pt x="2320" y="1004"/>
                  <a:pt x="2317" y="1008"/>
                </a:cubicBezTo>
                <a:cubicBezTo>
                  <a:pt x="2313" y="1014"/>
                  <a:pt x="2313" y="1022"/>
                  <a:pt x="2315" y="1029"/>
                </a:cubicBezTo>
                <a:cubicBezTo>
                  <a:pt x="2321" y="1050"/>
                  <a:pt x="2329" y="1070"/>
                  <a:pt x="2339" y="1089"/>
                </a:cubicBezTo>
                <a:cubicBezTo>
                  <a:pt x="2344" y="1098"/>
                  <a:pt x="2349" y="1107"/>
                  <a:pt x="2355" y="1116"/>
                </a:cubicBezTo>
                <a:cubicBezTo>
                  <a:pt x="2358" y="1120"/>
                  <a:pt x="2372" y="1144"/>
                  <a:pt x="2372" y="1134"/>
                </a:cubicBezTo>
                <a:cubicBezTo>
                  <a:pt x="2372" y="1122"/>
                  <a:pt x="2369" y="1109"/>
                  <a:pt x="2366" y="1098"/>
                </a:cubicBezTo>
                <a:cubicBezTo>
                  <a:pt x="2363" y="1081"/>
                  <a:pt x="2358" y="1064"/>
                  <a:pt x="2353" y="1047"/>
                </a:cubicBezTo>
                <a:close/>
                <a:moveTo>
                  <a:pt x="2378" y="425"/>
                </a:moveTo>
                <a:cubicBezTo>
                  <a:pt x="2381" y="429"/>
                  <a:pt x="2391" y="413"/>
                  <a:pt x="2396" y="406"/>
                </a:cubicBezTo>
                <a:cubicBezTo>
                  <a:pt x="2402" y="398"/>
                  <a:pt x="2408" y="390"/>
                  <a:pt x="2413" y="382"/>
                </a:cubicBezTo>
                <a:cubicBezTo>
                  <a:pt x="2420" y="370"/>
                  <a:pt x="2426" y="358"/>
                  <a:pt x="2432" y="346"/>
                </a:cubicBezTo>
                <a:cubicBezTo>
                  <a:pt x="2437" y="333"/>
                  <a:pt x="2443" y="321"/>
                  <a:pt x="2441" y="306"/>
                </a:cubicBezTo>
                <a:cubicBezTo>
                  <a:pt x="2441" y="303"/>
                  <a:pt x="2440" y="300"/>
                  <a:pt x="2439" y="298"/>
                </a:cubicBezTo>
                <a:cubicBezTo>
                  <a:pt x="2436" y="295"/>
                  <a:pt x="2433" y="295"/>
                  <a:pt x="2430" y="295"/>
                </a:cubicBezTo>
                <a:cubicBezTo>
                  <a:pt x="2423" y="297"/>
                  <a:pt x="2419" y="303"/>
                  <a:pt x="2415" y="310"/>
                </a:cubicBezTo>
                <a:cubicBezTo>
                  <a:pt x="2410" y="318"/>
                  <a:pt x="2405" y="325"/>
                  <a:pt x="2402" y="334"/>
                </a:cubicBezTo>
                <a:cubicBezTo>
                  <a:pt x="2396" y="349"/>
                  <a:pt x="2392" y="364"/>
                  <a:pt x="2387" y="379"/>
                </a:cubicBezTo>
                <a:cubicBezTo>
                  <a:pt x="2383" y="394"/>
                  <a:pt x="2374" y="420"/>
                  <a:pt x="2378" y="425"/>
                </a:cubicBezTo>
                <a:close/>
                <a:moveTo>
                  <a:pt x="2370" y="352"/>
                </a:moveTo>
                <a:cubicBezTo>
                  <a:pt x="2371" y="355"/>
                  <a:pt x="2374" y="374"/>
                  <a:pt x="2378" y="366"/>
                </a:cubicBezTo>
                <a:cubicBezTo>
                  <a:pt x="2380" y="361"/>
                  <a:pt x="2381" y="355"/>
                  <a:pt x="2382" y="350"/>
                </a:cubicBezTo>
                <a:cubicBezTo>
                  <a:pt x="2384" y="340"/>
                  <a:pt x="2385" y="329"/>
                  <a:pt x="2386" y="319"/>
                </a:cubicBezTo>
                <a:cubicBezTo>
                  <a:pt x="2389" y="302"/>
                  <a:pt x="2390" y="285"/>
                  <a:pt x="2391" y="268"/>
                </a:cubicBezTo>
                <a:cubicBezTo>
                  <a:pt x="2392" y="254"/>
                  <a:pt x="2393" y="231"/>
                  <a:pt x="2381" y="224"/>
                </a:cubicBezTo>
                <a:cubicBezTo>
                  <a:pt x="2376" y="221"/>
                  <a:pt x="2369" y="223"/>
                  <a:pt x="2365" y="228"/>
                </a:cubicBezTo>
                <a:cubicBezTo>
                  <a:pt x="2361" y="233"/>
                  <a:pt x="2359" y="240"/>
                  <a:pt x="2358" y="248"/>
                </a:cubicBezTo>
                <a:cubicBezTo>
                  <a:pt x="2359" y="273"/>
                  <a:pt x="2362" y="298"/>
                  <a:pt x="2365" y="323"/>
                </a:cubicBezTo>
                <a:cubicBezTo>
                  <a:pt x="2367" y="333"/>
                  <a:pt x="2368" y="342"/>
                  <a:pt x="2370" y="352"/>
                </a:cubicBezTo>
                <a:close/>
                <a:moveTo>
                  <a:pt x="2396" y="1115"/>
                </a:moveTo>
                <a:cubicBezTo>
                  <a:pt x="2402" y="1107"/>
                  <a:pt x="2408" y="1099"/>
                  <a:pt x="2413" y="1090"/>
                </a:cubicBezTo>
                <a:cubicBezTo>
                  <a:pt x="2420" y="1079"/>
                  <a:pt x="2426" y="1067"/>
                  <a:pt x="2432" y="1054"/>
                </a:cubicBezTo>
                <a:cubicBezTo>
                  <a:pt x="2437" y="1042"/>
                  <a:pt x="2443" y="1029"/>
                  <a:pt x="2441" y="1015"/>
                </a:cubicBezTo>
                <a:cubicBezTo>
                  <a:pt x="2441" y="1011"/>
                  <a:pt x="2440" y="1008"/>
                  <a:pt x="2439" y="1006"/>
                </a:cubicBezTo>
                <a:cubicBezTo>
                  <a:pt x="2436" y="1003"/>
                  <a:pt x="2433" y="1003"/>
                  <a:pt x="2430" y="1004"/>
                </a:cubicBezTo>
                <a:cubicBezTo>
                  <a:pt x="2423" y="1006"/>
                  <a:pt x="2419" y="1012"/>
                  <a:pt x="2415" y="1019"/>
                </a:cubicBezTo>
                <a:cubicBezTo>
                  <a:pt x="2410" y="1026"/>
                  <a:pt x="2405" y="1034"/>
                  <a:pt x="2402" y="1043"/>
                </a:cubicBezTo>
                <a:cubicBezTo>
                  <a:pt x="2396" y="1058"/>
                  <a:pt x="2392" y="1073"/>
                  <a:pt x="2387" y="1088"/>
                </a:cubicBezTo>
                <a:cubicBezTo>
                  <a:pt x="2383" y="1103"/>
                  <a:pt x="2374" y="1129"/>
                  <a:pt x="2378" y="1133"/>
                </a:cubicBezTo>
                <a:cubicBezTo>
                  <a:pt x="2381" y="1137"/>
                  <a:pt x="2391" y="1122"/>
                  <a:pt x="2396" y="1115"/>
                </a:cubicBezTo>
                <a:close/>
                <a:moveTo>
                  <a:pt x="1969" y="1400"/>
                </a:moveTo>
                <a:cubicBezTo>
                  <a:pt x="1964" y="1385"/>
                  <a:pt x="1959" y="1362"/>
                  <a:pt x="1945" y="1357"/>
                </a:cubicBezTo>
                <a:cubicBezTo>
                  <a:pt x="1941" y="1355"/>
                  <a:pt x="1936" y="1357"/>
                  <a:pt x="1933" y="1361"/>
                </a:cubicBezTo>
                <a:cubicBezTo>
                  <a:pt x="1929" y="1366"/>
                  <a:pt x="1929" y="1375"/>
                  <a:pt x="1931" y="1382"/>
                </a:cubicBezTo>
                <a:cubicBezTo>
                  <a:pt x="1937" y="1403"/>
                  <a:pt x="1945" y="1423"/>
                  <a:pt x="1955" y="1442"/>
                </a:cubicBezTo>
                <a:cubicBezTo>
                  <a:pt x="1960" y="1451"/>
                  <a:pt x="1965" y="1460"/>
                  <a:pt x="1971" y="1468"/>
                </a:cubicBezTo>
                <a:cubicBezTo>
                  <a:pt x="1974" y="1473"/>
                  <a:pt x="1988" y="1497"/>
                  <a:pt x="1988" y="1487"/>
                </a:cubicBezTo>
                <a:cubicBezTo>
                  <a:pt x="1988" y="1475"/>
                  <a:pt x="1985" y="1462"/>
                  <a:pt x="1982" y="1451"/>
                </a:cubicBezTo>
                <a:cubicBezTo>
                  <a:pt x="1979" y="1434"/>
                  <a:pt x="1974" y="1416"/>
                  <a:pt x="1969" y="1400"/>
                </a:cubicBezTo>
                <a:close/>
                <a:moveTo>
                  <a:pt x="1602" y="352"/>
                </a:moveTo>
                <a:cubicBezTo>
                  <a:pt x="1603" y="355"/>
                  <a:pt x="1606" y="374"/>
                  <a:pt x="1610" y="366"/>
                </a:cubicBezTo>
                <a:cubicBezTo>
                  <a:pt x="1612" y="361"/>
                  <a:pt x="1613" y="355"/>
                  <a:pt x="1614" y="350"/>
                </a:cubicBezTo>
                <a:cubicBezTo>
                  <a:pt x="1616" y="340"/>
                  <a:pt x="1617" y="329"/>
                  <a:pt x="1618" y="319"/>
                </a:cubicBezTo>
                <a:cubicBezTo>
                  <a:pt x="1621" y="302"/>
                  <a:pt x="1622" y="285"/>
                  <a:pt x="1623" y="268"/>
                </a:cubicBezTo>
                <a:cubicBezTo>
                  <a:pt x="1624" y="254"/>
                  <a:pt x="1625" y="231"/>
                  <a:pt x="1613" y="224"/>
                </a:cubicBezTo>
                <a:cubicBezTo>
                  <a:pt x="1608" y="221"/>
                  <a:pt x="1601" y="223"/>
                  <a:pt x="1597" y="228"/>
                </a:cubicBezTo>
                <a:cubicBezTo>
                  <a:pt x="1593" y="233"/>
                  <a:pt x="1591" y="240"/>
                  <a:pt x="1590" y="248"/>
                </a:cubicBezTo>
                <a:cubicBezTo>
                  <a:pt x="1591" y="273"/>
                  <a:pt x="1594" y="298"/>
                  <a:pt x="1597" y="323"/>
                </a:cubicBezTo>
                <a:cubicBezTo>
                  <a:pt x="1599" y="333"/>
                  <a:pt x="1600" y="342"/>
                  <a:pt x="1602" y="352"/>
                </a:cubicBezTo>
                <a:close/>
                <a:moveTo>
                  <a:pt x="1585" y="1047"/>
                </a:moveTo>
                <a:cubicBezTo>
                  <a:pt x="1581" y="1032"/>
                  <a:pt x="1575" y="1009"/>
                  <a:pt x="1561" y="1004"/>
                </a:cubicBezTo>
                <a:cubicBezTo>
                  <a:pt x="1557" y="1003"/>
                  <a:pt x="1552" y="1004"/>
                  <a:pt x="1549" y="1008"/>
                </a:cubicBezTo>
                <a:cubicBezTo>
                  <a:pt x="1545" y="1014"/>
                  <a:pt x="1545" y="1022"/>
                  <a:pt x="1547" y="1029"/>
                </a:cubicBezTo>
                <a:cubicBezTo>
                  <a:pt x="1553" y="1050"/>
                  <a:pt x="1561" y="1070"/>
                  <a:pt x="1571" y="1089"/>
                </a:cubicBezTo>
                <a:cubicBezTo>
                  <a:pt x="1576" y="1098"/>
                  <a:pt x="1581" y="1107"/>
                  <a:pt x="1587" y="1116"/>
                </a:cubicBezTo>
                <a:cubicBezTo>
                  <a:pt x="1590" y="1120"/>
                  <a:pt x="1604" y="1144"/>
                  <a:pt x="1604" y="1134"/>
                </a:cubicBezTo>
                <a:cubicBezTo>
                  <a:pt x="1604" y="1122"/>
                  <a:pt x="1601" y="1109"/>
                  <a:pt x="1598" y="1098"/>
                </a:cubicBezTo>
                <a:cubicBezTo>
                  <a:pt x="1595" y="1081"/>
                  <a:pt x="1590" y="1064"/>
                  <a:pt x="1585" y="1047"/>
                </a:cubicBezTo>
                <a:close/>
                <a:moveTo>
                  <a:pt x="1610" y="1133"/>
                </a:moveTo>
                <a:cubicBezTo>
                  <a:pt x="1613" y="1137"/>
                  <a:pt x="1623" y="1122"/>
                  <a:pt x="1628" y="1115"/>
                </a:cubicBezTo>
                <a:cubicBezTo>
                  <a:pt x="1634" y="1107"/>
                  <a:pt x="1640" y="1099"/>
                  <a:pt x="1645" y="1090"/>
                </a:cubicBezTo>
                <a:cubicBezTo>
                  <a:pt x="1652" y="1079"/>
                  <a:pt x="1658" y="1067"/>
                  <a:pt x="1664" y="1054"/>
                </a:cubicBezTo>
                <a:cubicBezTo>
                  <a:pt x="1669" y="1042"/>
                  <a:pt x="1675" y="1029"/>
                  <a:pt x="1673" y="1015"/>
                </a:cubicBezTo>
                <a:cubicBezTo>
                  <a:pt x="1673" y="1011"/>
                  <a:pt x="1672" y="1008"/>
                  <a:pt x="1671" y="1006"/>
                </a:cubicBezTo>
                <a:cubicBezTo>
                  <a:pt x="1668" y="1003"/>
                  <a:pt x="1665" y="1003"/>
                  <a:pt x="1662" y="1004"/>
                </a:cubicBezTo>
                <a:cubicBezTo>
                  <a:pt x="1655" y="1006"/>
                  <a:pt x="1651" y="1012"/>
                  <a:pt x="1647" y="1019"/>
                </a:cubicBezTo>
                <a:cubicBezTo>
                  <a:pt x="1642" y="1026"/>
                  <a:pt x="1637" y="1034"/>
                  <a:pt x="1634" y="1043"/>
                </a:cubicBezTo>
                <a:cubicBezTo>
                  <a:pt x="1628" y="1058"/>
                  <a:pt x="1624" y="1073"/>
                  <a:pt x="1619" y="1088"/>
                </a:cubicBezTo>
                <a:cubicBezTo>
                  <a:pt x="1615" y="1103"/>
                  <a:pt x="1606" y="1129"/>
                  <a:pt x="1610" y="1133"/>
                </a:cubicBezTo>
                <a:close/>
                <a:moveTo>
                  <a:pt x="1571" y="380"/>
                </a:moveTo>
                <a:cubicBezTo>
                  <a:pt x="1576" y="390"/>
                  <a:pt x="1581" y="399"/>
                  <a:pt x="1587" y="407"/>
                </a:cubicBezTo>
                <a:cubicBezTo>
                  <a:pt x="1590" y="411"/>
                  <a:pt x="1604" y="435"/>
                  <a:pt x="1604" y="425"/>
                </a:cubicBezTo>
                <a:cubicBezTo>
                  <a:pt x="1604" y="414"/>
                  <a:pt x="1601" y="401"/>
                  <a:pt x="1598" y="390"/>
                </a:cubicBezTo>
                <a:cubicBezTo>
                  <a:pt x="1595" y="372"/>
                  <a:pt x="1590" y="355"/>
                  <a:pt x="1585" y="338"/>
                </a:cubicBezTo>
                <a:cubicBezTo>
                  <a:pt x="1581" y="324"/>
                  <a:pt x="1575" y="300"/>
                  <a:pt x="1561" y="296"/>
                </a:cubicBezTo>
                <a:cubicBezTo>
                  <a:pt x="1557" y="294"/>
                  <a:pt x="1552" y="295"/>
                  <a:pt x="1549" y="300"/>
                </a:cubicBezTo>
                <a:cubicBezTo>
                  <a:pt x="1545" y="305"/>
                  <a:pt x="1545" y="314"/>
                  <a:pt x="1547" y="320"/>
                </a:cubicBezTo>
                <a:cubicBezTo>
                  <a:pt x="1553" y="342"/>
                  <a:pt x="1561" y="362"/>
                  <a:pt x="1571" y="380"/>
                </a:cubicBezTo>
                <a:close/>
                <a:moveTo>
                  <a:pt x="1539" y="408"/>
                </a:moveTo>
                <a:cubicBezTo>
                  <a:pt x="1550" y="437"/>
                  <a:pt x="1570" y="457"/>
                  <a:pt x="1590" y="474"/>
                </a:cubicBezTo>
                <a:cubicBezTo>
                  <a:pt x="1592" y="475"/>
                  <a:pt x="1594" y="477"/>
                  <a:pt x="1596" y="477"/>
                </a:cubicBezTo>
                <a:cubicBezTo>
                  <a:pt x="1597" y="478"/>
                  <a:pt x="1598" y="478"/>
                  <a:pt x="1599" y="477"/>
                </a:cubicBezTo>
                <a:cubicBezTo>
                  <a:pt x="1600" y="477"/>
                  <a:pt x="1601" y="477"/>
                  <a:pt x="1602" y="475"/>
                </a:cubicBezTo>
                <a:cubicBezTo>
                  <a:pt x="1606" y="470"/>
                  <a:pt x="1600" y="457"/>
                  <a:pt x="1599" y="452"/>
                </a:cubicBezTo>
                <a:cubicBezTo>
                  <a:pt x="1595" y="444"/>
                  <a:pt x="1591" y="436"/>
                  <a:pt x="1587" y="428"/>
                </a:cubicBezTo>
                <a:cubicBezTo>
                  <a:pt x="1581" y="415"/>
                  <a:pt x="1574" y="402"/>
                  <a:pt x="1565" y="390"/>
                </a:cubicBezTo>
                <a:cubicBezTo>
                  <a:pt x="1562" y="385"/>
                  <a:pt x="1558" y="380"/>
                  <a:pt x="1553" y="379"/>
                </a:cubicBezTo>
                <a:cubicBezTo>
                  <a:pt x="1548" y="377"/>
                  <a:pt x="1542" y="379"/>
                  <a:pt x="1539" y="384"/>
                </a:cubicBezTo>
                <a:cubicBezTo>
                  <a:pt x="1537" y="387"/>
                  <a:pt x="1536" y="392"/>
                  <a:pt x="1537" y="396"/>
                </a:cubicBezTo>
                <a:cubicBezTo>
                  <a:pt x="1537" y="400"/>
                  <a:pt x="1538" y="404"/>
                  <a:pt x="1539" y="408"/>
                </a:cubicBezTo>
                <a:close/>
                <a:moveTo>
                  <a:pt x="1226" y="75"/>
                </a:moveTo>
                <a:cubicBezTo>
                  <a:pt x="1229" y="79"/>
                  <a:pt x="1239" y="63"/>
                  <a:pt x="1244" y="56"/>
                </a:cubicBezTo>
                <a:cubicBezTo>
                  <a:pt x="1250" y="48"/>
                  <a:pt x="1256" y="40"/>
                  <a:pt x="1261" y="32"/>
                </a:cubicBezTo>
                <a:cubicBezTo>
                  <a:pt x="1267" y="22"/>
                  <a:pt x="1273" y="11"/>
                  <a:pt x="1278" y="0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1241" y="10"/>
                  <a:pt x="1238" y="20"/>
                  <a:pt x="1235" y="29"/>
                </a:cubicBezTo>
                <a:cubicBezTo>
                  <a:pt x="1231" y="44"/>
                  <a:pt x="1222" y="71"/>
                  <a:pt x="1226" y="75"/>
                </a:cubicBezTo>
                <a:close/>
                <a:moveTo>
                  <a:pt x="77" y="932"/>
                </a:moveTo>
                <a:cubicBezTo>
                  <a:pt x="72" y="929"/>
                  <a:pt x="65" y="931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1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69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2"/>
                </a:cubicBezTo>
                <a:close/>
                <a:moveTo>
                  <a:pt x="1971" y="57"/>
                </a:moveTo>
                <a:cubicBezTo>
                  <a:pt x="1974" y="61"/>
                  <a:pt x="1988" y="86"/>
                  <a:pt x="1988" y="75"/>
                </a:cubicBezTo>
                <a:cubicBezTo>
                  <a:pt x="1988" y="64"/>
                  <a:pt x="1985" y="51"/>
                  <a:pt x="1982" y="40"/>
                </a:cubicBezTo>
                <a:cubicBezTo>
                  <a:pt x="1979" y="26"/>
                  <a:pt x="1976" y="13"/>
                  <a:pt x="1972" y="0"/>
                </a:cubicBezTo>
                <a:cubicBezTo>
                  <a:pt x="1941" y="0"/>
                  <a:pt x="1941" y="0"/>
                  <a:pt x="1941" y="0"/>
                </a:cubicBezTo>
                <a:cubicBezTo>
                  <a:pt x="1945" y="11"/>
                  <a:pt x="1950" y="21"/>
                  <a:pt x="1955" y="31"/>
                </a:cubicBezTo>
                <a:cubicBezTo>
                  <a:pt x="1960" y="40"/>
                  <a:pt x="1965" y="49"/>
                  <a:pt x="1971" y="57"/>
                </a:cubicBezTo>
                <a:close/>
                <a:moveTo>
                  <a:pt x="1994" y="16"/>
                </a:moveTo>
                <a:cubicBezTo>
                  <a:pt x="1996" y="11"/>
                  <a:pt x="1997" y="5"/>
                  <a:pt x="1998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6" y="1"/>
                  <a:pt x="1986" y="2"/>
                  <a:pt x="1986" y="2"/>
                </a:cubicBezTo>
                <a:cubicBezTo>
                  <a:pt x="1987" y="5"/>
                  <a:pt x="1990" y="24"/>
                  <a:pt x="1994" y="16"/>
                </a:cubicBezTo>
                <a:close/>
                <a:moveTo>
                  <a:pt x="2012" y="762"/>
                </a:moveTo>
                <a:cubicBezTo>
                  <a:pt x="2018" y="754"/>
                  <a:pt x="2024" y="746"/>
                  <a:pt x="2029" y="737"/>
                </a:cubicBezTo>
                <a:cubicBezTo>
                  <a:pt x="2036" y="726"/>
                  <a:pt x="2042" y="714"/>
                  <a:pt x="2048" y="701"/>
                </a:cubicBezTo>
                <a:cubicBezTo>
                  <a:pt x="2053" y="689"/>
                  <a:pt x="2059" y="677"/>
                  <a:pt x="2057" y="662"/>
                </a:cubicBezTo>
                <a:cubicBezTo>
                  <a:pt x="2057" y="659"/>
                  <a:pt x="2056" y="655"/>
                  <a:pt x="2055" y="653"/>
                </a:cubicBezTo>
                <a:cubicBezTo>
                  <a:pt x="2052" y="650"/>
                  <a:pt x="2049" y="650"/>
                  <a:pt x="2046" y="651"/>
                </a:cubicBezTo>
                <a:cubicBezTo>
                  <a:pt x="2039" y="653"/>
                  <a:pt x="2035" y="659"/>
                  <a:pt x="2031" y="666"/>
                </a:cubicBezTo>
                <a:cubicBezTo>
                  <a:pt x="2026" y="673"/>
                  <a:pt x="2021" y="681"/>
                  <a:pt x="2018" y="690"/>
                </a:cubicBezTo>
                <a:cubicBezTo>
                  <a:pt x="2012" y="705"/>
                  <a:pt x="2008" y="720"/>
                  <a:pt x="2003" y="735"/>
                </a:cubicBezTo>
                <a:cubicBezTo>
                  <a:pt x="1999" y="750"/>
                  <a:pt x="1990" y="776"/>
                  <a:pt x="1994" y="780"/>
                </a:cubicBezTo>
                <a:cubicBezTo>
                  <a:pt x="1997" y="784"/>
                  <a:pt x="2007" y="769"/>
                  <a:pt x="2012" y="762"/>
                </a:cubicBezTo>
                <a:close/>
                <a:moveTo>
                  <a:pt x="1610" y="425"/>
                </a:moveTo>
                <a:cubicBezTo>
                  <a:pt x="1613" y="429"/>
                  <a:pt x="1623" y="413"/>
                  <a:pt x="1628" y="406"/>
                </a:cubicBezTo>
                <a:cubicBezTo>
                  <a:pt x="1634" y="398"/>
                  <a:pt x="1640" y="390"/>
                  <a:pt x="1645" y="382"/>
                </a:cubicBezTo>
                <a:cubicBezTo>
                  <a:pt x="1652" y="370"/>
                  <a:pt x="1658" y="358"/>
                  <a:pt x="1664" y="346"/>
                </a:cubicBezTo>
                <a:cubicBezTo>
                  <a:pt x="1669" y="333"/>
                  <a:pt x="1675" y="321"/>
                  <a:pt x="1673" y="306"/>
                </a:cubicBezTo>
                <a:cubicBezTo>
                  <a:pt x="1673" y="303"/>
                  <a:pt x="1672" y="300"/>
                  <a:pt x="1671" y="298"/>
                </a:cubicBezTo>
                <a:cubicBezTo>
                  <a:pt x="1668" y="295"/>
                  <a:pt x="1665" y="295"/>
                  <a:pt x="1662" y="295"/>
                </a:cubicBezTo>
                <a:cubicBezTo>
                  <a:pt x="1655" y="297"/>
                  <a:pt x="1651" y="303"/>
                  <a:pt x="1647" y="310"/>
                </a:cubicBezTo>
                <a:cubicBezTo>
                  <a:pt x="1642" y="318"/>
                  <a:pt x="1637" y="325"/>
                  <a:pt x="1634" y="334"/>
                </a:cubicBezTo>
                <a:cubicBezTo>
                  <a:pt x="1628" y="349"/>
                  <a:pt x="1624" y="364"/>
                  <a:pt x="1619" y="379"/>
                </a:cubicBezTo>
                <a:cubicBezTo>
                  <a:pt x="1615" y="394"/>
                  <a:pt x="1606" y="420"/>
                  <a:pt x="1610" y="425"/>
                </a:cubicBezTo>
                <a:close/>
                <a:moveTo>
                  <a:pt x="1997" y="580"/>
                </a:moveTo>
                <a:cubicBezTo>
                  <a:pt x="1992" y="577"/>
                  <a:pt x="1985" y="579"/>
                  <a:pt x="1981" y="584"/>
                </a:cubicBezTo>
                <a:cubicBezTo>
                  <a:pt x="1977" y="589"/>
                  <a:pt x="1975" y="596"/>
                  <a:pt x="1974" y="603"/>
                </a:cubicBezTo>
                <a:cubicBezTo>
                  <a:pt x="1975" y="629"/>
                  <a:pt x="1978" y="653"/>
                  <a:pt x="1981" y="678"/>
                </a:cubicBezTo>
                <a:cubicBezTo>
                  <a:pt x="1983" y="688"/>
                  <a:pt x="1984" y="698"/>
                  <a:pt x="1986" y="708"/>
                </a:cubicBezTo>
                <a:cubicBezTo>
                  <a:pt x="1987" y="711"/>
                  <a:pt x="1990" y="729"/>
                  <a:pt x="1994" y="721"/>
                </a:cubicBezTo>
                <a:cubicBezTo>
                  <a:pt x="1996" y="717"/>
                  <a:pt x="1997" y="710"/>
                  <a:pt x="1998" y="705"/>
                </a:cubicBezTo>
                <a:cubicBezTo>
                  <a:pt x="2000" y="695"/>
                  <a:pt x="2001" y="685"/>
                  <a:pt x="2002" y="675"/>
                </a:cubicBezTo>
                <a:cubicBezTo>
                  <a:pt x="2005" y="658"/>
                  <a:pt x="2006" y="641"/>
                  <a:pt x="2007" y="624"/>
                </a:cubicBezTo>
                <a:cubicBezTo>
                  <a:pt x="2008" y="610"/>
                  <a:pt x="2009" y="587"/>
                  <a:pt x="1997" y="580"/>
                </a:cubicBezTo>
                <a:close/>
                <a:moveTo>
                  <a:pt x="1923" y="58"/>
                </a:moveTo>
                <a:cubicBezTo>
                  <a:pt x="1934" y="87"/>
                  <a:pt x="1954" y="107"/>
                  <a:pt x="1974" y="124"/>
                </a:cubicBezTo>
                <a:cubicBezTo>
                  <a:pt x="1976" y="125"/>
                  <a:pt x="1978" y="127"/>
                  <a:pt x="1980" y="127"/>
                </a:cubicBezTo>
                <a:cubicBezTo>
                  <a:pt x="1981" y="128"/>
                  <a:pt x="1982" y="128"/>
                  <a:pt x="1982" y="128"/>
                </a:cubicBezTo>
                <a:cubicBezTo>
                  <a:pt x="1984" y="127"/>
                  <a:pt x="1985" y="127"/>
                  <a:pt x="1986" y="125"/>
                </a:cubicBezTo>
                <a:cubicBezTo>
                  <a:pt x="1990" y="121"/>
                  <a:pt x="1984" y="107"/>
                  <a:pt x="1983" y="102"/>
                </a:cubicBezTo>
                <a:cubicBezTo>
                  <a:pt x="1979" y="94"/>
                  <a:pt x="1975" y="86"/>
                  <a:pt x="1971" y="78"/>
                </a:cubicBezTo>
                <a:cubicBezTo>
                  <a:pt x="1965" y="65"/>
                  <a:pt x="1958" y="52"/>
                  <a:pt x="1949" y="40"/>
                </a:cubicBezTo>
                <a:cubicBezTo>
                  <a:pt x="1946" y="35"/>
                  <a:pt x="1942" y="31"/>
                  <a:pt x="1937" y="29"/>
                </a:cubicBezTo>
                <a:cubicBezTo>
                  <a:pt x="1932" y="27"/>
                  <a:pt x="1926" y="29"/>
                  <a:pt x="1923" y="34"/>
                </a:cubicBezTo>
                <a:cubicBezTo>
                  <a:pt x="1921" y="37"/>
                  <a:pt x="1920" y="42"/>
                  <a:pt x="1921" y="46"/>
                </a:cubicBezTo>
                <a:cubicBezTo>
                  <a:pt x="1921" y="50"/>
                  <a:pt x="1922" y="54"/>
                  <a:pt x="1923" y="58"/>
                </a:cubicBezTo>
                <a:close/>
                <a:moveTo>
                  <a:pt x="1923" y="763"/>
                </a:moveTo>
                <a:cubicBezTo>
                  <a:pt x="1934" y="793"/>
                  <a:pt x="1954" y="812"/>
                  <a:pt x="1974" y="829"/>
                </a:cubicBezTo>
                <a:cubicBezTo>
                  <a:pt x="1976" y="831"/>
                  <a:pt x="1978" y="832"/>
                  <a:pt x="1980" y="833"/>
                </a:cubicBezTo>
                <a:cubicBezTo>
                  <a:pt x="1981" y="833"/>
                  <a:pt x="1982" y="833"/>
                  <a:pt x="1982" y="833"/>
                </a:cubicBezTo>
                <a:cubicBezTo>
                  <a:pt x="1984" y="833"/>
                  <a:pt x="1985" y="832"/>
                  <a:pt x="1986" y="831"/>
                </a:cubicBezTo>
                <a:cubicBezTo>
                  <a:pt x="1990" y="826"/>
                  <a:pt x="1984" y="813"/>
                  <a:pt x="1983" y="808"/>
                </a:cubicBezTo>
                <a:cubicBezTo>
                  <a:pt x="1979" y="800"/>
                  <a:pt x="1975" y="792"/>
                  <a:pt x="1971" y="784"/>
                </a:cubicBezTo>
                <a:cubicBezTo>
                  <a:pt x="1965" y="771"/>
                  <a:pt x="1958" y="757"/>
                  <a:pt x="1949" y="746"/>
                </a:cubicBezTo>
                <a:cubicBezTo>
                  <a:pt x="1946" y="741"/>
                  <a:pt x="1942" y="736"/>
                  <a:pt x="1937" y="734"/>
                </a:cubicBezTo>
                <a:cubicBezTo>
                  <a:pt x="1932" y="733"/>
                  <a:pt x="1926" y="734"/>
                  <a:pt x="1923" y="740"/>
                </a:cubicBezTo>
                <a:cubicBezTo>
                  <a:pt x="1921" y="743"/>
                  <a:pt x="1920" y="747"/>
                  <a:pt x="1921" y="751"/>
                </a:cubicBezTo>
                <a:cubicBezTo>
                  <a:pt x="1921" y="756"/>
                  <a:pt x="1922" y="759"/>
                  <a:pt x="1923" y="763"/>
                </a:cubicBezTo>
                <a:close/>
                <a:moveTo>
                  <a:pt x="1613" y="932"/>
                </a:moveTo>
                <a:cubicBezTo>
                  <a:pt x="1608" y="929"/>
                  <a:pt x="1601" y="931"/>
                  <a:pt x="1597" y="937"/>
                </a:cubicBezTo>
                <a:cubicBezTo>
                  <a:pt x="1593" y="942"/>
                  <a:pt x="1591" y="949"/>
                  <a:pt x="1590" y="956"/>
                </a:cubicBezTo>
                <a:cubicBezTo>
                  <a:pt x="1591" y="981"/>
                  <a:pt x="1594" y="1006"/>
                  <a:pt x="1597" y="1031"/>
                </a:cubicBezTo>
                <a:cubicBezTo>
                  <a:pt x="1599" y="1041"/>
                  <a:pt x="1600" y="1051"/>
                  <a:pt x="1602" y="1061"/>
                </a:cubicBezTo>
                <a:cubicBezTo>
                  <a:pt x="1603" y="1064"/>
                  <a:pt x="1606" y="1082"/>
                  <a:pt x="1610" y="1074"/>
                </a:cubicBezTo>
                <a:cubicBezTo>
                  <a:pt x="1612" y="1069"/>
                  <a:pt x="1613" y="1063"/>
                  <a:pt x="1614" y="1058"/>
                </a:cubicBezTo>
                <a:cubicBezTo>
                  <a:pt x="1616" y="1048"/>
                  <a:pt x="1617" y="1038"/>
                  <a:pt x="1618" y="1028"/>
                </a:cubicBezTo>
                <a:cubicBezTo>
                  <a:pt x="1621" y="1011"/>
                  <a:pt x="1622" y="994"/>
                  <a:pt x="1623" y="977"/>
                </a:cubicBezTo>
                <a:cubicBezTo>
                  <a:pt x="1624" y="963"/>
                  <a:pt x="1625" y="940"/>
                  <a:pt x="1613" y="932"/>
                </a:cubicBezTo>
                <a:close/>
                <a:moveTo>
                  <a:pt x="1610" y="1778"/>
                </a:moveTo>
                <a:cubicBezTo>
                  <a:pt x="1612" y="1773"/>
                  <a:pt x="1613" y="1767"/>
                  <a:pt x="1614" y="1762"/>
                </a:cubicBezTo>
                <a:cubicBezTo>
                  <a:pt x="1616" y="1752"/>
                  <a:pt x="1617" y="1742"/>
                  <a:pt x="1618" y="1731"/>
                </a:cubicBezTo>
                <a:cubicBezTo>
                  <a:pt x="1621" y="1715"/>
                  <a:pt x="1622" y="1698"/>
                  <a:pt x="1623" y="1680"/>
                </a:cubicBezTo>
                <a:cubicBezTo>
                  <a:pt x="1624" y="1666"/>
                  <a:pt x="1625" y="1643"/>
                  <a:pt x="1613" y="1636"/>
                </a:cubicBezTo>
                <a:cubicBezTo>
                  <a:pt x="1608" y="1633"/>
                  <a:pt x="1601" y="1635"/>
                  <a:pt x="1597" y="1640"/>
                </a:cubicBezTo>
                <a:cubicBezTo>
                  <a:pt x="1593" y="1645"/>
                  <a:pt x="1591" y="1653"/>
                  <a:pt x="1590" y="1660"/>
                </a:cubicBezTo>
                <a:cubicBezTo>
                  <a:pt x="1591" y="1685"/>
                  <a:pt x="1594" y="1710"/>
                  <a:pt x="1597" y="1735"/>
                </a:cubicBezTo>
                <a:cubicBezTo>
                  <a:pt x="1599" y="1745"/>
                  <a:pt x="1600" y="1755"/>
                  <a:pt x="1602" y="1764"/>
                </a:cubicBezTo>
                <a:cubicBezTo>
                  <a:pt x="1603" y="1767"/>
                  <a:pt x="1606" y="1786"/>
                  <a:pt x="1610" y="1778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29"/>
                  <a:pt x="137" y="1015"/>
                </a:cubicBezTo>
                <a:cubicBezTo>
                  <a:pt x="137" y="1011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1585" y="1751"/>
                </a:moveTo>
                <a:cubicBezTo>
                  <a:pt x="1581" y="1736"/>
                  <a:pt x="1575" y="1713"/>
                  <a:pt x="1561" y="1708"/>
                </a:cubicBezTo>
                <a:cubicBezTo>
                  <a:pt x="1557" y="1706"/>
                  <a:pt x="1552" y="1707"/>
                  <a:pt x="1549" y="1712"/>
                </a:cubicBezTo>
                <a:cubicBezTo>
                  <a:pt x="1545" y="1717"/>
                  <a:pt x="1545" y="1726"/>
                  <a:pt x="1547" y="1733"/>
                </a:cubicBezTo>
                <a:cubicBezTo>
                  <a:pt x="1553" y="1754"/>
                  <a:pt x="1561" y="1774"/>
                  <a:pt x="1571" y="1793"/>
                </a:cubicBezTo>
                <a:cubicBezTo>
                  <a:pt x="1576" y="1802"/>
                  <a:pt x="1581" y="1811"/>
                  <a:pt x="1587" y="1819"/>
                </a:cubicBezTo>
                <a:cubicBezTo>
                  <a:pt x="1590" y="1823"/>
                  <a:pt x="1604" y="1848"/>
                  <a:pt x="1604" y="1838"/>
                </a:cubicBezTo>
                <a:cubicBezTo>
                  <a:pt x="1604" y="1826"/>
                  <a:pt x="1601" y="1813"/>
                  <a:pt x="1598" y="1802"/>
                </a:cubicBezTo>
                <a:cubicBezTo>
                  <a:pt x="1595" y="1784"/>
                  <a:pt x="1590" y="1767"/>
                  <a:pt x="1585" y="1751"/>
                </a:cubicBezTo>
                <a:close/>
                <a:moveTo>
                  <a:pt x="1587" y="1840"/>
                </a:moveTo>
                <a:cubicBezTo>
                  <a:pt x="1581" y="1827"/>
                  <a:pt x="1574" y="1814"/>
                  <a:pt x="1565" y="1802"/>
                </a:cubicBezTo>
                <a:cubicBezTo>
                  <a:pt x="1562" y="1797"/>
                  <a:pt x="1558" y="1793"/>
                  <a:pt x="1553" y="1791"/>
                </a:cubicBezTo>
                <a:cubicBezTo>
                  <a:pt x="1548" y="1789"/>
                  <a:pt x="1542" y="1791"/>
                  <a:pt x="1539" y="1796"/>
                </a:cubicBezTo>
                <a:cubicBezTo>
                  <a:pt x="1537" y="1799"/>
                  <a:pt x="1536" y="1804"/>
                  <a:pt x="1537" y="1808"/>
                </a:cubicBezTo>
                <a:cubicBezTo>
                  <a:pt x="1537" y="1812"/>
                  <a:pt x="1538" y="1816"/>
                  <a:pt x="1539" y="1820"/>
                </a:cubicBezTo>
                <a:cubicBezTo>
                  <a:pt x="1550" y="1849"/>
                  <a:pt x="1570" y="1869"/>
                  <a:pt x="1590" y="1886"/>
                </a:cubicBezTo>
                <a:cubicBezTo>
                  <a:pt x="1592" y="1887"/>
                  <a:pt x="1594" y="1889"/>
                  <a:pt x="1596" y="1889"/>
                </a:cubicBezTo>
                <a:cubicBezTo>
                  <a:pt x="1597" y="1890"/>
                  <a:pt x="1598" y="1890"/>
                  <a:pt x="1599" y="1890"/>
                </a:cubicBezTo>
                <a:cubicBezTo>
                  <a:pt x="1600" y="1889"/>
                  <a:pt x="1601" y="1889"/>
                  <a:pt x="1602" y="1888"/>
                </a:cubicBezTo>
                <a:cubicBezTo>
                  <a:pt x="1606" y="1883"/>
                  <a:pt x="1600" y="1869"/>
                  <a:pt x="1599" y="1865"/>
                </a:cubicBezTo>
                <a:cubicBezTo>
                  <a:pt x="1595" y="1856"/>
                  <a:pt x="1591" y="1848"/>
                  <a:pt x="1587" y="1840"/>
                </a:cubicBezTo>
                <a:close/>
                <a:moveTo>
                  <a:pt x="1678" y="1794"/>
                </a:moveTo>
                <a:cubicBezTo>
                  <a:pt x="1678" y="1794"/>
                  <a:pt x="1677" y="1794"/>
                  <a:pt x="1677" y="1794"/>
                </a:cubicBezTo>
                <a:cubicBezTo>
                  <a:pt x="1675" y="1792"/>
                  <a:pt x="1672" y="1793"/>
                  <a:pt x="1669" y="1794"/>
                </a:cubicBezTo>
                <a:cubicBezTo>
                  <a:pt x="1656" y="1799"/>
                  <a:pt x="1645" y="1813"/>
                  <a:pt x="1636" y="1827"/>
                </a:cubicBezTo>
                <a:cubicBezTo>
                  <a:pt x="1624" y="1844"/>
                  <a:pt x="1609" y="1880"/>
                  <a:pt x="1612" y="1886"/>
                </a:cubicBezTo>
                <a:cubicBezTo>
                  <a:pt x="1615" y="1892"/>
                  <a:pt x="1653" y="1868"/>
                  <a:pt x="1668" y="1847"/>
                </a:cubicBezTo>
                <a:cubicBezTo>
                  <a:pt x="1676" y="1836"/>
                  <a:pt x="1691" y="1814"/>
                  <a:pt x="1682" y="1799"/>
                </a:cubicBezTo>
                <a:cubicBezTo>
                  <a:pt x="1681" y="1797"/>
                  <a:pt x="1680" y="1795"/>
                  <a:pt x="1678" y="1794"/>
                </a:cubicBezTo>
                <a:close/>
                <a:moveTo>
                  <a:pt x="1678" y="382"/>
                </a:moveTo>
                <a:cubicBezTo>
                  <a:pt x="1678" y="382"/>
                  <a:pt x="1677" y="382"/>
                  <a:pt x="1677" y="381"/>
                </a:cubicBezTo>
                <a:cubicBezTo>
                  <a:pt x="1675" y="380"/>
                  <a:pt x="1672" y="380"/>
                  <a:pt x="1669" y="381"/>
                </a:cubicBezTo>
                <a:cubicBezTo>
                  <a:pt x="1656" y="387"/>
                  <a:pt x="1645" y="401"/>
                  <a:pt x="1636" y="415"/>
                </a:cubicBezTo>
                <a:cubicBezTo>
                  <a:pt x="1624" y="432"/>
                  <a:pt x="1609" y="468"/>
                  <a:pt x="1612" y="474"/>
                </a:cubicBezTo>
                <a:cubicBezTo>
                  <a:pt x="1615" y="480"/>
                  <a:pt x="1653" y="455"/>
                  <a:pt x="1668" y="435"/>
                </a:cubicBezTo>
                <a:cubicBezTo>
                  <a:pt x="1676" y="424"/>
                  <a:pt x="1691" y="402"/>
                  <a:pt x="1682" y="386"/>
                </a:cubicBezTo>
                <a:cubicBezTo>
                  <a:pt x="1681" y="385"/>
                  <a:pt x="1680" y="383"/>
                  <a:pt x="1678" y="382"/>
                </a:cubicBezTo>
                <a:close/>
                <a:moveTo>
                  <a:pt x="1974" y="1535"/>
                </a:moveTo>
                <a:cubicBezTo>
                  <a:pt x="1976" y="1536"/>
                  <a:pt x="1978" y="1538"/>
                  <a:pt x="1980" y="1539"/>
                </a:cubicBezTo>
                <a:cubicBezTo>
                  <a:pt x="1981" y="1539"/>
                  <a:pt x="1982" y="1539"/>
                  <a:pt x="1982" y="1539"/>
                </a:cubicBezTo>
                <a:cubicBezTo>
                  <a:pt x="1984" y="1539"/>
                  <a:pt x="1985" y="1538"/>
                  <a:pt x="1986" y="1537"/>
                </a:cubicBezTo>
                <a:cubicBezTo>
                  <a:pt x="1990" y="1532"/>
                  <a:pt x="1984" y="1518"/>
                  <a:pt x="1983" y="1514"/>
                </a:cubicBezTo>
                <a:cubicBezTo>
                  <a:pt x="1979" y="1505"/>
                  <a:pt x="1975" y="1497"/>
                  <a:pt x="1971" y="1490"/>
                </a:cubicBezTo>
                <a:cubicBezTo>
                  <a:pt x="1965" y="1476"/>
                  <a:pt x="1958" y="1463"/>
                  <a:pt x="1949" y="1451"/>
                </a:cubicBezTo>
                <a:cubicBezTo>
                  <a:pt x="1946" y="1446"/>
                  <a:pt x="1942" y="1442"/>
                  <a:pt x="1937" y="1440"/>
                </a:cubicBezTo>
                <a:cubicBezTo>
                  <a:pt x="1932" y="1438"/>
                  <a:pt x="1926" y="1440"/>
                  <a:pt x="1923" y="1445"/>
                </a:cubicBezTo>
                <a:cubicBezTo>
                  <a:pt x="1921" y="1448"/>
                  <a:pt x="1920" y="1453"/>
                  <a:pt x="1921" y="1457"/>
                </a:cubicBezTo>
                <a:cubicBezTo>
                  <a:pt x="1921" y="1461"/>
                  <a:pt x="1922" y="1465"/>
                  <a:pt x="1923" y="1469"/>
                </a:cubicBezTo>
                <a:cubicBezTo>
                  <a:pt x="1934" y="1498"/>
                  <a:pt x="1954" y="1518"/>
                  <a:pt x="1974" y="1535"/>
                </a:cubicBezTo>
                <a:close/>
                <a:moveTo>
                  <a:pt x="1678" y="1091"/>
                </a:moveTo>
                <a:cubicBezTo>
                  <a:pt x="1678" y="1090"/>
                  <a:pt x="1677" y="1090"/>
                  <a:pt x="1677" y="1090"/>
                </a:cubicBezTo>
                <a:cubicBezTo>
                  <a:pt x="1675" y="1089"/>
                  <a:pt x="1672" y="1089"/>
                  <a:pt x="1669" y="1090"/>
                </a:cubicBezTo>
                <a:cubicBezTo>
                  <a:pt x="1656" y="1095"/>
                  <a:pt x="1645" y="1110"/>
                  <a:pt x="1636" y="1123"/>
                </a:cubicBezTo>
                <a:cubicBezTo>
                  <a:pt x="1624" y="1140"/>
                  <a:pt x="1609" y="1176"/>
                  <a:pt x="1612" y="1182"/>
                </a:cubicBezTo>
                <a:cubicBezTo>
                  <a:pt x="1615" y="1189"/>
                  <a:pt x="1653" y="1164"/>
                  <a:pt x="1668" y="1143"/>
                </a:cubicBezTo>
                <a:cubicBezTo>
                  <a:pt x="1676" y="1132"/>
                  <a:pt x="1691" y="1111"/>
                  <a:pt x="1682" y="1095"/>
                </a:cubicBezTo>
                <a:cubicBezTo>
                  <a:pt x="1681" y="1093"/>
                  <a:pt x="1680" y="1092"/>
                  <a:pt x="1678" y="1091"/>
                </a:cubicBezTo>
                <a:close/>
                <a:moveTo>
                  <a:pt x="1239" y="2035"/>
                </a:moveTo>
                <a:cubicBezTo>
                  <a:pt x="1240" y="2021"/>
                  <a:pt x="1241" y="1998"/>
                  <a:pt x="1229" y="1991"/>
                </a:cubicBezTo>
                <a:cubicBezTo>
                  <a:pt x="1224" y="1988"/>
                  <a:pt x="1217" y="1990"/>
                  <a:pt x="1213" y="1995"/>
                </a:cubicBezTo>
                <a:cubicBezTo>
                  <a:pt x="1209" y="2000"/>
                  <a:pt x="1207" y="2007"/>
                  <a:pt x="1206" y="2015"/>
                </a:cubicBezTo>
                <a:cubicBezTo>
                  <a:pt x="1207" y="2040"/>
                  <a:pt x="1210" y="2065"/>
                  <a:pt x="1213" y="2089"/>
                </a:cubicBezTo>
                <a:cubicBezTo>
                  <a:pt x="1215" y="2099"/>
                  <a:pt x="1216" y="2109"/>
                  <a:pt x="1218" y="2119"/>
                </a:cubicBezTo>
                <a:cubicBezTo>
                  <a:pt x="1219" y="2122"/>
                  <a:pt x="1222" y="2140"/>
                  <a:pt x="1226" y="2132"/>
                </a:cubicBezTo>
                <a:cubicBezTo>
                  <a:pt x="1228" y="2128"/>
                  <a:pt x="1229" y="2122"/>
                  <a:pt x="1230" y="2117"/>
                </a:cubicBezTo>
                <a:cubicBezTo>
                  <a:pt x="1232" y="2106"/>
                  <a:pt x="1233" y="2096"/>
                  <a:pt x="1234" y="2086"/>
                </a:cubicBezTo>
                <a:cubicBezTo>
                  <a:pt x="1237" y="2069"/>
                  <a:pt x="1238" y="2052"/>
                  <a:pt x="1239" y="2035"/>
                </a:cubicBezTo>
                <a:close/>
                <a:moveTo>
                  <a:pt x="1201" y="2105"/>
                </a:moveTo>
                <a:cubicBezTo>
                  <a:pt x="1197" y="2091"/>
                  <a:pt x="1191" y="2067"/>
                  <a:pt x="1177" y="2063"/>
                </a:cubicBezTo>
                <a:cubicBezTo>
                  <a:pt x="1173" y="2061"/>
                  <a:pt x="1168" y="2062"/>
                  <a:pt x="1165" y="2067"/>
                </a:cubicBezTo>
                <a:cubicBezTo>
                  <a:pt x="1161" y="2072"/>
                  <a:pt x="1161" y="2080"/>
                  <a:pt x="1163" y="2087"/>
                </a:cubicBezTo>
                <a:cubicBezTo>
                  <a:pt x="1169" y="2108"/>
                  <a:pt x="1177" y="2129"/>
                  <a:pt x="1187" y="2147"/>
                </a:cubicBezTo>
                <a:cubicBezTo>
                  <a:pt x="1189" y="2151"/>
                  <a:pt x="1191" y="2155"/>
                  <a:pt x="1194" y="2158"/>
                </a:cubicBezTo>
                <a:cubicBezTo>
                  <a:pt x="1215" y="2158"/>
                  <a:pt x="1215" y="2158"/>
                  <a:pt x="1215" y="2158"/>
                </a:cubicBezTo>
                <a:cubicBezTo>
                  <a:pt x="1215" y="2158"/>
                  <a:pt x="1214" y="2157"/>
                  <a:pt x="1214" y="2156"/>
                </a:cubicBezTo>
                <a:cubicBezTo>
                  <a:pt x="1211" y="2139"/>
                  <a:pt x="1206" y="2122"/>
                  <a:pt x="1201" y="2105"/>
                </a:cubicBezTo>
                <a:close/>
                <a:moveTo>
                  <a:pt x="1289" y="2073"/>
                </a:moveTo>
                <a:cubicBezTo>
                  <a:pt x="1289" y="2070"/>
                  <a:pt x="1288" y="2067"/>
                  <a:pt x="1287" y="2064"/>
                </a:cubicBezTo>
                <a:cubicBezTo>
                  <a:pt x="1284" y="2062"/>
                  <a:pt x="1281" y="2061"/>
                  <a:pt x="1278" y="2062"/>
                </a:cubicBezTo>
                <a:cubicBezTo>
                  <a:pt x="1271" y="2064"/>
                  <a:pt x="1267" y="2070"/>
                  <a:pt x="1263" y="2077"/>
                </a:cubicBezTo>
                <a:cubicBezTo>
                  <a:pt x="1258" y="2085"/>
                  <a:pt x="1253" y="2092"/>
                  <a:pt x="1250" y="2101"/>
                </a:cubicBezTo>
                <a:cubicBezTo>
                  <a:pt x="1244" y="2116"/>
                  <a:pt x="1240" y="2131"/>
                  <a:pt x="1235" y="2146"/>
                </a:cubicBezTo>
                <a:cubicBezTo>
                  <a:pt x="1234" y="2150"/>
                  <a:pt x="1233" y="2154"/>
                  <a:pt x="1231" y="2158"/>
                </a:cubicBezTo>
                <a:cubicBezTo>
                  <a:pt x="1254" y="2158"/>
                  <a:pt x="1254" y="2158"/>
                  <a:pt x="1254" y="2158"/>
                </a:cubicBezTo>
                <a:cubicBezTo>
                  <a:pt x="1257" y="2155"/>
                  <a:pt x="1259" y="2152"/>
                  <a:pt x="1261" y="2149"/>
                </a:cubicBezTo>
                <a:cubicBezTo>
                  <a:pt x="1268" y="2137"/>
                  <a:pt x="1274" y="2125"/>
                  <a:pt x="1280" y="2112"/>
                </a:cubicBezTo>
                <a:cubicBezTo>
                  <a:pt x="1285" y="2100"/>
                  <a:pt x="1291" y="2088"/>
                  <a:pt x="1289" y="2073"/>
                </a:cubicBezTo>
                <a:close/>
                <a:moveTo>
                  <a:pt x="1294" y="32"/>
                </a:moveTo>
                <a:cubicBezTo>
                  <a:pt x="1294" y="32"/>
                  <a:pt x="1293" y="32"/>
                  <a:pt x="1293" y="32"/>
                </a:cubicBezTo>
                <a:cubicBezTo>
                  <a:pt x="1291" y="30"/>
                  <a:pt x="1288" y="31"/>
                  <a:pt x="1285" y="32"/>
                </a:cubicBezTo>
                <a:cubicBezTo>
                  <a:pt x="1272" y="37"/>
                  <a:pt x="1261" y="51"/>
                  <a:pt x="1252" y="65"/>
                </a:cubicBezTo>
                <a:cubicBezTo>
                  <a:pt x="1241" y="82"/>
                  <a:pt x="1225" y="118"/>
                  <a:pt x="1228" y="124"/>
                </a:cubicBezTo>
                <a:cubicBezTo>
                  <a:pt x="1231" y="130"/>
                  <a:pt x="1269" y="105"/>
                  <a:pt x="1284" y="85"/>
                </a:cubicBezTo>
                <a:cubicBezTo>
                  <a:pt x="1292" y="74"/>
                  <a:pt x="1307" y="52"/>
                  <a:pt x="1298" y="36"/>
                </a:cubicBezTo>
                <a:cubicBezTo>
                  <a:pt x="1297" y="35"/>
                  <a:pt x="1296" y="33"/>
                  <a:pt x="1294" y="32"/>
                </a:cubicBezTo>
                <a:close/>
                <a:moveTo>
                  <a:pt x="1294" y="2149"/>
                </a:moveTo>
                <a:cubicBezTo>
                  <a:pt x="1294" y="2149"/>
                  <a:pt x="1293" y="2148"/>
                  <a:pt x="1293" y="2148"/>
                </a:cubicBezTo>
                <a:cubicBezTo>
                  <a:pt x="1291" y="2147"/>
                  <a:pt x="1288" y="2147"/>
                  <a:pt x="1285" y="2148"/>
                </a:cubicBezTo>
                <a:cubicBezTo>
                  <a:pt x="1280" y="2150"/>
                  <a:pt x="1275" y="2154"/>
                  <a:pt x="1270" y="2158"/>
                </a:cubicBezTo>
                <a:cubicBezTo>
                  <a:pt x="1300" y="2158"/>
                  <a:pt x="1300" y="2158"/>
                  <a:pt x="1300" y="2158"/>
                </a:cubicBezTo>
                <a:cubicBezTo>
                  <a:pt x="1299" y="2157"/>
                  <a:pt x="1299" y="2155"/>
                  <a:pt x="1298" y="2153"/>
                </a:cubicBezTo>
                <a:cubicBezTo>
                  <a:pt x="1297" y="2151"/>
                  <a:pt x="1296" y="2150"/>
                  <a:pt x="1294" y="2149"/>
                </a:cubicBezTo>
                <a:close/>
                <a:moveTo>
                  <a:pt x="1169" y="2146"/>
                </a:moveTo>
                <a:cubicBezTo>
                  <a:pt x="1164" y="2144"/>
                  <a:pt x="1158" y="2145"/>
                  <a:pt x="1155" y="2151"/>
                </a:cubicBezTo>
                <a:cubicBezTo>
                  <a:pt x="1154" y="2153"/>
                  <a:pt x="1153" y="2156"/>
                  <a:pt x="1153" y="2158"/>
                </a:cubicBezTo>
                <a:cubicBezTo>
                  <a:pt x="1183" y="2158"/>
                  <a:pt x="1183" y="2158"/>
                  <a:pt x="1183" y="2158"/>
                </a:cubicBezTo>
                <a:cubicBezTo>
                  <a:pt x="1182" y="2158"/>
                  <a:pt x="1182" y="2157"/>
                  <a:pt x="1181" y="2157"/>
                </a:cubicBezTo>
                <a:cubicBezTo>
                  <a:pt x="1178" y="2152"/>
                  <a:pt x="1174" y="2147"/>
                  <a:pt x="1169" y="2146"/>
                </a:cubicBezTo>
                <a:close/>
                <a:moveTo>
                  <a:pt x="1294" y="1443"/>
                </a:moveTo>
                <a:cubicBezTo>
                  <a:pt x="1294" y="1443"/>
                  <a:pt x="1293" y="1443"/>
                  <a:pt x="1293" y="1443"/>
                </a:cubicBezTo>
                <a:cubicBezTo>
                  <a:pt x="1291" y="1441"/>
                  <a:pt x="1288" y="1442"/>
                  <a:pt x="1285" y="1443"/>
                </a:cubicBezTo>
                <a:cubicBezTo>
                  <a:pt x="1272" y="1448"/>
                  <a:pt x="1261" y="1463"/>
                  <a:pt x="1252" y="1476"/>
                </a:cubicBezTo>
                <a:cubicBezTo>
                  <a:pt x="1241" y="1493"/>
                  <a:pt x="1225" y="1529"/>
                  <a:pt x="1228" y="1535"/>
                </a:cubicBezTo>
                <a:cubicBezTo>
                  <a:pt x="1231" y="1542"/>
                  <a:pt x="1269" y="1517"/>
                  <a:pt x="1284" y="1496"/>
                </a:cubicBezTo>
                <a:cubicBezTo>
                  <a:pt x="1292" y="1485"/>
                  <a:pt x="1307" y="1463"/>
                  <a:pt x="1298" y="1448"/>
                </a:cubicBezTo>
                <a:cubicBezTo>
                  <a:pt x="1297" y="1446"/>
                  <a:pt x="1296" y="1444"/>
                  <a:pt x="1294" y="1443"/>
                </a:cubicBezTo>
                <a:close/>
                <a:moveTo>
                  <a:pt x="1294" y="738"/>
                </a:moveTo>
                <a:cubicBezTo>
                  <a:pt x="1294" y="738"/>
                  <a:pt x="1293" y="737"/>
                  <a:pt x="1293" y="737"/>
                </a:cubicBezTo>
                <a:cubicBezTo>
                  <a:pt x="1291" y="736"/>
                  <a:pt x="1288" y="736"/>
                  <a:pt x="1285" y="737"/>
                </a:cubicBezTo>
                <a:cubicBezTo>
                  <a:pt x="1272" y="742"/>
                  <a:pt x="1261" y="757"/>
                  <a:pt x="1252" y="770"/>
                </a:cubicBezTo>
                <a:cubicBezTo>
                  <a:pt x="1241" y="787"/>
                  <a:pt x="1225" y="823"/>
                  <a:pt x="1228" y="830"/>
                </a:cubicBezTo>
                <a:cubicBezTo>
                  <a:pt x="1231" y="836"/>
                  <a:pt x="1269" y="811"/>
                  <a:pt x="1284" y="791"/>
                </a:cubicBezTo>
                <a:cubicBezTo>
                  <a:pt x="1292" y="780"/>
                  <a:pt x="1307" y="758"/>
                  <a:pt x="1298" y="742"/>
                </a:cubicBezTo>
                <a:cubicBezTo>
                  <a:pt x="1297" y="740"/>
                  <a:pt x="1296" y="739"/>
                  <a:pt x="1294" y="738"/>
                </a:cubicBezTo>
                <a:close/>
                <a:moveTo>
                  <a:pt x="2378" y="1778"/>
                </a:moveTo>
                <a:cubicBezTo>
                  <a:pt x="2380" y="1773"/>
                  <a:pt x="2381" y="1767"/>
                  <a:pt x="2382" y="1762"/>
                </a:cubicBezTo>
                <a:cubicBezTo>
                  <a:pt x="2384" y="1752"/>
                  <a:pt x="2385" y="1742"/>
                  <a:pt x="2386" y="1731"/>
                </a:cubicBezTo>
                <a:cubicBezTo>
                  <a:pt x="2389" y="1715"/>
                  <a:pt x="2390" y="1698"/>
                  <a:pt x="2391" y="1680"/>
                </a:cubicBezTo>
                <a:cubicBezTo>
                  <a:pt x="2392" y="1666"/>
                  <a:pt x="2393" y="1643"/>
                  <a:pt x="2381" y="1636"/>
                </a:cubicBezTo>
                <a:cubicBezTo>
                  <a:pt x="2376" y="1633"/>
                  <a:pt x="2369" y="1635"/>
                  <a:pt x="2365" y="1640"/>
                </a:cubicBezTo>
                <a:cubicBezTo>
                  <a:pt x="2361" y="1645"/>
                  <a:pt x="2359" y="1653"/>
                  <a:pt x="2358" y="1660"/>
                </a:cubicBezTo>
                <a:cubicBezTo>
                  <a:pt x="2359" y="1685"/>
                  <a:pt x="2362" y="1710"/>
                  <a:pt x="2365" y="1735"/>
                </a:cubicBezTo>
                <a:cubicBezTo>
                  <a:pt x="2367" y="1745"/>
                  <a:pt x="2368" y="1755"/>
                  <a:pt x="2370" y="1764"/>
                </a:cubicBezTo>
                <a:cubicBezTo>
                  <a:pt x="2371" y="1767"/>
                  <a:pt x="2374" y="1786"/>
                  <a:pt x="2378" y="1778"/>
                </a:cubicBezTo>
                <a:close/>
                <a:moveTo>
                  <a:pt x="2353" y="1751"/>
                </a:moveTo>
                <a:cubicBezTo>
                  <a:pt x="2348" y="1736"/>
                  <a:pt x="2343" y="1713"/>
                  <a:pt x="2329" y="1708"/>
                </a:cubicBezTo>
                <a:cubicBezTo>
                  <a:pt x="2325" y="1706"/>
                  <a:pt x="2320" y="1707"/>
                  <a:pt x="2317" y="1712"/>
                </a:cubicBezTo>
                <a:cubicBezTo>
                  <a:pt x="2313" y="1717"/>
                  <a:pt x="2313" y="1726"/>
                  <a:pt x="2315" y="1733"/>
                </a:cubicBezTo>
                <a:cubicBezTo>
                  <a:pt x="2321" y="1754"/>
                  <a:pt x="2329" y="1774"/>
                  <a:pt x="2339" y="1793"/>
                </a:cubicBezTo>
                <a:cubicBezTo>
                  <a:pt x="2344" y="1802"/>
                  <a:pt x="2349" y="1811"/>
                  <a:pt x="2355" y="1819"/>
                </a:cubicBezTo>
                <a:cubicBezTo>
                  <a:pt x="2358" y="1823"/>
                  <a:pt x="2372" y="1848"/>
                  <a:pt x="2372" y="1838"/>
                </a:cubicBezTo>
                <a:cubicBezTo>
                  <a:pt x="2372" y="1826"/>
                  <a:pt x="2369" y="1813"/>
                  <a:pt x="2366" y="1802"/>
                </a:cubicBezTo>
                <a:cubicBezTo>
                  <a:pt x="2363" y="1784"/>
                  <a:pt x="2358" y="1767"/>
                  <a:pt x="2353" y="1751"/>
                </a:cubicBezTo>
                <a:close/>
                <a:moveTo>
                  <a:pt x="2355" y="1840"/>
                </a:moveTo>
                <a:cubicBezTo>
                  <a:pt x="2349" y="1827"/>
                  <a:pt x="2342" y="1814"/>
                  <a:pt x="2333" y="1802"/>
                </a:cubicBezTo>
                <a:cubicBezTo>
                  <a:pt x="2330" y="1797"/>
                  <a:pt x="2326" y="1793"/>
                  <a:pt x="2321" y="1791"/>
                </a:cubicBezTo>
                <a:cubicBezTo>
                  <a:pt x="2316" y="1789"/>
                  <a:pt x="2310" y="1791"/>
                  <a:pt x="2307" y="1796"/>
                </a:cubicBezTo>
                <a:cubicBezTo>
                  <a:pt x="2305" y="1799"/>
                  <a:pt x="2304" y="1804"/>
                  <a:pt x="2305" y="1808"/>
                </a:cubicBezTo>
                <a:cubicBezTo>
                  <a:pt x="2305" y="1812"/>
                  <a:pt x="2306" y="1816"/>
                  <a:pt x="2307" y="1820"/>
                </a:cubicBezTo>
                <a:cubicBezTo>
                  <a:pt x="2318" y="1849"/>
                  <a:pt x="2338" y="1869"/>
                  <a:pt x="2358" y="1886"/>
                </a:cubicBezTo>
                <a:cubicBezTo>
                  <a:pt x="2360" y="1887"/>
                  <a:pt x="2362" y="1889"/>
                  <a:pt x="2364" y="1889"/>
                </a:cubicBezTo>
                <a:cubicBezTo>
                  <a:pt x="2365" y="1890"/>
                  <a:pt x="2366" y="1890"/>
                  <a:pt x="2366" y="1890"/>
                </a:cubicBezTo>
                <a:cubicBezTo>
                  <a:pt x="2368" y="1889"/>
                  <a:pt x="2369" y="1889"/>
                  <a:pt x="2370" y="1888"/>
                </a:cubicBezTo>
                <a:cubicBezTo>
                  <a:pt x="2374" y="1883"/>
                  <a:pt x="2368" y="1869"/>
                  <a:pt x="2367" y="1865"/>
                </a:cubicBezTo>
                <a:cubicBezTo>
                  <a:pt x="2363" y="1856"/>
                  <a:pt x="2359" y="1848"/>
                  <a:pt x="2355" y="1840"/>
                </a:cubicBezTo>
                <a:close/>
                <a:moveTo>
                  <a:pt x="2446" y="1091"/>
                </a:moveTo>
                <a:cubicBezTo>
                  <a:pt x="2446" y="1090"/>
                  <a:pt x="2445" y="1090"/>
                  <a:pt x="2445" y="1090"/>
                </a:cubicBezTo>
                <a:cubicBezTo>
                  <a:pt x="2443" y="1089"/>
                  <a:pt x="2440" y="1089"/>
                  <a:pt x="2437" y="1090"/>
                </a:cubicBezTo>
                <a:cubicBezTo>
                  <a:pt x="2424" y="1095"/>
                  <a:pt x="2413" y="1110"/>
                  <a:pt x="2404" y="1123"/>
                </a:cubicBezTo>
                <a:cubicBezTo>
                  <a:pt x="2392" y="1140"/>
                  <a:pt x="2377" y="1176"/>
                  <a:pt x="2380" y="1182"/>
                </a:cubicBezTo>
                <a:cubicBezTo>
                  <a:pt x="2383" y="1189"/>
                  <a:pt x="2421" y="1164"/>
                  <a:pt x="2436" y="1143"/>
                </a:cubicBezTo>
                <a:cubicBezTo>
                  <a:pt x="2444" y="1132"/>
                  <a:pt x="2459" y="1111"/>
                  <a:pt x="2450" y="1095"/>
                </a:cubicBezTo>
                <a:cubicBezTo>
                  <a:pt x="2449" y="1093"/>
                  <a:pt x="2448" y="1092"/>
                  <a:pt x="2446" y="1091"/>
                </a:cubicBezTo>
                <a:close/>
                <a:moveTo>
                  <a:pt x="2062" y="32"/>
                </a:moveTo>
                <a:cubicBezTo>
                  <a:pt x="2062" y="32"/>
                  <a:pt x="2061" y="32"/>
                  <a:pt x="2061" y="32"/>
                </a:cubicBezTo>
                <a:cubicBezTo>
                  <a:pt x="2059" y="30"/>
                  <a:pt x="2056" y="31"/>
                  <a:pt x="2053" y="32"/>
                </a:cubicBezTo>
                <a:cubicBezTo>
                  <a:pt x="2040" y="37"/>
                  <a:pt x="2029" y="51"/>
                  <a:pt x="2020" y="65"/>
                </a:cubicBezTo>
                <a:cubicBezTo>
                  <a:pt x="2008" y="82"/>
                  <a:pt x="1993" y="118"/>
                  <a:pt x="1996" y="124"/>
                </a:cubicBezTo>
                <a:cubicBezTo>
                  <a:pt x="1999" y="130"/>
                  <a:pt x="2037" y="105"/>
                  <a:pt x="2052" y="85"/>
                </a:cubicBezTo>
                <a:cubicBezTo>
                  <a:pt x="2060" y="74"/>
                  <a:pt x="2075" y="52"/>
                  <a:pt x="2066" y="36"/>
                </a:cubicBezTo>
                <a:cubicBezTo>
                  <a:pt x="2065" y="35"/>
                  <a:pt x="2064" y="33"/>
                  <a:pt x="2062" y="32"/>
                </a:cubicBezTo>
                <a:close/>
                <a:moveTo>
                  <a:pt x="2396" y="1818"/>
                </a:moveTo>
                <a:cubicBezTo>
                  <a:pt x="2402" y="1810"/>
                  <a:pt x="2408" y="1802"/>
                  <a:pt x="2413" y="1794"/>
                </a:cubicBezTo>
                <a:cubicBezTo>
                  <a:pt x="2420" y="1782"/>
                  <a:pt x="2426" y="1770"/>
                  <a:pt x="2432" y="1758"/>
                </a:cubicBezTo>
                <a:cubicBezTo>
                  <a:pt x="2437" y="1745"/>
                  <a:pt x="2443" y="1733"/>
                  <a:pt x="2441" y="1718"/>
                </a:cubicBezTo>
                <a:cubicBezTo>
                  <a:pt x="2441" y="1715"/>
                  <a:pt x="2440" y="1712"/>
                  <a:pt x="2439" y="1710"/>
                </a:cubicBezTo>
                <a:cubicBezTo>
                  <a:pt x="2436" y="1707"/>
                  <a:pt x="2433" y="1707"/>
                  <a:pt x="2430" y="1708"/>
                </a:cubicBezTo>
                <a:cubicBezTo>
                  <a:pt x="2423" y="1710"/>
                  <a:pt x="2419" y="1716"/>
                  <a:pt x="2415" y="1722"/>
                </a:cubicBezTo>
                <a:cubicBezTo>
                  <a:pt x="2410" y="1730"/>
                  <a:pt x="2405" y="1738"/>
                  <a:pt x="2402" y="1746"/>
                </a:cubicBezTo>
                <a:cubicBezTo>
                  <a:pt x="2396" y="1761"/>
                  <a:pt x="2392" y="1776"/>
                  <a:pt x="2387" y="1792"/>
                </a:cubicBezTo>
                <a:cubicBezTo>
                  <a:pt x="2383" y="1806"/>
                  <a:pt x="2374" y="1833"/>
                  <a:pt x="2378" y="1837"/>
                </a:cubicBezTo>
                <a:cubicBezTo>
                  <a:pt x="2381" y="1841"/>
                  <a:pt x="2391" y="1826"/>
                  <a:pt x="2396" y="1818"/>
                </a:cubicBezTo>
                <a:close/>
                <a:moveTo>
                  <a:pt x="2446" y="1794"/>
                </a:moveTo>
                <a:cubicBezTo>
                  <a:pt x="2446" y="1794"/>
                  <a:pt x="2445" y="1794"/>
                  <a:pt x="2445" y="1794"/>
                </a:cubicBezTo>
                <a:cubicBezTo>
                  <a:pt x="2443" y="1792"/>
                  <a:pt x="2440" y="1793"/>
                  <a:pt x="2437" y="1794"/>
                </a:cubicBezTo>
                <a:cubicBezTo>
                  <a:pt x="2424" y="1799"/>
                  <a:pt x="2413" y="1813"/>
                  <a:pt x="2404" y="1827"/>
                </a:cubicBezTo>
                <a:cubicBezTo>
                  <a:pt x="2392" y="1844"/>
                  <a:pt x="2377" y="1880"/>
                  <a:pt x="2380" y="1886"/>
                </a:cubicBezTo>
                <a:cubicBezTo>
                  <a:pt x="2383" y="1892"/>
                  <a:pt x="2421" y="1868"/>
                  <a:pt x="2436" y="1847"/>
                </a:cubicBezTo>
                <a:cubicBezTo>
                  <a:pt x="2444" y="1836"/>
                  <a:pt x="2459" y="1814"/>
                  <a:pt x="2450" y="1799"/>
                </a:cubicBezTo>
                <a:cubicBezTo>
                  <a:pt x="2449" y="1797"/>
                  <a:pt x="2448" y="1795"/>
                  <a:pt x="2446" y="1794"/>
                </a:cubicBezTo>
                <a:close/>
                <a:moveTo>
                  <a:pt x="2057" y="2073"/>
                </a:moveTo>
                <a:cubicBezTo>
                  <a:pt x="2057" y="2070"/>
                  <a:pt x="2056" y="2067"/>
                  <a:pt x="2055" y="2064"/>
                </a:cubicBezTo>
                <a:cubicBezTo>
                  <a:pt x="2052" y="2062"/>
                  <a:pt x="2049" y="2061"/>
                  <a:pt x="2046" y="2062"/>
                </a:cubicBezTo>
                <a:cubicBezTo>
                  <a:pt x="2039" y="2064"/>
                  <a:pt x="2035" y="2070"/>
                  <a:pt x="2031" y="2077"/>
                </a:cubicBezTo>
                <a:cubicBezTo>
                  <a:pt x="2026" y="2085"/>
                  <a:pt x="2021" y="2092"/>
                  <a:pt x="2018" y="2101"/>
                </a:cubicBezTo>
                <a:cubicBezTo>
                  <a:pt x="2012" y="2116"/>
                  <a:pt x="2008" y="2131"/>
                  <a:pt x="2003" y="2146"/>
                </a:cubicBezTo>
                <a:cubicBezTo>
                  <a:pt x="2002" y="2150"/>
                  <a:pt x="2001" y="2154"/>
                  <a:pt x="1999" y="2158"/>
                </a:cubicBezTo>
                <a:cubicBezTo>
                  <a:pt x="2022" y="2158"/>
                  <a:pt x="2022" y="2158"/>
                  <a:pt x="2022" y="2158"/>
                </a:cubicBezTo>
                <a:cubicBezTo>
                  <a:pt x="2025" y="2155"/>
                  <a:pt x="2027" y="2152"/>
                  <a:pt x="2029" y="2149"/>
                </a:cubicBezTo>
                <a:cubicBezTo>
                  <a:pt x="2036" y="2137"/>
                  <a:pt x="2042" y="2125"/>
                  <a:pt x="2048" y="2112"/>
                </a:cubicBezTo>
                <a:cubicBezTo>
                  <a:pt x="2053" y="2100"/>
                  <a:pt x="2059" y="2088"/>
                  <a:pt x="2057" y="2073"/>
                </a:cubicBezTo>
                <a:close/>
                <a:moveTo>
                  <a:pt x="2062" y="738"/>
                </a:moveTo>
                <a:cubicBezTo>
                  <a:pt x="2062" y="738"/>
                  <a:pt x="2061" y="737"/>
                  <a:pt x="2061" y="737"/>
                </a:cubicBezTo>
                <a:cubicBezTo>
                  <a:pt x="2059" y="736"/>
                  <a:pt x="2056" y="736"/>
                  <a:pt x="2053" y="737"/>
                </a:cubicBezTo>
                <a:cubicBezTo>
                  <a:pt x="2040" y="742"/>
                  <a:pt x="2029" y="757"/>
                  <a:pt x="2020" y="770"/>
                </a:cubicBezTo>
                <a:cubicBezTo>
                  <a:pt x="2008" y="787"/>
                  <a:pt x="1993" y="823"/>
                  <a:pt x="1996" y="830"/>
                </a:cubicBezTo>
                <a:cubicBezTo>
                  <a:pt x="1999" y="836"/>
                  <a:pt x="2037" y="811"/>
                  <a:pt x="2052" y="791"/>
                </a:cubicBezTo>
                <a:cubicBezTo>
                  <a:pt x="2060" y="780"/>
                  <a:pt x="2075" y="758"/>
                  <a:pt x="2066" y="742"/>
                </a:cubicBezTo>
                <a:cubicBezTo>
                  <a:pt x="2065" y="740"/>
                  <a:pt x="2064" y="739"/>
                  <a:pt x="2062" y="738"/>
                </a:cubicBezTo>
                <a:close/>
                <a:moveTo>
                  <a:pt x="1937" y="2146"/>
                </a:moveTo>
                <a:cubicBezTo>
                  <a:pt x="1932" y="2144"/>
                  <a:pt x="1926" y="2145"/>
                  <a:pt x="1923" y="2151"/>
                </a:cubicBezTo>
                <a:cubicBezTo>
                  <a:pt x="1922" y="2153"/>
                  <a:pt x="1921" y="2156"/>
                  <a:pt x="1921" y="2158"/>
                </a:cubicBezTo>
                <a:cubicBezTo>
                  <a:pt x="1951" y="2158"/>
                  <a:pt x="1951" y="2158"/>
                  <a:pt x="1951" y="2158"/>
                </a:cubicBezTo>
                <a:cubicBezTo>
                  <a:pt x="1950" y="2158"/>
                  <a:pt x="1950" y="2157"/>
                  <a:pt x="1949" y="2157"/>
                </a:cubicBezTo>
                <a:cubicBezTo>
                  <a:pt x="1946" y="2152"/>
                  <a:pt x="1942" y="2147"/>
                  <a:pt x="1937" y="2146"/>
                </a:cubicBezTo>
                <a:close/>
                <a:moveTo>
                  <a:pt x="1969" y="2105"/>
                </a:moveTo>
                <a:cubicBezTo>
                  <a:pt x="1964" y="2091"/>
                  <a:pt x="1959" y="2067"/>
                  <a:pt x="1945" y="2063"/>
                </a:cubicBezTo>
                <a:cubicBezTo>
                  <a:pt x="1941" y="2061"/>
                  <a:pt x="1936" y="2062"/>
                  <a:pt x="1933" y="2067"/>
                </a:cubicBezTo>
                <a:cubicBezTo>
                  <a:pt x="1929" y="2072"/>
                  <a:pt x="1929" y="2080"/>
                  <a:pt x="1931" y="2087"/>
                </a:cubicBezTo>
                <a:cubicBezTo>
                  <a:pt x="1937" y="2108"/>
                  <a:pt x="1945" y="2129"/>
                  <a:pt x="1955" y="2147"/>
                </a:cubicBezTo>
                <a:cubicBezTo>
                  <a:pt x="1957" y="2151"/>
                  <a:pt x="1959" y="2155"/>
                  <a:pt x="1961" y="2158"/>
                </a:cubicBezTo>
                <a:cubicBezTo>
                  <a:pt x="1983" y="2158"/>
                  <a:pt x="1983" y="2158"/>
                  <a:pt x="1983" y="2158"/>
                </a:cubicBezTo>
                <a:cubicBezTo>
                  <a:pt x="1982" y="2158"/>
                  <a:pt x="1982" y="2157"/>
                  <a:pt x="1982" y="2156"/>
                </a:cubicBezTo>
                <a:cubicBezTo>
                  <a:pt x="1979" y="2139"/>
                  <a:pt x="1974" y="2122"/>
                  <a:pt x="1969" y="2105"/>
                </a:cubicBezTo>
                <a:close/>
                <a:moveTo>
                  <a:pt x="2007" y="2035"/>
                </a:moveTo>
                <a:cubicBezTo>
                  <a:pt x="2008" y="2021"/>
                  <a:pt x="2009" y="1998"/>
                  <a:pt x="1997" y="1991"/>
                </a:cubicBezTo>
                <a:cubicBezTo>
                  <a:pt x="1992" y="1988"/>
                  <a:pt x="1985" y="1990"/>
                  <a:pt x="1981" y="1995"/>
                </a:cubicBezTo>
                <a:cubicBezTo>
                  <a:pt x="1977" y="2000"/>
                  <a:pt x="1975" y="2007"/>
                  <a:pt x="1974" y="2015"/>
                </a:cubicBezTo>
                <a:cubicBezTo>
                  <a:pt x="1975" y="2040"/>
                  <a:pt x="1978" y="2065"/>
                  <a:pt x="1981" y="2089"/>
                </a:cubicBezTo>
                <a:cubicBezTo>
                  <a:pt x="1983" y="2099"/>
                  <a:pt x="1984" y="2109"/>
                  <a:pt x="1986" y="2119"/>
                </a:cubicBezTo>
                <a:cubicBezTo>
                  <a:pt x="1987" y="2122"/>
                  <a:pt x="1990" y="2140"/>
                  <a:pt x="1994" y="2132"/>
                </a:cubicBezTo>
                <a:cubicBezTo>
                  <a:pt x="1996" y="2128"/>
                  <a:pt x="1997" y="2122"/>
                  <a:pt x="1998" y="2117"/>
                </a:cubicBezTo>
                <a:cubicBezTo>
                  <a:pt x="2000" y="2106"/>
                  <a:pt x="2001" y="2096"/>
                  <a:pt x="2002" y="2086"/>
                </a:cubicBezTo>
                <a:cubicBezTo>
                  <a:pt x="2005" y="2069"/>
                  <a:pt x="2006" y="2052"/>
                  <a:pt x="2007" y="2035"/>
                </a:cubicBezTo>
                <a:close/>
                <a:moveTo>
                  <a:pt x="2062" y="2149"/>
                </a:moveTo>
                <a:cubicBezTo>
                  <a:pt x="2062" y="2149"/>
                  <a:pt x="2061" y="2148"/>
                  <a:pt x="2061" y="2148"/>
                </a:cubicBezTo>
                <a:cubicBezTo>
                  <a:pt x="2059" y="2147"/>
                  <a:pt x="2056" y="2147"/>
                  <a:pt x="2053" y="2148"/>
                </a:cubicBezTo>
                <a:cubicBezTo>
                  <a:pt x="2048" y="2150"/>
                  <a:pt x="2043" y="2154"/>
                  <a:pt x="2038" y="2158"/>
                </a:cubicBezTo>
                <a:cubicBezTo>
                  <a:pt x="2068" y="2158"/>
                  <a:pt x="2068" y="2158"/>
                  <a:pt x="2068" y="2158"/>
                </a:cubicBezTo>
                <a:cubicBezTo>
                  <a:pt x="2067" y="2157"/>
                  <a:pt x="2067" y="2155"/>
                  <a:pt x="2066" y="2153"/>
                </a:cubicBezTo>
                <a:cubicBezTo>
                  <a:pt x="2065" y="2151"/>
                  <a:pt x="2064" y="2150"/>
                  <a:pt x="2062" y="2149"/>
                </a:cubicBezTo>
                <a:close/>
                <a:moveTo>
                  <a:pt x="2062" y="1443"/>
                </a:moveTo>
                <a:cubicBezTo>
                  <a:pt x="2062" y="1443"/>
                  <a:pt x="2061" y="1443"/>
                  <a:pt x="2061" y="1443"/>
                </a:cubicBezTo>
                <a:cubicBezTo>
                  <a:pt x="2059" y="1441"/>
                  <a:pt x="2056" y="1442"/>
                  <a:pt x="2053" y="1443"/>
                </a:cubicBezTo>
                <a:cubicBezTo>
                  <a:pt x="2040" y="1448"/>
                  <a:pt x="2029" y="1463"/>
                  <a:pt x="2020" y="1476"/>
                </a:cubicBezTo>
                <a:cubicBezTo>
                  <a:pt x="2008" y="1493"/>
                  <a:pt x="1993" y="1529"/>
                  <a:pt x="1996" y="1535"/>
                </a:cubicBezTo>
                <a:cubicBezTo>
                  <a:pt x="1999" y="1542"/>
                  <a:pt x="2037" y="1517"/>
                  <a:pt x="2052" y="1496"/>
                </a:cubicBezTo>
                <a:cubicBezTo>
                  <a:pt x="2060" y="1485"/>
                  <a:pt x="2075" y="1463"/>
                  <a:pt x="2066" y="1448"/>
                </a:cubicBezTo>
                <a:cubicBezTo>
                  <a:pt x="2065" y="1446"/>
                  <a:pt x="2064" y="1444"/>
                  <a:pt x="2062" y="1443"/>
                </a:cubicBezTo>
                <a:close/>
                <a:moveTo>
                  <a:pt x="1628" y="1818"/>
                </a:moveTo>
                <a:cubicBezTo>
                  <a:pt x="1634" y="1810"/>
                  <a:pt x="1640" y="1802"/>
                  <a:pt x="1645" y="1794"/>
                </a:cubicBezTo>
                <a:cubicBezTo>
                  <a:pt x="1652" y="1782"/>
                  <a:pt x="1658" y="1770"/>
                  <a:pt x="1664" y="1758"/>
                </a:cubicBezTo>
                <a:cubicBezTo>
                  <a:pt x="1669" y="1745"/>
                  <a:pt x="1675" y="1733"/>
                  <a:pt x="1673" y="1718"/>
                </a:cubicBezTo>
                <a:cubicBezTo>
                  <a:pt x="1673" y="1715"/>
                  <a:pt x="1672" y="1712"/>
                  <a:pt x="1671" y="1710"/>
                </a:cubicBezTo>
                <a:cubicBezTo>
                  <a:pt x="1668" y="1707"/>
                  <a:pt x="1665" y="1707"/>
                  <a:pt x="1662" y="1708"/>
                </a:cubicBezTo>
                <a:cubicBezTo>
                  <a:pt x="1655" y="1710"/>
                  <a:pt x="1651" y="1716"/>
                  <a:pt x="1647" y="1722"/>
                </a:cubicBezTo>
                <a:cubicBezTo>
                  <a:pt x="1642" y="1730"/>
                  <a:pt x="1637" y="1738"/>
                  <a:pt x="1634" y="1746"/>
                </a:cubicBezTo>
                <a:cubicBezTo>
                  <a:pt x="1628" y="1761"/>
                  <a:pt x="1624" y="1776"/>
                  <a:pt x="1619" y="1792"/>
                </a:cubicBezTo>
                <a:cubicBezTo>
                  <a:pt x="1615" y="1806"/>
                  <a:pt x="1606" y="1833"/>
                  <a:pt x="1610" y="1837"/>
                </a:cubicBezTo>
                <a:cubicBezTo>
                  <a:pt x="1613" y="1841"/>
                  <a:pt x="1623" y="1826"/>
                  <a:pt x="1628" y="181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2"/>
                  <a:pt x="136" y="1793"/>
                  <a:pt x="133" y="1794"/>
                </a:cubicBezTo>
                <a:cubicBezTo>
                  <a:pt x="120" y="1799"/>
                  <a:pt x="109" y="1813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2"/>
                  <a:pt x="117" y="1868"/>
                  <a:pt x="132" y="1847"/>
                </a:cubicBezTo>
                <a:cubicBezTo>
                  <a:pt x="140" y="1836"/>
                  <a:pt x="155" y="1814"/>
                  <a:pt x="146" y="1799"/>
                </a:cubicBezTo>
                <a:cubicBezTo>
                  <a:pt x="145" y="1797"/>
                  <a:pt x="144" y="1795"/>
                  <a:pt x="142" y="1794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7"/>
                  <a:pt x="13" y="1712"/>
                </a:cubicBezTo>
                <a:cubicBezTo>
                  <a:pt x="9" y="1717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19"/>
                </a:cubicBezTo>
                <a:cubicBezTo>
                  <a:pt x="54" y="1823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4"/>
                  <a:pt x="54" y="1767"/>
                  <a:pt x="49" y="175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1"/>
                </a:cubicBezTo>
                <a:cubicBezTo>
                  <a:pt x="85" y="1715"/>
                  <a:pt x="87" y="1698"/>
                  <a:pt x="87" y="1680"/>
                </a:cubicBezTo>
                <a:cubicBezTo>
                  <a:pt x="88" y="1666"/>
                  <a:pt x="89" y="1643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4"/>
                </a:cubicBezTo>
                <a:cubicBezTo>
                  <a:pt x="67" y="1767"/>
                  <a:pt x="70" y="1786"/>
                  <a:pt x="74" y="1778"/>
                </a:cubicBezTo>
                <a:close/>
                <a:moveTo>
                  <a:pt x="92" y="1818"/>
                </a:moveTo>
                <a:cubicBezTo>
                  <a:pt x="98" y="1810"/>
                  <a:pt x="104" y="1802"/>
                  <a:pt x="109" y="1794"/>
                </a:cubicBezTo>
                <a:cubicBezTo>
                  <a:pt x="116" y="1782"/>
                  <a:pt x="122" y="1770"/>
                  <a:pt x="128" y="1758"/>
                </a:cubicBezTo>
                <a:cubicBezTo>
                  <a:pt x="133" y="1745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2"/>
                </a:cubicBezTo>
                <a:cubicBezTo>
                  <a:pt x="106" y="1730"/>
                  <a:pt x="101" y="1738"/>
                  <a:pt x="98" y="1746"/>
                </a:cubicBezTo>
                <a:cubicBezTo>
                  <a:pt x="92" y="1761"/>
                  <a:pt x="88" y="1776"/>
                  <a:pt x="83" y="1792"/>
                </a:cubicBezTo>
                <a:cubicBezTo>
                  <a:pt x="79" y="1806"/>
                  <a:pt x="70" y="1833"/>
                  <a:pt x="74" y="1837"/>
                </a:cubicBezTo>
                <a:cubicBezTo>
                  <a:pt x="77" y="1841"/>
                  <a:pt x="87" y="1826"/>
                  <a:pt x="92" y="1818"/>
                </a:cubicBezTo>
                <a:close/>
                <a:moveTo>
                  <a:pt x="438" y="1535"/>
                </a:moveTo>
                <a:cubicBezTo>
                  <a:pt x="440" y="1536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8"/>
                  <a:pt x="447" y="1514"/>
                </a:cubicBezTo>
                <a:cubicBezTo>
                  <a:pt x="443" y="1505"/>
                  <a:pt x="439" y="1497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6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8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142" y="1091"/>
                </a:moveTo>
                <a:cubicBezTo>
                  <a:pt x="142" y="1090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2"/>
                </a:cubicBezTo>
                <a:cubicBezTo>
                  <a:pt x="79" y="1189"/>
                  <a:pt x="117" y="1164"/>
                  <a:pt x="132" y="1143"/>
                </a:cubicBezTo>
                <a:cubicBezTo>
                  <a:pt x="140" y="1132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1"/>
                </a:cubicBezTo>
                <a:cubicBezTo>
                  <a:pt x="139" y="380"/>
                  <a:pt x="136" y="380"/>
                  <a:pt x="133" y="381"/>
                </a:cubicBezTo>
                <a:cubicBezTo>
                  <a:pt x="120" y="387"/>
                  <a:pt x="109" y="401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5"/>
                  <a:pt x="132" y="435"/>
                </a:cubicBezTo>
                <a:cubicBezTo>
                  <a:pt x="140" y="424"/>
                  <a:pt x="155" y="402"/>
                  <a:pt x="146" y="386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01" y="2146"/>
                </a:moveTo>
                <a:cubicBezTo>
                  <a:pt x="396" y="2144"/>
                  <a:pt x="390" y="2145"/>
                  <a:pt x="387" y="2151"/>
                </a:cubicBezTo>
                <a:cubicBezTo>
                  <a:pt x="386" y="2153"/>
                  <a:pt x="385" y="2156"/>
                  <a:pt x="385" y="2158"/>
                </a:cubicBezTo>
                <a:cubicBezTo>
                  <a:pt x="415" y="2158"/>
                  <a:pt x="415" y="2158"/>
                  <a:pt x="415" y="2158"/>
                </a:cubicBezTo>
                <a:cubicBezTo>
                  <a:pt x="414" y="2158"/>
                  <a:pt x="414" y="2157"/>
                  <a:pt x="413" y="2157"/>
                </a:cubicBezTo>
                <a:cubicBezTo>
                  <a:pt x="410" y="2152"/>
                  <a:pt x="406" y="2147"/>
                  <a:pt x="401" y="2146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29"/>
                  <a:pt x="82" y="319"/>
                </a:cubicBezTo>
                <a:cubicBezTo>
                  <a:pt x="85" y="302"/>
                  <a:pt x="87" y="285"/>
                  <a:pt x="87" y="268"/>
                </a:cubicBezTo>
                <a:cubicBezTo>
                  <a:pt x="88" y="254"/>
                  <a:pt x="89" y="231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0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2"/>
                  <a:pt x="66" y="352"/>
                </a:cubicBezTo>
                <a:close/>
                <a:moveTo>
                  <a:pt x="49" y="1047"/>
                </a:moveTo>
                <a:cubicBezTo>
                  <a:pt x="45" y="1032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0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09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1206" y="1535"/>
                </a:moveTo>
                <a:cubicBezTo>
                  <a:pt x="1208" y="1536"/>
                  <a:pt x="1210" y="1538"/>
                  <a:pt x="1212" y="1539"/>
                </a:cubicBezTo>
                <a:cubicBezTo>
                  <a:pt x="1213" y="1539"/>
                  <a:pt x="1214" y="1539"/>
                  <a:pt x="1215" y="1539"/>
                </a:cubicBezTo>
                <a:cubicBezTo>
                  <a:pt x="1216" y="1539"/>
                  <a:pt x="1217" y="1538"/>
                  <a:pt x="1218" y="1537"/>
                </a:cubicBezTo>
                <a:cubicBezTo>
                  <a:pt x="1222" y="1532"/>
                  <a:pt x="1216" y="1518"/>
                  <a:pt x="1215" y="1514"/>
                </a:cubicBezTo>
                <a:cubicBezTo>
                  <a:pt x="1211" y="1505"/>
                  <a:pt x="1207" y="1497"/>
                  <a:pt x="1203" y="1490"/>
                </a:cubicBezTo>
                <a:cubicBezTo>
                  <a:pt x="1197" y="1476"/>
                  <a:pt x="1190" y="1463"/>
                  <a:pt x="1181" y="1451"/>
                </a:cubicBezTo>
                <a:cubicBezTo>
                  <a:pt x="1178" y="1446"/>
                  <a:pt x="1174" y="1442"/>
                  <a:pt x="1169" y="1440"/>
                </a:cubicBezTo>
                <a:cubicBezTo>
                  <a:pt x="1164" y="1438"/>
                  <a:pt x="1158" y="1440"/>
                  <a:pt x="1155" y="1445"/>
                </a:cubicBezTo>
                <a:cubicBezTo>
                  <a:pt x="1153" y="1448"/>
                  <a:pt x="1152" y="1453"/>
                  <a:pt x="1153" y="1457"/>
                </a:cubicBezTo>
                <a:cubicBezTo>
                  <a:pt x="1153" y="1461"/>
                  <a:pt x="1154" y="1465"/>
                  <a:pt x="1155" y="1469"/>
                </a:cubicBezTo>
                <a:cubicBezTo>
                  <a:pt x="1166" y="1498"/>
                  <a:pt x="1186" y="1518"/>
                  <a:pt x="1206" y="1535"/>
                </a:cubicBezTo>
                <a:close/>
                <a:moveTo>
                  <a:pt x="3" y="1116"/>
                </a:moveTo>
                <a:cubicBezTo>
                  <a:pt x="14" y="1145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2"/>
                  <a:pt x="55" y="1145"/>
                  <a:pt x="51" y="1137"/>
                </a:cubicBezTo>
                <a:cubicBezTo>
                  <a:pt x="45" y="1123"/>
                  <a:pt x="38" y="1110"/>
                  <a:pt x="29" y="1098"/>
                </a:cubicBezTo>
                <a:cubicBezTo>
                  <a:pt x="26" y="1093"/>
                  <a:pt x="22" y="1089"/>
                  <a:pt x="17" y="1087"/>
                </a:cubicBezTo>
                <a:cubicBezTo>
                  <a:pt x="12" y="1085"/>
                  <a:pt x="6" y="1087"/>
                  <a:pt x="3" y="1092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8"/>
                  <a:pt x="2" y="1112"/>
                  <a:pt x="3" y="1116"/>
                </a:cubicBezTo>
                <a:close/>
                <a:moveTo>
                  <a:pt x="51" y="1840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799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89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89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8"/>
                  <a:pt x="51" y="1840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7"/>
                </a:cubicBezTo>
                <a:cubicBezTo>
                  <a:pt x="61" y="478"/>
                  <a:pt x="62" y="478"/>
                  <a:pt x="63" y="477"/>
                </a:cubicBezTo>
                <a:cubicBezTo>
                  <a:pt x="64" y="477"/>
                  <a:pt x="65" y="477"/>
                  <a:pt x="66" y="475"/>
                </a:cubicBezTo>
                <a:cubicBezTo>
                  <a:pt x="70" y="470"/>
                  <a:pt x="64" y="457"/>
                  <a:pt x="63" y="452"/>
                </a:cubicBezTo>
                <a:cubicBezTo>
                  <a:pt x="59" y="444"/>
                  <a:pt x="55" y="436"/>
                  <a:pt x="51" y="428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0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35" y="380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5"/>
                  <a:pt x="68" y="425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2"/>
                  <a:pt x="54" y="355"/>
                  <a:pt x="49" y="338"/>
                </a:cubicBezTo>
                <a:cubicBezTo>
                  <a:pt x="45" y="324"/>
                  <a:pt x="39" y="300"/>
                  <a:pt x="26" y="296"/>
                </a:cubicBezTo>
                <a:cubicBezTo>
                  <a:pt x="21" y="294"/>
                  <a:pt x="16" y="295"/>
                  <a:pt x="13" y="300"/>
                </a:cubicBezTo>
                <a:cubicBezTo>
                  <a:pt x="9" y="305"/>
                  <a:pt x="9" y="314"/>
                  <a:pt x="11" y="320"/>
                </a:cubicBezTo>
                <a:cubicBezTo>
                  <a:pt x="17" y="342"/>
                  <a:pt x="25" y="362"/>
                  <a:pt x="35" y="380"/>
                </a:cubicBezTo>
                <a:close/>
                <a:moveTo>
                  <a:pt x="842" y="1778"/>
                </a:moveTo>
                <a:cubicBezTo>
                  <a:pt x="844" y="1773"/>
                  <a:pt x="845" y="1767"/>
                  <a:pt x="846" y="1762"/>
                </a:cubicBezTo>
                <a:cubicBezTo>
                  <a:pt x="848" y="1752"/>
                  <a:pt x="849" y="1742"/>
                  <a:pt x="850" y="1731"/>
                </a:cubicBezTo>
                <a:cubicBezTo>
                  <a:pt x="853" y="1715"/>
                  <a:pt x="854" y="1698"/>
                  <a:pt x="855" y="1680"/>
                </a:cubicBezTo>
                <a:cubicBezTo>
                  <a:pt x="856" y="1666"/>
                  <a:pt x="857" y="1643"/>
                  <a:pt x="845" y="1636"/>
                </a:cubicBezTo>
                <a:cubicBezTo>
                  <a:pt x="840" y="1633"/>
                  <a:pt x="833" y="1635"/>
                  <a:pt x="829" y="1640"/>
                </a:cubicBezTo>
                <a:cubicBezTo>
                  <a:pt x="825" y="1645"/>
                  <a:pt x="823" y="1653"/>
                  <a:pt x="822" y="1660"/>
                </a:cubicBezTo>
                <a:cubicBezTo>
                  <a:pt x="823" y="1685"/>
                  <a:pt x="826" y="1710"/>
                  <a:pt x="829" y="1735"/>
                </a:cubicBezTo>
                <a:cubicBezTo>
                  <a:pt x="831" y="1745"/>
                  <a:pt x="832" y="1755"/>
                  <a:pt x="834" y="1764"/>
                </a:cubicBezTo>
                <a:cubicBezTo>
                  <a:pt x="835" y="1767"/>
                  <a:pt x="838" y="1786"/>
                  <a:pt x="842" y="1778"/>
                </a:cubicBezTo>
                <a:close/>
                <a:moveTo>
                  <a:pt x="860" y="1818"/>
                </a:moveTo>
                <a:cubicBezTo>
                  <a:pt x="866" y="1810"/>
                  <a:pt x="872" y="1802"/>
                  <a:pt x="877" y="1794"/>
                </a:cubicBezTo>
                <a:cubicBezTo>
                  <a:pt x="884" y="1782"/>
                  <a:pt x="890" y="1770"/>
                  <a:pt x="896" y="1758"/>
                </a:cubicBezTo>
                <a:cubicBezTo>
                  <a:pt x="901" y="1745"/>
                  <a:pt x="907" y="1733"/>
                  <a:pt x="905" y="1718"/>
                </a:cubicBezTo>
                <a:cubicBezTo>
                  <a:pt x="905" y="1715"/>
                  <a:pt x="904" y="1712"/>
                  <a:pt x="903" y="1710"/>
                </a:cubicBezTo>
                <a:cubicBezTo>
                  <a:pt x="900" y="1707"/>
                  <a:pt x="897" y="1707"/>
                  <a:pt x="894" y="1708"/>
                </a:cubicBezTo>
                <a:cubicBezTo>
                  <a:pt x="887" y="1710"/>
                  <a:pt x="883" y="1716"/>
                  <a:pt x="879" y="1722"/>
                </a:cubicBezTo>
                <a:cubicBezTo>
                  <a:pt x="874" y="1730"/>
                  <a:pt x="869" y="1738"/>
                  <a:pt x="866" y="1746"/>
                </a:cubicBezTo>
                <a:cubicBezTo>
                  <a:pt x="860" y="1761"/>
                  <a:pt x="856" y="1776"/>
                  <a:pt x="851" y="1792"/>
                </a:cubicBezTo>
                <a:cubicBezTo>
                  <a:pt x="847" y="1806"/>
                  <a:pt x="838" y="1833"/>
                  <a:pt x="842" y="1837"/>
                </a:cubicBezTo>
                <a:cubicBezTo>
                  <a:pt x="845" y="1841"/>
                  <a:pt x="855" y="1826"/>
                  <a:pt x="860" y="1818"/>
                </a:cubicBezTo>
                <a:close/>
                <a:moveTo>
                  <a:pt x="817" y="1751"/>
                </a:moveTo>
                <a:cubicBezTo>
                  <a:pt x="813" y="1736"/>
                  <a:pt x="807" y="1713"/>
                  <a:pt x="793" y="1708"/>
                </a:cubicBezTo>
                <a:cubicBezTo>
                  <a:pt x="789" y="1706"/>
                  <a:pt x="784" y="1707"/>
                  <a:pt x="781" y="1712"/>
                </a:cubicBezTo>
                <a:cubicBezTo>
                  <a:pt x="777" y="1717"/>
                  <a:pt x="777" y="1726"/>
                  <a:pt x="779" y="1733"/>
                </a:cubicBezTo>
                <a:cubicBezTo>
                  <a:pt x="785" y="1754"/>
                  <a:pt x="793" y="1774"/>
                  <a:pt x="803" y="1793"/>
                </a:cubicBezTo>
                <a:cubicBezTo>
                  <a:pt x="808" y="1802"/>
                  <a:pt x="814" y="1811"/>
                  <a:pt x="819" y="1819"/>
                </a:cubicBezTo>
                <a:cubicBezTo>
                  <a:pt x="822" y="1823"/>
                  <a:pt x="836" y="1848"/>
                  <a:pt x="836" y="1838"/>
                </a:cubicBezTo>
                <a:cubicBezTo>
                  <a:pt x="836" y="1826"/>
                  <a:pt x="833" y="1813"/>
                  <a:pt x="830" y="1802"/>
                </a:cubicBezTo>
                <a:cubicBezTo>
                  <a:pt x="827" y="1784"/>
                  <a:pt x="822" y="1767"/>
                  <a:pt x="817" y="1751"/>
                </a:cubicBezTo>
                <a:close/>
                <a:moveTo>
                  <a:pt x="910" y="1091"/>
                </a:moveTo>
                <a:cubicBezTo>
                  <a:pt x="910" y="1090"/>
                  <a:pt x="909" y="1090"/>
                  <a:pt x="909" y="1090"/>
                </a:cubicBezTo>
                <a:cubicBezTo>
                  <a:pt x="907" y="1089"/>
                  <a:pt x="904" y="1089"/>
                  <a:pt x="901" y="1090"/>
                </a:cubicBezTo>
                <a:cubicBezTo>
                  <a:pt x="888" y="1095"/>
                  <a:pt x="877" y="1110"/>
                  <a:pt x="868" y="1123"/>
                </a:cubicBezTo>
                <a:cubicBezTo>
                  <a:pt x="857" y="1140"/>
                  <a:pt x="841" y="1176"/>
                  <a:pt x="844" y="1182"/>
                </a:cubicBezTo>
                <a:cubicBezTo>
                  <a:pt x="847" y="1189"/>
                  <a:pt x="885" y="1164"/>
                  <a:pt x="900" y="1143"/>
                </a:cubicBezTo>
                <a:cubicBezTo>
                  <a:pt x="908" y="1132"/>
                  <a:pt x="923" y="1111"/>
                  <a:pt x="914" y="1095"/>
                </a:cubicBezTo>
                <a:cubicBezTo>
                  <a:pt x="913" y="1093"/>
                  <a:pt x="912" y="1092"/>
                  <a:pt x="910" y="1091"/>
                </a:cubicBezTo>
                <a:close/>
                <a:moveTo>
                  <a:pt x="910" y="1794"/>
                </a:moveTo>
                <a:cubicBezTo>
                  <a:pt x="910" y="1794"/>
                  <a:pt x="909" y="1794"/>
                  <a:pt x="909" y="1794"/>
                </a:cubicBezTo>
                <a:cubicBezTo>
                  <a:pt x="907" y="1792"/>
                  <a:pt x="904" y="1793"/>
                  <a:pt x="901" y="1794"/>
                </a:cubicBezTo>
                <a:cubicBezTo>
                  <a:pt x="888" y="1799"/>
                  <a:pt x="877" y="1813"/>
                  <a:pt x="868" y="1827"/>
                </a:cubicBezTo>
                <a:cubicBezTo>
                  <a:pt x="857" y="1844"/>
                  <a:pt x="841" y="1880"/>
                  <a:pt x="844" y="1886"/>
                </a:cubicBezTo>
                <a:cubicBezTo>
                  <a:pt x="847" y="1892"/>
                  <a:pt x="885" y="1868"/>
                  <a:pt x="900" y="1847"/>
                </a:cubicBezTo>
                <a:cubicBezTo>
                  <a:pt x="908" y="1836"/>
                  <a:pt x="923" y="1814"/>
                  <a:pt x="914" y="1799"/>
                </a:cubicBezTo>
                <a:cubicBezTo>
                  <a:pt x="913" y="1797"/>
                  <a:pt x="912" y="1795"/>
                  <a:pt x="910" y="1794"/>
                </a:cubicBezTo>
                <a:close/>
                <a:moveTo>
                  <a:pt x="910" y="382"/>
                </a:moveTo>
                <a:cubicBezTo>
                  <a:pt x="910" y="382"/>
                  <a:pt x="909" y="382"/>
                  <a:pt x="909" y="381"/>
                </a:cubicBezTo>
                <a:cubicBezTo>
                  <a:pt x="907" y="380"/>
                  <a:pt x="904" y="380"/>
                  <a:pt x="901" y="381"/>
                </a:cubicBezTo>
                <a:cubicBezTo>
                  <a:pt x="888" y="387"/>
                  <a:pt x="877" y="401"/>
                  <a:pt x="868" y="415"/>
                </a:cubicBezTo>
                <a:cubicBezTo>
                  <a:pt x="857" y="432"/>
                  <a:pt x="841" y="468"/>
                  <a:pt x="844" y="474"/>
                </a:cubicBezTo>
                <a:cubicBezTo>
                  <a:pt x="847" y="480"/>
                  <a:pt x="885" y="455"/>
                  <a:pt x="900" y="435"/>
                </a:cubicBezTo>
                <a:cubicBezTo>
                  <a:pt x="908" y="424"/>
                  <a:pt x="923" y="402"/>
                  <a:pt x="914" y="386"/>
                </a:cubicBezTo>
                <a:cubicBezTo>
                  <a:pt x="913" y="385"/>
                  <a:pt x="912" y="383"/>
                  <a:pt x="910" y="382"/>
                </a:cubicBezTo>
                <a:close/>
                <a:moveTo>
                  <a:pt x="819" y="1840"/>
                </a:moveTo>
                <a:cubicBezTo>
                  <a:pt x="813" y="1827"/>
                  <a:pt x="806" y="1814"/>
                  <a:pt x="797" y="1802"/>
                </a:cubicBezTo>
                <a:cubicBezTo>
                  <a:pt x="794" y="1797"/>
                  <a:pt x="790" y="1793"/>
                  <a:pt x="785" y="1791"/>
                </a:cubicBezTo>
                <a:cubicBezTo>
                  <a:pt x="780" y="1789"/>
                  <a:pt x="774" y="1791"/>
                  <a:pt x="771" y="1796"/>
                </a:cubicBezTo>
                <a:cubicBezTo>
                  <a:pt x="769" y="1799"/>
                  <a:pt x="768" y="1804"/>
                  <a:pt x="769" y="1808"/>
                </a:cubicBezTo>
                <a:cubicBezTo>
                  <a:pt x="769" y="1812"/>
                  <a:pt x="770" y="1816"/>
                  <a:pt x="771" y="1820"/>
                </a:cubicBezTo>
                <a:cubicBezTo>
                  <a:pt x="782" y="1849"/>
                  <a:pt x="802" y="1869"/>
                  <a:pt x="822" y="1886"/>
                </a:cubicBezTo>
                <a:cubicBezTo>
                  <a:pt x="824" y="1887"/>
                  <a:pt x="826" y="1889"/>
                  <a:pt x="828" y="1889"/>
                </a:cubicBezTo>
                <a:cubicBezTo>
                  <a:pt x="829" y="1890"/>
                  <a:pt x="830" y="1890"/>
                  <a:pt x="831" y="1890"/>
                </a:cubicBezTo>
                <a:cubicBezTo>
                  <a:pt x="832" y="1889"/>
                  <a:pt x="833" y="1889"/>
                  <a:pt x="834" y="1888"/>
                </a:cubicBezTo>
                <a:cubicBezTo>
                  <a:pt x="838" y="1883"/>
                  <a:pt x="832" y="1869"/>
                  <a:pt x="831" y="1865"/>
                </a:cubicBezTo>
                <a:cubicBezTo>
                  <a:pt x="827" y="1856"/>
                  <a:pt x="823" y="1848"/>
                  <a:pt x="819" y="1840"/>
                </a:cubicBezTo>
                <a:close/>
                <a:moveTo>
                  <a:pt x="526" y="1443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1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5"/>
                </a:cubicBezTo>
                <a:cubicBezTo>
                  <a:pt x="463" y="1542"/>
                  <a:pt x="501" y="1517"/>
                  <a:pt x="516" y="1496"/>
                </a:cubicBezTo>
                <a:cubicBezTo>
                  <a:pt x="524" y="1485"/>
                  <a:pt x="539" y="1463"/>
                  <a:pt x="530" y="1448"/>
                </a:cubicBezTo>
                <a:cubicBezTo>
                  <a:pt x="529" y="1446"/>
                  <a:pt x="528" y="1444"/>
                  <a:pt x="526" y="1443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4"/>
                </a:cubicBezTo>
                <a:cubicBezTo>
                  <a:pt x="516" y="2062"/>
                  <a:pt x="513" y="2061"/>
                  <a:pt x="510" y="2062"/>
                </a:cubicBezTo>
                <a:cubicBezTo>
                  <a:pt x="503" y="2064"/>
                  <a:pt x="499" y="2070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8"/>
                </a:cubicBezTo>
                <a:cubicBezTo>
                  <a:pt x="486" y="2158"/>
                  <a:pt x="486" y="2158"/>
                  <a:pt x="486" y="2158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2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526" y="2149"/>
                </a:moveTo>
                <a:cubicBezTo>
                  <a:pt x="526" y="2149"/>
                  <a:pt x="525" y="2148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0"/>
                  <a:pt x="507" y="2154"/>
                  <a:pt x="502" y="2158"/>
                </a:cubicBezTo>
                <a:cubicBezTo>
                  <a:pt x="532" y="2158"/>
                  <a:pt x="532" y="2158"/>
                  <a:pt x="532" y="2158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1"/>
                  <a:pt x="528" y="2150"/>
                  <a:pt x="526" y="2149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7"/>
                  <a:pt x="438" y="2015"/>
                </a:cubicBezTo>
                <a:cubicBezTo>
                  <a:pt x="439" y="2040"/>
                  <a:pt x="442" y="2065"/>
                  <a:pt x="445" y="2089"/>
                </a:cubicBezTo>
                <a:cubicBezTo>
                  <a:pt x="447" y="2099"/>
                  <a:pt x="448" y="2109"/>
                  <a:pt x="450" y="2119"/>
                </a:cubicBezTo>
                <a:cubicBezTo>
                  <a:pt x="451" y="2122"/>
                  <a:pt x="454" y="2140"/>
                  <a:pt x="458" y="2132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6"/>
                  <a:pt x="465" y="2096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526" y="738"/>
                </a:moveTo>
                <a:cubicBezTo>
                  <a:pt x="526" y="738"/>
                  <a:pt x="525" y="737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2"/>
                  <a:pt x="493" y="757"/>
                  <a:pt x="484" y="770"/>
                </a:cubicBezTo>
                <a:cubicBezTo>
                  <a:pt x="473" y="787"/>
                  <a:pt x="457" y="823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0"/>
                  <a:pt x="528" y="739"/>
                  <a:pt x="526" y="738"/>
                </a:cubicBezTo>
                <a:close/>
                <a:moveTo>
                  <a:pt x="526" y="32"/>
                </a:moveTo>
                <a:cubicBezTo>
                  <a:pt x="526" y="32"/>
                  <a:pt x="525" y="32"/>
                  <a:pt x="525" y="32"/>
                </a:cubicBezTo>
                <a:cubicBezTo>
                  <a:pt x="523" y="30"/>
                  <a:pt x="520" y="31"/>
                  <a:pt x="517" y="32"/>
                </a:cubicBezTo>
                <a:cubicBezTo>
                  <a:pt x="504" y="37"/>
                  <a:pt x="493" y="51"/>
                  <a:pt x="484" y="65"/>
                </a:cubicBezTo>
                <a:cubicBezTo>
                  <a:pt x="473" y="82"/>
                  <a:pt x="457" y="118"/>
                  <a:pt x="460" y="124"/>
                </a:cubicBezTo>
                <a:cubicBezTo>
                  <a:pt x="463" y="130"/>
                  <a:pt x="501" y="105"/>
                  <a:pt x="516" y="85"/>
                </a:cubicBezTo>
                <a:cubicBezTo>
                  <a:pt x="524" y="74"/>
                  <a:pt x="539" y="52"/>
                  <a:pt x="530" y="36"/>
                </a:cubicBezTo>
                <a:cubicBezTo>
                  <a:pt x="529" y="35"/>
                  <a:pt x="528" y="33"/>
                  <a:pt x="526" y="32"/>
                </a:cubicBezTo>
                <a:close/>
                <a:moveTo>
                  <a:pt x="433" y="2105"/>
                </a:moveTo>
                <a:cubicBezTo>
                  <a:pt x="429" y="2091"/>
                  <a:pt x="423" y="2067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0"/>
                  <a:pt x="395" y="2087"/>
                </a:cubicBezTo>
                <a:cubicBezTo>
                  <a:pt x="401" y="2108"/>
                  <a:pt x="409" y="2129"/>
                  <a:pt x="419" y="2147"/>
                </a:cubicBezTo>
                <a:cubicBezTo>
                  <a:pt x="421" y="2151"/>
                  <a:pt x="423" y="2155"/>
                  <a:pt x="426" y="2158"/>
                </a:cubicBezTo>
                <a:cubicBezTo>
                  <a:pt x="447" y="2158"/>
                  <a:pt x="447" y="2158"/>
                  <a:pt x="447" y="2158"/>
                </a:cubicBezTo>
                <a:cubicBezTo>
                  <a:pt x="447" y="2158"/>
                  <a:pt x="446" y="2157"/>
                  <a:pt x="446" y="2156"/>
                </a:cubicBezTo>
                <a:cubicBezTo>
                  <a:pt x="443" y="2139"/>
                  <a:pt x="438" y="2122"/>
                  <a:pt x="433" y="210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7" name="Group 16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6" name="Freeform 13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7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7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13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58C02-BC8D-4C6B-93FB-349A12BD78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514" y="0"/>
            <a:ext cx="9067800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BBF8F-9E3B-43DB-A782-908E1A30824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 b="7914"/>
          <a:stretch/>
        </p:blipFill>
        <p:spPr>
          <a:xfrm>
            <a:off x="914400" y="1268273"/>
            <a:ext cx="7315200" cy="4495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29A3C-7197-4D6F-86FE-564E6FA15CB5}"/>
              </a:ext>
            </a:extLst>
          </p:cNvPr>
          <p:cNvSpPr txBox="1"/>
          <p:nvPr/>
        </p:nvSpPr>
        <p:spPr>
          <a:xfrm>
            <a:off x="1447800" y="59123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775EBA4-3F8D-4E4F-AACB-E0953E2B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36" y="1760186"/>
            <a:ext cx="3405409" cy="243243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E3088-5E0E-4383-A1ED-9211CF1BC717}"/>
              </a:ext>
            </a:extLst>
          </p:cNvPr>
          <p:cNvSpPr txBox="1"/>
          <p:nvPr/>
        </p:nvSpPr>
        <p:spPr>
          <a:xfrm>
            <a:off x="687730" y="762000"/>
            <a:ext cx="281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ছড়া বলি।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E77B6-38C5-4D41-89AF-169390C06590}"/>
              </a:ext>
            </a:extLst>
          </p:cNvPr>
          <p:cNvSpPr txBox="1"/>
          <p:nvPr/>
        </p:nvSpPr>
        <p:spPr>
          <a:xfrm>
            <a:off x="3109690" y="5195454"/>
            <a:ext cx="297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পাকা জামের মধুর রসে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করি মুখ।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পাকা জামের মধুর রসে">
            <a:extLst>
              <a:ext uri="{FF2B5EF4-FFF2-40B4-BE49-F238E27FC236}">
                <a16:creationId xmlns:a16="http://schemas.microsoft.com/office/drawing/2014/main" id="{F0448D07-0E37-4EFA-92C2-605F0281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9" y="1574672"/>
            <a:ext cx="2792246" cy="2727311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4D5C2C-B42B-41C6-8C3E-91979093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20517" r="35374" b="8619"/>
          <a:stretch/>
        </p:blipFill>
        <p:spPr>
          <a:xfrm>
            <a:off x="625187" y="1275574"/>
            <a:ext cx="3602660" cy="46161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54394-256A-48A0-987F-48236F517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6726" r="34166" b="12758"/>
          <a:stretch/>
        </p:blipFill>
        <p:spPr>
          <a:xfrm>
            <a:off x="4333075" y="1325321"/>
            <a:ext cx="4205820" cy="455630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09C6C1-CF7D-4263-B850-7707299530C9}"/>
              </a:ext>
            </a:extLst>
          </p:cNvPr>
          <p:cNvSpPr txBox="1"/>
          <p:nvPr/>
        </p:nvSpPr>
        <p:spPr>
          <a:xfrm>
            <a:off x="762000" y="526476"/>
            <a:ext cx="464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পাঠ্য বইয়ের ৪২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পৃ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96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2CA5407-4257-41FC-9386-7248F0D3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8" y="2171813"/>
            <a:ext cx="3388161" cy="251437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1EC88-36B2-45C4-B4F3-9709B1BF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00" y="2266584"/>
            <a:ext cx="3493600" cy="232483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D2578-87CE-4D56-8880-01DFF9CC6C95}"/>
              </a:ext>
            </a:extLst>
          </p:cNvPr>
          <p:cNvSpPr txBox="1"/>
          <p:nvPr/>
        </p:nvSpPr>
        <p:spPr>
          <a:xfrm>
            <a:off x="762001" y="7620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শিক্ষার্থীর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6C54394-256A-48A0-987F-48236F517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6726" r="34166" b="12758"/>
          <a:stretch/>
        </p:blipFill>
        <p:spPr>
          <a:xfrm>
            <a:off x="4314218" y="1275574"/>
            <a:ext cx="4205820" cy="455630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09C6C1-CF7D-4263-B850-7707299530C9}"/>
              </a:ext>
            </a:extLst>
          </p:cNvPr>
          <p:cNvSpPr txBox="1"/>
          <p:nvPr/>
        </p:nvSpPr>
        <p:spPr>
          <a:xfrm>
            <a:off x="1143000" y="538385"/>
            <a:ext cx="2819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8D435-F928-4783-BA7B-4F494011CB25}"/>
              </a:ext>
            </a:extLst>
          </p:cNvPr>
          <p:cNvSpPr txBox="1"/>
          <p:nvPr/>
        </p:nvSpPr>
        <p:spPr>
          <a:xfrm>
            <a:off x="924042" y="1611978"/>
            <a:ext cx="336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টি আবৃত্তি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CB3B07-0798-4D6F-8122-7CD3F6F8DF5E}"/>
              </a:ext>
            </a:extLst>
          </p:cNvPr>
          <p:cNvSpPr txBox="1"/>
          <p:nvPr/>
        </p:nvSpPr>
        <p:spPr>
          <a:xfrm>
            <a:off x="3749731" y="510839"/>
            <a:ext cx="2275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0B866554-680E-4C94-8137-F3CB82B7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7" y="4678167"/>
            <a:ext cx="2630714" cy="150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Bd Civil Info: ইট-Bricks">
            <a:extLst>
              <a:ext uri="{FF2B5EF4-FFF2-40B4-BE49-F238E27FC236}">
                <a16:creationId xmlns:a16="http://schemas.microsoft.com/office/drawing/2014/main" id="{95DB1ED1-6CB7-4DC2-9EFE-25DDF06D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60" y="4564835"/>
            <a:ext cx="2079165" cy="1599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5F079-70D5-43FC-936E-7FAF98144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62" y="4710816"/>
            <a:ext cx="2723057" cy="150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231FE-43FD-40AE-BAAA-268A395E317D}"/>
              </a:ext>
            </a:extLst>
          </p:cNvPr>
          <p:cNvSpPr txBox="1"/>
          <p:nvPr/>
        </p:nvSpPr>
        <p:spPr>
          <a:xfrm>
            <a:off x="677639" y="158054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58A87-F52A-4305-B437-807DADDC0F6A}"/>
              </a:ext>
            </a:extLst>
          </p:cNvPr>
          <p:cNvSpPr txBox="1"/>
          <p:nvPr/>
        </p:nvSpPr>
        <p:spPr>
          <a:xfrm>
            <a:off x="3768282" y="1580545"/>
            <a:ext cx="82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36A36-0F10-4E55-BD11-1D81221B1648}"/>
              </a:ext>
            </a:extLst>
          </p:cNvPr>
          <p:cNvSpPr txBox="1"/>
          <p:nvPr/>
        </p:nvSpPr>
        <p:spPr>
          <a:xfrm>
            <a:off x="7039338" y="1580545"/>
            <a:ext cx="119398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8AFA2-70A8-482F-A562-196A6F94832D}"/>
              </a:ext>
            </a:extLst>
          </p:cNvPr>
          <p:cNvSpPr txBox="1"/>
          <p:nvPr/>
        </p:nvSpPr>
        <p:spPr>
          <a:xfrm>
            <a:off x="459110" y="490881"/>
            <a:ext cx="350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74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1482 L -0.59289 -0.28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208 L 0.33091 -0.27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523 L 0.33837 -0.268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47650"/>
            <a:ext cx="8701304" cy="326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6C8F66-1138-48AC-9732-18B43A1B5757}"/>
              </a:ext>
            </a:extLst>
          </p:cNvPr>
          <p:cNvSpPr txBox="1"/>
          <p:nvPr/>
        </p:nvSpPr>
        <p:spPr>
          <a:xfrm>
            <a:off x="3294745" y="779135"/>
            <a:ext cx="213359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1228B-1160-47F7-B16F-237A8C63C4D3}"/>
              </a:ext>
            </a:extLst>
          </p:cNvPr>
          <p:cNvSpPr txBox="1"/>
          <p:nvPr/>
        </p:nvSpPr>
        <p:spPr>
          <a:xfrm>
            <a:off x="1389744" y="3155662"/>
            <a:ext cx="59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6BC3457B-5EFD-4B9D-8583-E93418EF5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67" y="399647"/>
            <a:ext cx="2630714" cy="150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229ECC16-0324-431A-A102-66EEFD81D8A2}"/>
              </a:ext>
            </a:extLst>
          </p:cNvPr>
          <p:cNvSpPr/>
          <p:nvPr/>
        </p:nvSpPr>
        <p:spPr>
          <a:xfrm>
            <a:off x="7086599" y="5517668"/>
            <a:ext cx="1493143" cy="1074537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AA80481F-08E0-4922-8BB3-BC99308B6EE6}"/>
              </a:ext>
            </a:extLst>
          </p:cNvPr>
          <p:cNvSpPr/>
          <p:nvPr/>
        </p:nvSpPr>
        <p:spPr>
          <a:xfrm>
            <a:off x="5542646" y="5291774"/>
            <a:ext cx="1346194" cy="1034609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89BB280B-6C5B-4355-9287-C0F92C495861}"/>
              </a:ext>
            </a:extLst>
          </p:cNvPr>
          <p:cNvSpPr/>
          <p:nvPr/>
        </p:nvSpPr>
        <p:spPr>
          <a:xfrm>
            <a:off x="6888840" y="4343406"/>
            <a:ext cx="1493160" cy="94836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11757-1B13-4A00-988C-3C63E7C0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485908-C211-46AA-B1C8-241E4CE1BFE8}"/>
              </a:ext>
            </a:extLst>
          </p:cNvPr>
          <p:cNvSpPr/>
          <p:nvPr/>
        </p:nvSpPr>
        <p:spPr>
          <a:xfrm>
            <a:off x="2209800" y="609600"/>
            <a:ext cx="5257800" cy="2057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4E345-6335-4A53-A97A-6370B0808D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396838"/>
            <a:ext cx="3962400" cy="290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07A483-5430-45B3-8B06-AF942B44F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9053" r="23326" b="37051"/>
          <a:stretch/>
        </p:blipFill>
        <p:spPr>
          <a:xfrm>
            <a:off x="1219200" y="2196634"/>
            <a:ext cx="1498442" cy="13009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10C40-9681-45F0-853F-7E3EEAB816CB}"/>
              </a:ext>
            </a:extLst>
          </p:cNvPr>
          <p:cNvSpPr txBox="1"/>
          <p:nvPr/>
        </p:nvSpPr>
        <p:spPr>
          <a:xfrm>
            <a:off x="3581400" y="480153"/>
            <a:ext cx="126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E4C94-A4C3-403B-8CD3-E675577461A8}"/>
              </a:ext>
            </a:extLst>
          </p:cNvPr>
          <p:cNvSpPr txBox="1"/>
          <p:nvPr/>
        </p:nvSpPr>
        <p:spPr>
          <a:xfrm>
            <a:off x="490182" y="4297360"/>
            <a:ext cx="396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AEF7B-6EC6-49EE-8340-F0AFBC3D98A7}"/>
              </a:ext>
            </a:extLst>
          </p:cNvPr>
          <p:cNvSpPr txBox="1"/>
          <p:nvPr/>
        </p:nvSpPr>
        <p:spPr>
          <a:xfrm>
            <a:off x="5854621" y="744758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শ্রেণিঃ১ম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পাঠঃপাঠ_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৩০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041409-8674-4D74-B767-D2115D557BE4}"/>
              </a:ext>
            </a:extLst>
          </p:cNvPr>
          <p:cNvCxnSpPr>
            <a:cxnSpLocks/>
          </p:cNvCxnSpPr>
          <p:nvPr/>
        </p:nvCxnSpPr>
        <p:spPr>
          <a:xfrm>
            <a:off x="4459706" y="1524000"/>
            <a:ext cx="0" cy="4589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7E4834D-D7B5-4294-A1AD-7C43041AE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20517" r="35374" b="8619"/>
          <a:stretch/>
        </p:blipFill>
        <p:spPr>
          <a:xfrm>
            <a:off x="5846660" y="3021781"/>
            <a:ext cx="2412703" cy="3091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9847A50F-FDE1-48A3-83BE-A12D41ACB600}"/>
              </a:ext>
            </a:extLst>
          </p:cNvPr>
          <p:cNvSpPr/>
          <p:nvPr/>
        </p:nvSpPr>
        <p:spPr>
          <a:xfrm>
            <a:off x="152400" y="2362199"/>
            <a:ext cx="2590800" cy="2514601"/>
          </a:xfrm>
          <a:prstGeom prst="star6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F1FD9A6-E50E-48C0-A12A-EB017E12A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445218"/>
              </p:ext>
            </p:extLst>
          </p:nvPr>
        </p:nvGraphicFramePr>
        <p:xfrm>
          <a:off x="2895600" y="2133600"/>
          <a:ext cx="59055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A31216A-4F0F-4797-9060-95019E17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DA31216A-4F0F-4797-9060-95019E17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8026695-FA5D-4039-90F9-66034C8F4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graphicEl>
                                              <a:dgm id="{88026695-FA5D-4039-90F9-66034C8F4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54A66F-B91E-42B3-A5AE-AF516DE4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graphicEl>
                                              <a:dgm id="{B754A66F-B91E-42B3-A5AE-AF516DE49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74E3BAF-E8A7-465B-A22B-1DF703AEF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graphicEl>
                                              <a:dgm id="{074E3BAF-E8A7-465B-A22B-1DF703AEF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F3CB1FB-98A4-4BAD-B488-DAF80F23F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graphicEl>
                                              <a:dgm id="{8F3CB1FB-98A4-4BAD-B488-DAF80F23F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C1699AB-CD44-4943-8566-020757A7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graphicEl>
                                              <a:dgm id="{5C1699AB-CD44-4943-8566-020757A79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240B94-34B1-46B8-B258-978C06F76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graphicEl>
                                              <a:dgm id="{4F240B94-34B1-46B8-B258-978C06F76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120F8-8E29-4594-8199-86644234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9"/>
            <a:ext cx="8991600" cy="6900439"/>
          </a:xfrm>
          <a:prstGeom prst="rect">
            <a:avLst/>
          </a:prstGeom>
        </p:spPr>
      </p:pic>
      <p:pic>
        <p:nvPicPr>
          <p:cNvPr id="6" name="মামার বাড়ি">
            <a:hlinkClick r:id="" action="ppaction://media"/>
            <a:extLst>
              <a:ext uri="{FF2B5EF4-FFF2-40B4-BE49-F238E27FC236}">
                <a16:creationId xmlns:a16="http://schemas.microsoft.com/office/drawing/2014/main" id="{6380998A-2A13-4F08-8DCE-5536417629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1334" y="1627108"/>
            <a:ext cx="4809066" cy="2705100"/>
          </a:xfrm>
          <a:prstGeom prst="flowChartAlternateProcess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CCAA3A-54E4-47DA-ACB1-9D1EC9BBC77E}"/>
              </a:ext>
            </a:extLst>
          </p:cNvPr>
          <p:cNvSpPr txBox="1"/>
          <p:nvPr/>
        </p:nvSpPr>
        <p:spPr>
          <a:xfrm>
            <a:off x="1219200" y="86138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EC612-7721-4011-80A6-6B358F9C30A8}"/>
              </a:ext>
            </a:extLst>
          </p:cNvPr>
          <p:cNvSpPr txBox="1"/>
          <p:nvPr/>
        </p:nvSpPr>
        <p:spPr>
          <a:xfrm>
            <a:off x="3234267" y="5107357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কী দেখলাম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3370-92AB-4061-9D76-1068A410DA97}"/>
              </a:ext>
            </a:extLst>
          </p:cNvPr>
          <p:cNvSpPr txBox="1"/>
          <p:nvPr/>
        </p:nvSpPr>
        <p:spPr>
          <a:xfrm>
            <a:off x="3048000" y="5630577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মেয়েরা আম কুরাচ্ছে।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72A93-74D3-4F6F-97CA-B456F1E7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6726" r="34166" b="12758"/>
          <a:stretch/>
        </p:blipFill>
        <p:spPr>
          <a:xfrm>
            <a:off x="4409273" y="914400"/>
            <a:ext cx="4402015" cy="476885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D4B1F8D-885F-41B6-8DD4-EAE726130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312563"/>
              </p:ext>
            </p:extLst>
          </p:nvPr>
        </p:nvGraphicFramePr>
        <p:xfrm>
          <a:off x="0" y="2041525"/>
          <a:ext cx="4100286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0EFBE9-C77D-473F-AB25-EBC26FB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90EFBE9-C77D-473F-AB25-EBC26FB51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CF5956-9F47-4F55-A06B-3C19DA810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D5CF5956-9F47-4F55-A06B-3C19DA810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251771-2DBA-4033-920E-441FF5CA5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75251771-2DBA-4033-920E-441FF5CA5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16008A-816D-4A89-A804-B47494321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8E16008A-816D-4A89-A804-B47494321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7B73FB-3D61-40B5-8B78-633C4E97F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81817"/>
              </p:ext>
            </p:extLst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CA1A2D-B82F-4B28-BD39-768CFFD982C9}"/>
              </a:ext>
            </a:extLst>
          </p:cNvPr>
          <p:cNvSpPr txBox="1"/>
          <p:nvPr/>
        </p:nvSpPr>
        <p:spPr>
          <a:xfrm>
            <a:off x="457200" y="685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96883B-4B28-479B-931F-FC6825568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AD96883B-4B28-479B-931F-FC6825568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86DAF4-9B93-4BA2-8994-642F219FF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186DAF4-9B93-4BA2-8994-642F219FF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D14EC7-140E-4B64-B7B6-7DE14C70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92D14EC7-140E-4B64-B7B6-7DE14C706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F4727E-A67B-4932-8A6E-EBF78D14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8F4727E-A67B-4932-8A6E-EBF78D14A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E73B1-F71C-425F-B75E-BF77CCCD6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26E73B1-F71C-425F-B75E-BF77CCCD6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DC6303-B88E-4A5B-8CB5-4758298A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EDC6303-B88E-4A5B-8CB5-4758298A4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B2FA-E039-46D8-9B2C-9525A216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BDDB2FA-E039-46D8-9B2C-9525A2164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7E6980-CACF-401A-93E3-6AE30437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057E6980-CACF-401A-93E3-6AE30437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E97FD3-26E6-4AEC-9D73-8ADA8AEFA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6E97FD3-26E6-4AEC-9D73-8ADA8AEFA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88A8F3E-FD14-4B5F-BEA8-5C6490C8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39" y="1570067"/>
            <a:ext cx="3196312" cy="239414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D8865-DE16-4641-B15F-1B65F5A5F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0" y="1741264"/>
            <a:ext cx="3313237" cy="220480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0FDCB3E-7835-401F-8125-10548EB2B7F7}"/>
              </a:ext>
            </a:extLst>
          </p:cNvPr>
          <p:cNvSpPr txBox="1"/>
          <p:nvPr/>
        </p:nvSpPr>
        <p:spPr>
          <a:xfrm>
            <a:off x="687730" y="762000"/>
            <a:ext cx="281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ছড়া বলি।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9EF2EA-6CE7-4F0C-917B-4E4246B2C268}"/>
              </a:ext>
            </a:extLst>
          </p:cNvPr>
          <p:cNvSpPr txBox="1"/>
          <p:nvPr/>
        </p:nvSpPr>
        <p:spPr>
          <a:xfrm>
            <a:off x="2118917" y="4773334"/>
            <a:ext cx="4068535" cy="96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আয় ছেলেরা, আয় মেয়েরা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 তুলিতে যাই,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ফুল যখন ফুলের সাথে…">
            <a:extLst>
              <a:ext uri="{FF2B5EF4-FFF2-40B4-BE49-F238E27FC236}">
                <a16:creationId xmlns:a16="http://schemas.microsoft.com/office/drawing/2014/main" id="{337245D2-86EA-4641-B7DC-F81053D8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8" y="1523798"/>
            <a:ext cx="3530096" cy="234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004E2-5A67-40E8-90EF-13323AEE0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17" y="1208855"/>
            <a:ext cx="2454377" cy="323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6D959-228E-4D1D-A343-3052103F69AE}"/>
              </a:ext>
            </a:extLst>
          </p:cNvPr>
          <p:cNvSpPr txBox="1"/>
          <p:nvPr/>
        </p:nvSpPr>
        <p:spPr>
          <a:xfrm>
            <a:off x="687730" y="762000"/>
            <a:ext cx="281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ছড়া বলি।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2E871-2309-417E-A853-B9019933FCC7}"/>
              </a:ext>
            </a:extLst>
          </p:cNvPr>
          <p:cNvSpPr txBox="1"/>
          <p:nvPr/>
        </p:nvSpPr>
        <p:spPr>
          <a:xfrm>
            <a:off x="1981200" y="4857148"/>
            <a:ext cx="3447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25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376D2-ACA6-4D25-A892-15D8397F6909}"/>
              </a:ext>
            </a:extLst>
          </p:cNvPr>
          <p:cNvCxnSpPr/>
          <p:nvPr/>
        </p:nvCxnSpPr>
        <p:spPr>
          <a:xfrm>
            <a:off x="47172" y="76200"/>
            <a:ext cx="0" cy="678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4E3CD-E713-48DE-84DE-2B77C3BE5656}"/>
              </a:ext>
            </a:extLst>
          </p:cNvPr>
          <p:cNvCxnSpPr>
            <a:cxnSpLocks/>
          </p:cNvCxnSpPr>
          <p:nvPr/>
        </p:nvCxnSpPr>
        <p:spPr>
          <a:xfrm flipV="1">
            <a:off x="0" y="-21779"/>
            <a:ext cx="9144000" cy="76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5694C-92F9-459F-A0E6-926F8DF0FBB0}"/>
              </a:ext>
            </a:extLst>
          </p:cNvPr>
          <p:cNvCxnSpPr>
            <a:cxnSpLocks/>
          </p:cNvCxnSpPr>
          <p:nvPr/>
        </p:nvCxnSpPr>
        <p:spPr>
          <a:xfrm>
            <a:off x="9067800" y="76200"/>
            <a:ext cx="0" cy="6743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B851FA-E11D-431B-8F1F-A685F4F1D7D0}"/>
              </a:ext>
            </a:extLst>
          </p:cNvPr>
          <p:cNvCxnSpPr/>
          <p:nvPr/>
        </p:nvCxnSpPr>
        <p:spPr>
          <a:xfrm>
            <a:off x="76200" y="6827157"/>
            <a:ext cx="899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FA21D0-D33A-40F4-B524-F94B6B309E3C}"/>
              </a:ext>
            </a:extLst>
          </p:cNvPr>
          <p:cNvCxnSpPr>
            <a:cxnSpLocks/>
          </p:cNvCxnSpPr>
          <p:nvPr/>
        </p:nvCxnSpPr>
        <p:spPr>
          <a:xfrm>
            <a:off x="221348" y="247650"/>
            <a:ext cx="0" cy="6362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10E62C-4790-423D-A920-A0F950B88E1B}"/>
              </a:ext>
            </a:extLst>
          </p:cNvPr>
          <p:cNvCxnSpPr>
            <a:cxnSpLocks/>
          </p:cNvCxnSpPr>
          <p:nvPr/>
        </p:nvCxnSpPr>
        <p:spPr>
          <a:xfrm flipV="1">
            <a:off x="221348" y="220424"/>
            <a:ext cx="8748481" cy="5987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54C7E-0884-456C-8F7E-FE075FE31D05}"/>
              </a:ext>
            </a:extLst>
          </p:cNvPr>
          <p:cNvCxnSpPr>
            <a:cxnSpLocks/>
          </p:cNvCxnSpPr>
          <p:nvPr/>
        </p:nvCxnSpPr>
        <p:spPr>
          <a:xfrm>
            <a:off x="8871857" y="220424"/>
            <a:ext cx="0" cy="642984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9B6776-4840-4A32-8DC7-A5C7C7CB33AE}"/>
              </a:ext>
            </a:extLst>
          </p:cNvPr>
          <p:cNvCxnSpPr>
            <a:cxnSpLocks/>
          </p:cNvCxnSpPr>
          <p:nvPr/>
        </p:nvCxnSpPr>
        <p:spPr>
          <a:xfrm flipV="1">
            <a:off x="145146" y="6601278"/>
            <a:ext cx="8726711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4D41379-CDBF-4DD0-844B-4C25F125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55" y="1234227"/>
            <a:ext cx="3513408" cy="213488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508B8C-7DE4-4F6E-9BCF-363D0F8C91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1330893"/>
            <a:ext cx="3196772" cy="2098107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DEEBE-8FAC-472E-91C1-3DC93F45F544}"/>
              </a:ext>
            </a:extLst>
          </p:cNvPr>
          <p:cNvSpPr txBox="1"/>
          <p:nvPr/>
        </p:nvSpPr>
        <p:spPr>
          <a:xfrm>
            <a:off x="687730" y="762000"/>
            <a:ext cx="281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ছড়া বলি।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CECC7-D9D7-4C0E-A267-B44798977DD2}"/>
              </a:ext>
            </a:extLst>
          </p:cNvPr>
          <p:cNvSpPr txBox="1"/>
          <p:nvPr/>
        </p:nvSpPr>
        <p:spPr>
          <a:xfrm>
            <a:off x="4415755" y="4713135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95C214-1D7C-42AF-A25D-A8C45507A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" y="3847488"/>
            <a:ext cx="3437990" cy="208035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71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849</TotalTime>
  <Words>222</Words>
  <Application>Microsoft Office PowerPoint</Application>
  <PresentationFormat>On-screen Show (4:3)</PresentationFormat>
  <Paragraphs>49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Corbel</vt:lpstr>
      <vt:lpstr>NikoshBAN</vt:lpstr>
      <vt:lpstr>Times New Roman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139</cp:revision>
  <dcterms:created xsi:type="dcterms:W3CDTF">2006-08-16T00:00:00Z</dcterms:created>
  <dcterms:modified xsi:type="dcterms:W3CDTF">2020-11-19T14:51:07Z</dcterms:modified>
</cp:coreProperties>
</file>