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89BFA-75B1-4E99-B595-05D974A72BD5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651A0-4473-421C-A9A2-8F6D0B393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Global Village,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D09D-C40E-432B-871A-DD0F9DE463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8869C-658D-424E-8ED6-801B3281100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AD7976-99D0-4953-A8BA-CEC648D67EA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2A141-F353-41F8-BF43-3339D4A7C42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5C9A3B-D4ED-48F5-8EBA-78AA58A589A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D12160-ED98-4804-8A8E-B2F4B80A799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8B9248-870C-4CA6-8E82-224B331C3170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4D1D5C-6754-4749-85F6-6D2EC675590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C27BF-7F18-48BE-84E5-E15AE249822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91B215-4AF2-4CB0-867E-37D5BB2B356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D3E564-F634-4B52-BA2F-77358D46F1E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15D5A0-1D39-46E6-88B0-2AB867F40F7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07C4B0-4830-4F23-B058-B7E48964A83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24FDC9-58EE-4C39-8439-BC388766A73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656325-782C-430E-8A33-5C93E040BA8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3ADE37-564A-4DAC-BAE9-EFB67364635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kimosma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9.jpe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image" Target="../media/image20.jpeg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4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67470"/>
            <a:ext cx="4267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99814"/>
            <a:ext cx="5943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মোঃ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সাইফুল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গনি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Arial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সহকারী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শিক্ষক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 (I C T )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মান্দারী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আলিম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মাদরাসা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Arial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Arial" charset="0"/>
              </a:rPr>
              <a:t>মহামায়া-চাঁদপুর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ফোন-01824556341,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মেইল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Arial" charset="0"/>
                <a:hlinkClick r:id="rId3"/>
              </a:rPr>
              <a:t>takimosman@gmail.com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, 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Fb-Saiful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Gani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Arial" charset="0"/>
              </a:rPr>
              <a:t>Web-mandarialimmadrasah.edu.bd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Arial" charset="0"/>
            </a:endParaRPr>
          </a:p>
        </p:txBody>
      </p:sp>
      <p:pic>
        <p:nvPicPr>
          <p:cNvPr id="1026" name="Picture 2" descr="C:\Users\DELL\Desktop\saif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198" y="2057400"/>
            <a:ext cx="2133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14400" y="381000"/>
            <a:ext cx="518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NikoshBAN"/>
              </a:rPr>
              <a:t>চলমান</a:t>
            </a:r>
            <a:r>
              <a:rPr lang="en-US" sz="4400" dirty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/>
              </a:rPr>
              <a:t>পাতার</a:t>
            </a:r>
            <a:r>
              <a:rPr lang="en-US" sz="4400" dirty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/>
              </a:rPr>
              <a:t>পর</a:t>
            </a:r>
            <a:endParaRPr lang="en-US" sz="4400" dirty="0">
              <a:solidFill>
                <a:srgbClr val="FFC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278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20" y="1600200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7" y="3105151"/>
            <a:ext cx="2917826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13) I‡qe‡c‡R GKwU weÁvcb wb‡g‡lB mviv c„w_ex‡Z Qwo‡q †`Iqv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4763" y="2930527"/>
            <a:ext cx="5080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20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33810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8.33333E-7 0.03311 0.02708 0.05996 0.06007 0.05996 C 0.09896 0.05996 0.11302 0.0301 0.11892 0.01204 L 0.125 -0.01203 C 0.13108 -0.03009 0.14601 -0.05995 0.18993 -0.05995 C 0.21805 -0.05995 0.25 -0.0331 0.25 -3.33333E-6 C 0.25 0.03311 0.21805 0.05996 0.18993 0.05996 C 0.14601 0.05996 0.13108 0.0301 0.125 0.01204 L 0.11892 -0.01203 C 0.11302 -0.03009 0.09896 -0.05995 0.06007 -0.05995 C 0.02708 -0.05995 8.33333E-7 -0.0331 8.33333E-7 -3.33333E-6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99 0.00926 C -0.45799 0.04237 -0.43091 0.06922 -0.39792 0.06922 C -0.35903 0.06922 -0.34497 0.03936 -0.33907 0.0213 L -0.33299 -0.00277 C -0.32691 -0.02083 -0.31198 -0.05069 -0.26806 -0.05069 C -0.23994 -0.05069 -0.20799 -0.02384 -0.20799 0.00926 C -0.20799 0.04237 -0.23994 0.06922 -0.26806 0.06922 C -0.31198 0.06922 -0.32691 0.03936 -0.33299 0.0213 L -0.33907 -0.00277 C -0.34497 -0.02083 -0.35903 -0.05069 -0.39792 -0.05069 C -0.43091 -0.05069 -0.45799 -0.02384 -0.45799 0.00926 Z " pathEditMode="relative" ptsTypes="ffFffffFfff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97 0.33935 C -0.26597 0.37246 -0.23889 0.39931 -0.2059 0.39931 C -0.16701 0.39931 -0.15295 0.36945 -0.14705 0.35139 L -0.14097 0.32732 C -0.13489 0.30926 -0.11996 0.2794 -0.07604 0.2794 C -0.04792 0.2794 -0.01597 0.30625 -0.01597 0.33935 C -0.01597 0.37246 -0.04792 0.39931 -0.07604 0.39931 C -0.11996 0.39931 -0.13489 0.36945 -0.14097 0.35139 L -0.14705 0.32732 C -0.15295 0.30926 -0.16701 0.2794 -0.2059 0.2794 C -0.23889 0.2794 -0.26597 0.30625 -0.26597 0.33935 Z " pathEditMode="relative" ptsTypes="ffFfff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2 0.47129 C 0.15122 0.5044 0.1783 0.53125 0.21129 0.53125 C 0.25018 0.53125 0.26424 0.50139 0.27014 0.48333 L 0.27622 0.45926 C 0.2823 0.4412 0.29723 0.41134 0.34115 0.41134 C 0.36927 0.41134 0.40122 0.43819 0.40122 0.47129 C 0.40122 0.5044 0.36927 0.53125 0.34115 0.53125 C 0.29723 0.53125 0.2823 0.50139 0.27622 0.48333 L 0.27014 0.45926 C 0.26424 0.4412 0.25018 0.41134 0.21129 0.41134 C 0.1783 0.41134 0.15122 0.43819 0.15122 0.47129 Z " pathEditMode="relative" ptsTypes="ffFffffFfff">
                                      <p:cBhvr>
                                        <p:cTn id="12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47129 C -0.01458 0.5044 0.0125 0.53125 0.04549 0.53125 C 0.08438 0.53125 0.09844 0.50139 0.10434 0.48333 L 0.11042 0.45926 C 0.1165 0.4412 0.13143 0.41134 0.17535 0.41134 C 0.20347 0.41134 0.23542 0.43819 0.23542 0.47129 C 0.23542 0.5044 0.20347 0.53125 0.17535 0.53125 C 0.13143 0.53125 0.1165 0.50139 0.11042 0.48333 L 0.10434 0.45926 C 0.09844 0.4412 0.08438 0.41134 0.04549 0.41134 C 0.0125 0.41134 -0.01458 0.43819 -0.01458 0.47129 Z " pathEditMode="relative" ptsTypes="ffFffffFfff">
                                      <p:cBhvr>
                                        <p:cTn id="14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21 0.47129 C -0.18021 0.5044 -0.15313 0.53125 -0.12014 0.53125 C -0.08125 0.53125 -0.06719 0.50139 -0.06129 0.48333 L -0.05521 0.45926 C -0.04913 0.4412 -0.0342 0.41134 0.00972 0.41134 C 0.03784 0.41134 0.06979 0.43819 0.06979 0.47129 C 0.06979 0.5044 0.03784 0.53125 0.00972 0.53125 C -0.0342 0.53125 -0.04913 0.50139 -0.05521 0.48333 L -0.06129 0.45926 C -0.06719 0.4412 -0.08125 0.41134 -0.12014 0.41134 C -0.15313 0.41134 -0.18021 0.43819 -0.18021 0.47129 Z " pathEditMode="relative" ptsTypes="ffFffffFfff">
                                      <p:cBhvr>
                                        <p:cTn id="16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0.47129 C -0.34583 0.5044 -0.31875 0.53125 -0.28576 0.53125 C -0.24687 0.53125 -0.23281 0.50139 -0.22691 0.48333 L -0.22083 0.45926 C -0.21475 0.4412 -0.19982 0.41134 -0.1559 0.41134 C -0.12778 0.41134 -0.09583 0.43819 -0.09583 0.47129 C -0.09583 0.5044 -0.12778 0.53125 -0.1559 0.53125 C -0.19982 0.53125 -0.21475 0.50139 -0.22083 0.48333 L -0.22691 0.45926 C -0.23281 0.4412 -0.24687 0.41134 -0.28576 0.41134 C -0.31875 0.41134 -0.34583 0.43819 -0.34583 0.47129 Z " pathEditMode="relative" ptsTypes="ffFffffFfff">
                                      <p:cBhvr>
                                        <p:cTn id="18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46 0.47129 C -0.51146 0.5044 -0.48438 0.53125 -0.45139 0.53125 C -0.4125 0.53125 -0.39844 0.50139 -0.39254 0.48333 L -0.38646 0.45926 C -0.38038 0.4412 -0.36545 0.41134 -0.32153 0.41134 C -0.29341 0.41134 -0.26146 0.43819 -0.26146 0.47129 C -0.26146 0.5044 -0.29341 0.53125 -0.32153 0.53125 C -0.36545 0.53125 -0.38038 0.50139 -0.38646 0.48333 L -0.39254 0.45926 C -0.39844 0.4412 -0.4125 0.41134 -0.45139 0.41134 C -0.48438 0.41134 -0.51146 0.43819 -0.51146 0.47129 Z " pathEditMode="relative" ptsTypes="ffFffffFfff">
                                      <p:cBhvr>
                                        <p:cTn id="20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6 0.47129 C -0.67726 0.5044 -0.65018 0.53125 -0.61719 0.53125 C -0.5783 0.53125 -0.56424 0.50139 -0.55834 0.48333 L -0.55226 0.45926 C -0.54618 0.4412 -0.53125 0.41134 -0.48733 0.41134 C -0.45921 0.41134 -0.42726 0.43819 -0.42726 0.47129 C -0.42726 0.5044 -0.45921 0.53125 -0.48733 0.53125 C -0.53125 0.53125 -0.54618 0.50139 -0.55226 0.48333 L -0.55834 0.45926 C -0.56424 0.4412 -0.5783 0.41134 -0.61719 0.41134 C -0.65018 0.41134 -0.67726 0.43819 -0.67726 0.47129 Z " pathEditMode="relative" ptsTypes="ffFffffFfff">
                                      <p:cBhvr>
                                        <p:cTn id="22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6" y="3532190"/>
            <a:ext cx="28543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14) cÖwZ gyn~‡Z© we‡k¦i LeivLei Rvbv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866" y="2678113"/>
            <a:ext cx="4611687" cy="31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28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29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3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32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44763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20" y="1524000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0378" y="2632076"/>
            <a:ext cx="8131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15) N‡i e‡m B›Uvi‡b‡Ui gva¨‡g AvDU‡mvwm©s K‡i DcvR©b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3" y="3378201"/>
            <a:ext cx="39290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7" y="3802065"/>
            <a:ext cx="3965575" cy="160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27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28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29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3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32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884771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79426" y="2735900"/>
            <a:ext cx="8131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kmg~n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60378" y="3421064"/>
            <a:ext cx="8131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2) wK¬K K‡i gyn~‡Z©B †h †Kvb †`‡ki Z_¨ Rvbv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60376" y="4111625"/>
            <a:ext cx="8369300" cy="6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3) gyn~‡Z©B we‡k¦i †h †Kvb ¯’v‡bi †Kvb e¨w³i mv‡_ †hvMv‡hvM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0376" y="4764088"/>
            <a:ext cx="8369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4) gvby‡li Kv‡Ri `ÿZv Ges MwZ e„w× cv‡”Q|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60376" y="5392739"/>
            <a:ext cx="8369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5) mn‡RB wewfbœ M‡elYvi djvdj Rvbv hv‡”Q|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57357" name="Picture 25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26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27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29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505953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0378" y="2725740"/>
            <a:ext cx="8131175" cy="8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6)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~‡Z©B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B-†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gB‡ji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†U·U,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AwWI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Ges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Av`vb-cÖ`vb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77827" y="3759202"/>
            <a:ext cx="832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7) wewfbœ ai‡bi mdUIq¨vi, wd«Iq¨vi, we‡bv`b DcKiY B›Uvi‡bU †_‡K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    WvDb‡jvW K‡i msMÖn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60376" y="4826001"/>
            <a:ext cx="83693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8) wkÿvg~jK mvBU †_‡K ÁvbvR©b Kiv hvq, AbjvBb jvB‡eªwi †_‡K eB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    cov hvq Ges N‡i e‡mB we‡k¦i bvgKiv wkÿv cÖwZôvb¸‡jvi wkÿv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    MÖnY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59403" name="Picture 20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4" name="Picture 21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5" name="Picture 25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6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7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8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753011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0378" y="2725740"/>
            <a:ext cx="8131175" cy="8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9) †Uwj‡gwWwmb c×wZ‡Z c„w_exi †h‡Kvb cÖv‡šÍ e‡m we‡k¦i bvgKiv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    wPwKrmK‡`i wPwKrmv †mev cvIqv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84177" y="3875089"/>
            <a:ext cx="83216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10) N‡i e‡mB Kw¤úDUv‡i wewfbœ ai‡bi †Uwjwfkb I †iwWI P¨v‡b‡ji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      Abyôvb Dc‡fvM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60376" y="4941889"/>
            <a:ext cx="8369300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11) N‡i e‡m we‡k¦i wewfbœ †`‡ki cÎcwÎKv cov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61451" name="Picture 20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21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Picture 25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98048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0378" y="2725740"/>
            <a:ext cx="8131175" cy="8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12) N‡i e‡mB cY¨ †Kbv †ePv Kiv hvq| e¨emv evwY‡R¨i cÖmvi NU‡Q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     Ges †jb‡`b mnR n‡”Q|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84177" y="3606802"/>
            <a:ext cx="86026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13) I‡qe‡c‡R GKwU weÁvcb wb‡g‡lB mviv c„w_ex‡Z Qwo‡q †`Iqv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60376" y="4427538"/>
            <a:ext cx="8369300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14) cÖwZ gyn~‡Z© we‡k¦i LeivLei Rvbv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0376" y="5148264"/>
            <a:ext cx="83693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15) N‡i e‡m B›Uvi‡b‡Ui gva¨‡g AvDU‡mvwm©s K‡i DcvR©b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63500" name="Picture 21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25">
            <a:hlinkClick r:id="rId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26">
            <a:hlinkClick r:id="rId7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27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29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91200" y="5955268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চলমান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পাতা</a:t>
            </a:r>
            <a:endParaRPr lang="en-US" sz="3200" dirty="0">
              <a:solidFill>
                <a:srgbClr val="00B0F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01823225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5" y="2517777"/>
            <a:ext cx="7947026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5)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mn‡RB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M‡elYvi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‡”Q|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2238" y="3341688"/>
            <a:ext cx="4038601" cy="269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6" name="Picture 1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7" name="Picture 1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8" name="Picture 20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9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30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31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246475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7" y="3105153"/>
            <a:ext cx="3836988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6) gyn~‡Z©B we‡k¦i †h‡Kvb cÖv‡šÍ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B-†gB‡ji gva¨‡g †U·U, AwWI Ges wfwWI Av`vb-cÖ`vb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3353" y="2679702"/>
            <a:ext cx="3262313" cy="3254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4" name="Picture 1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5" name="Picture 1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6" name="Picture 20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7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8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9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31405153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6" y="3105153"/>
            <a:ext cx="3265488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7) wewfbœ ai‡bi mdUIq¨vi, wd«Iq¨vi, we‡bv`b DcKiY B›Uvi‡bU †_‡K WvDb‡jvW K‡i msMÖn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9214" y="2998789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3516" y="3073402"/>
            <a:ext cx="25384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6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7">
            <a:hlinkClick r:id="rId6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0">
            <a:hlinkClick r:id="rId9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77580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5" y="3105152"/>
            <a:ext cx="34544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8) wkÿvg~jK mvBU †_‡K ÁvbvR©b Kiv hvq, AbjvBb jvB‡eªwi †_‡K eB cov hvq Ges N‡i e‡mB we‡k¦i bvgKiv wkÿv cÖwZôvb¸‡jvi wkÿv MÖnY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863" y="2719391"/>
            <a:ext cx="4387851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0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60405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5" y="3105152"/>
            <a:ext cx="34544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9) †Uwj‡gwWwmb c×wZ‡Z c„w_exi †h‡Kvb cÖv‡šÍ e‡m we‡k¦i bvgKiv wPwKrmK‡`i wPwKrmv †mev cvIqv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425" y="2849566"/>
            <a:ext cx="4570414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20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93225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5" y="3105152"/>
            <a:ext cx="34544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10) N‡i e‡mB Kw¤úDUv‡i wewfbœ ai‡bi †Uwjwfkb I †iwWI P¨v‡b‡ji Abyôvb Dc‡fvM Kiv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6" y="2882903"/>
            <a:ext cx="40195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25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7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8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29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083625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41553" y="3080768"/>
            <a:ext cx="34544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11) N‡i e‡m we‡k¦i wewfbœ †`‡ki cÎcwÎKv cov hvq|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115" y="2820989"/>
            <a:ext cx="41195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20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767424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1536702"/>
            <a:ext cx="6764338" cy="1003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wf‡j‡Ri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myweavmg~n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Village)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08025" y="3105152"/>
            <a:ext cx="34544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SutonnyMJ" pitchFamily="2" charset="0"/>
                <a:cs typeface="SutonnyMJ" pitchFamily="2" charset="0"/>
              </a:rPr>
              <a:t>12) N‡i e‡mB cY¨ †Kbv †ePv Kiv hvq| e¨emv evwY‡R¨i cÖmvi NU‡Q Ges †jb‡`b mnR n‡”Q|</a:t>
            </a:r>
            <a:endParaRPr lang="en-US" sz="2400" b="1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25" y="2749553"/>
            <a:ext cx="4572000" cy="304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62" name="Picture 16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6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7">
            <a:hlinkClick r:id="rId5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40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20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51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2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8989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25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4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26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8" y="949326"/>
            <a:ext cx="146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9865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</TotalTime>
  <Words>595</Words>
  <Application>Microsoft Office PowerPoint</Application>
  <PresentationFormat>On-screen Show (4:3)</PresentationFormat>
  <Paragraphs>76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PowerPoint Presentation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  <vt:lpstr>†Møvevj wf‡j‡Ri myweavmg~n (Advantages of Global Village)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30</cp:revision>
  <dcterms:created xsi:type="dcterms:W3CDTF">2006-08-16T00:00:00Z</dcterms:created>
  <dcterms:modified xsi:type="dcterms:W3CDTF">2020-11-18T18:07:30Z</dcterms:modified>
</cp:coreProperties>
</file>