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4" r:id="rId2"/>
    <p:sldId id="346" r:id="rId3"/>
    <p:sldId id="347" r:id="rId4"/>
    <p:sldId id="265" r:id="rId5"/>
    <p:sldId id="360" r:id="rId6"/>
    <p:sldId id="267" r:id="rId7"/>
    <p:sldId id="268" r:id="rId8"/>
    <p:sldId id="337" r:id="rId9"/>
    <p:sldId id="338" r:id="rId10"/>
    <p:sldId id="339" r:id="rId11"/>
    <p:sldId id="361" r:id="rId12"/>
    <p:sldId id="362" r:id="rId13"/>
    <p:sldId id="363" r:id="rId14"/>
    <p:sldId id="364" r:id="rId15"/>
    <p:sldId id="365" r:id="rId16"/>
    <p:sldId id="367" r:id="rId17"/>
    <p:sldId id="368" r:id="rId18"/>
    <p:sldId id="369" r:id="rId19"/>
    <p:sldId id="371" r:id="rId20"/>
    <p:sldId id="372" r:id="rId21"/>
    <p:sldId id="373" r:id="rId22"/>
    <p:sldId id="276" r:id="rId23"/>
    <p:sldId id="277" r:id="rId24"/>
    <p:sldId id="278" r:id="rId25"/>
    <p:sldId id="279" r:id="rId26"/>
    <p:sldId id="280" r:id="rId27"/>
    <p:sldId id="293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7BAA2-7448-4914-B36F-0E8E18D7B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e66146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254001"/>
            <a:ext cx="7315200" cy="52069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0" y="254000"/>
            <a:ext cx="3733800" cy="1079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SG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SG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00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81000"/>
            <a:ext cx="81534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71700"/>
            <a:ext cx="8382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529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23900"/>
            <a:ext cx="8382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005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23900"/>
            <a:ext cx="83820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8382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বুদ্ধমতি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7239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বুদ্ধিমতি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005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কুলসুম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বুদ্ধিমতি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বুদ্ধিমতি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------------------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005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অনিবার্যরূপে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23900"/>
            <a:ext cx="8382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সুমাইয়া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সুমাইয়া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005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সৎ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সৎ।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48100"/>
            <a:ext cx="8153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30563"/>
              </p:ext>
            </p:extLst>
          </p:nvPr>
        </p:nvGraphicFramePr>
        <p:xfrm>
          <a:off x="4114800" y="2536032"/>
          <a:ext cx="9144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36032"/>
                        <a:ext cx="9144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5715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7000"/>
            <a:ext cx="8763000" cy="1905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C000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</a:t>
            </a:r>
            <a:endParaRPr lang="en-US" sz="8000" b="1" cap="none" spc="0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23900"/>
            <a:ext cx="8382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05।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4600" y="266700"/>
            <a:ext cx="34290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62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4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861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005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0"/>
            <a:ext cx="8534400" cy="127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0000"/>
            <a:ext cx="3352800" cy="33655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1270000"/>
            <a:ext cx="4876800" cy="3469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048000" y="1587500"/>
            <a:ext cx="6019800" cy="31115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990600" y="317500"/>
            <a:ext cx="7010400" cy="10160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990600" y="1460500"/>
            <a:ext cx="2667000" cy="2984500"/>
          </a:xfrm>
          <a:prstGeom prst="flowChart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886200" y="1651000"/>
            <a:ext cx="5029200" cy="26543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অমাধ্যম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295400" y="127000"/>
            <a:ext cx="6629400" cy="9525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1206500"/>
            <a:ext cx="2743200" cy="3302000"/>
          </a:xfrm>
          <a:prstGeom prst="flowChart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3886200" y="1460500"/>
            <a:ext cx="5257800" cy="3746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আবর্তনের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447800" y="0"/>
            <a:ext cx="6553200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028700"/>
            <a:ext cx="70104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778000"/>
            <a:ext cx="7010400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আবর্তনের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476500"/>
            <a:ext cx="8001000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238500"/>
            <a:ext cx="8229600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04। A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বাক্যকে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4076700"/>
            <a:ext cx="8229600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আবর্তনের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1নং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4838700"/>
            <a:ext cx="8229600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05।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আবর্তনের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4নং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317500"/>
            <a:ext cx="7010400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304800" y="1460500"/>
            <a:ext cx="8686800" cy="298450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01|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উল্লেখপূর্বক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যুক্তিবাক্যের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sz="153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bn-BD" sz="15300" dirty="0" smtClean="0">
                <a:latin typeface="NikoshBAN" pitchFamily="2" charset="0"/>
                <a:cs typeface="NikoshBAN" pitchFamily="2" charset="0"/>
              </a:rPr>
            </a:br>
            <a:r>
              <a:rPr lang="bn-BD" sz="8800" dirty="0" smtClean="0"/>
              <a:t/>
            </a:r>
            <a:br>
              <a:rPr lang="bn-BD" sz="8800" dirty="0" smtClean="0"/>
            </a:br>
            <a:endParaRPr lang="en-US" sz="8800" dirty="0"/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12938"/>
            <a:ext cx="7924800" cy="380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762000" y="126999"/>
            <a:ext cx="8229600" cy="9779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2667000"/>
            <a:ext cx="4724400" cy="24257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SG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মফিজুল ইসলাম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SG" dirty="0" smtClean="0">
                <a:latin typeface="NikoshBAN" pitchFamily="2" charset="0"/>
                <a:cs typeface="NikoshBAN" pitchFamily="2" charset="0"/>
              </a:rPr>
              <a:t>প্রভাষক, দর্শন বিভাগ</a:t>
            </a:r>
          </a:p>
          <a:p>
            <a:pPr marL="0" indent="0">
              <a:buNone/>
            </a:pPr>
            <a:r>
              <a:rPr lang="en-SG" sz="2400" dirty="0" smtClean="0">
                <a:latin typeface="NikoshBAN" pitchFamily="2" charset="0"/>
                <a:cs typeface="NikoshBAN" pitchFamily="2" charset="0"/>
              </a:rPr>
              <a:t>দেবিদ্বার আলহাজ্ব জোবেদা খাতুন মহিলা কলেজ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mafizuldmc@gmail.com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6768" y="1206501"/>
            <a:ext cx="1612232" cy="1333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83328" y="4844146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53000" y="2667000"/>
            <a:ext cx="4038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90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81000" y="381000"/>
            <a:ext cx="8305800" cy="635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06500"/>
            <a:ext cx="8229600" cy="419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7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endParaRPr lang="en-US" sz="72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48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28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71451" y="127000"/>
            <a:ext cx="8801100" cy="5665022"/>
            <a:chOff x="-21709" y="-17734"/>
            <a:chExt cx="9192073" cy="7157716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39982"/>
              <a:chOff x="0" y="0"/>
              <a:chExt cx="9144000" cy="713998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666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857500" y="2543192"/>
            <a:ext cx="1485900" cy="100010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4514850" y="2543192"/>
            <a:ext cx="1028700" cy="1000108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501" y="757441"/>
            <a:ext cx="1485900" cy="134934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780857" y="757441"/>
            <a:ext cx="1854362" cy="1349341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/>
          <p:cNvSpPr/>
          <p:nvPr/>
        </p:nvSpPr>
        <p:spPr>
          <a:xfrm>
            <a:off x="4514850" y="757441"/>
            <a:ext cx="1028700" cy="1349341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295400" y="2543192"/>
            <a:ext cx="1485900" cy="936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তারেক</a:t>
            </a:r>
            <a:endParaRPr lang="en-US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rame 23"/>
          <p:cNvSpPr/>
          <p:nvPr/>
        </p:nvSpPr>
        <p:spPr>
          <a:xfrm>
            <a:off x="1219200" y="779004"/>
            <a:ext cx="1485900" cy="13926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endParaRPr lang="en-US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Frame 24"/>
          <p:cNvSpPr/>
          <p:nvPr/>
        </p:nvSpPr>
        <p:spPr>
          <a:xfrm>
            <a:off x="465392" y="3955354"/>
            <a:ext cx="853965" cy="105067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০০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57500" y="3955354"/>
            <a:ext cx="1485900" cy="100010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780857" y="3955354"/>
            <a:ext cx="1854362" cy="1000108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4514850" y="3955354"/>
            <a:ext cx="1028700" cy="1000108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1371601" y="3955354"/>
            <a:ext cx="1485900" cy="9366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তারেক</a:t>
            </a:r>
            <a:endParaRPr lang="en-US" sz="3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65088" y="2270159"/>
            <a:ext cx="1485900" cy="134934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88900"/>
            <a:ext cx="7315200" cy="1016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2044700"/>
            <a:ext cx="3276600" cy="165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206500"/>
            <a:ext cx="5105400" cy="4064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সহানুমান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571500"/>
            <a:ext cx="2819400" cy="4572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952500"/>
            <a:ext cx="2372592" cy="38735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0"/>
            <a:ext cx="8077200" cy="114300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438" y="1333500"/>
            <a:ext cx="7128163" cy="444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28600" y="2032000"/>
            <a:ext cx="7924800" cy="762000"/>
          </a:xfrm>
          <a:prstGeom prst="homePlate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সহানুমান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52400" y="3175000"/>
            <a:ext cx="8534400" cy="762000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81000"/>
            <a:ext cx="81534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433108"/>
            <a:ext cx="838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90700"/>
            <a:ext cx="838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81000"/>
            <a:ext cx="8153400" cy="12065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145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765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3147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529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2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1476</TotalTime>
  <Words>571</Words>
  <Application>Microsoft Office PowerPoint</Application>
  <PresentationFormat>On-screen Show (16:10)</PresentationFormat>
  <Paragraphs>96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স্বাগতম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348</cp:revision>
  <dcterms:created xsi:type="dcterms:W3CDTF">2012-05-25T07:14:02Z</dcterms:created>
  <dcterms:modified xsi:type="dcterms:W3CDTF">2020-01-10T02:26:32Z</dcterms:modified>
</cp:coreProperties>
</file>