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7" r:id="rId10"/>
    <p:sldId id="269" r:id="rId11"/>
    <p:sldId id="271" r:id="rId12"/>
    <p:sldId id="278" r:id="rId13"/>
    <p:sldId id="279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8E0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30-Oct-20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30-Oct-20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8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30-Oct-20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7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30-Oct-20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4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30-Oct-20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4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30-Oct-20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8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30-Oct-20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5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30-Oct-20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1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30-Oct-20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30-Oct-20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6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30-Oct-20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E3CB-CE62-4114-93D8-DA897F2DDC20}" type="datetimeFigureOut">
              <a:rPr lang="en-US" smtClean="0"/>
              <a:t>30-Oct-20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4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1209" y="965986"/>
            <a:ext cx="58867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8800" dirty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" t="5985" r="5407" b="2586"/>
          <a:stretch/>
        </p:blipFill>
        <p:spPr>
          <a:xfrm>
            <a:off x="2377441" y="3043864"/>
            <a:ext cx="3722912" cy="37383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" t="5985" r="5407" b="2586"/>
          <a:stretch/>
        </p:blipFill>
        <p:spPr>
          <a:xfrm flipH="1">
            <a:off x="6100352" y="3043863"/>
            <a:ext cx="3605349" cy="373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6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6868" y="24208"/>
            <a:ext cx="23182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53972"/>
              </p:ext>
            </p:extLst>
          </p:nvPr>
        </p:nvGraphicFramePr>
        <p:xfrm>
          <a:off x="367937" y="991406"/>
          <a:ext cx="11456125" cy="5644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6125">
                  <a:extLst>
                    <a:ext uri="{9D8B030D-6E8A-4147-A177-3AD203B41FA5}">
                      <a16:colId xmlns:a16="http://schemas.microsoft.com/office/drawing/2014/main" val="3722215502"/>
                    </a:ext>
                  </a:extLst>
                </a:gridCol>
              </a:tblGrid>
              <a:tr h="5644525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17377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9" t="7706" b="4702"/>
          <a:stretch/>
        </p:blipFill>
        <p:spPr>
          <a:xfrm>
            <a:off x="2207624" y="1476623"/>
            <a:ext cx="7498080" cy="466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4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2874" y="401536"/>
            <a:ext cx="31662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en-US" sz="5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টীকা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603209"/>
              </p:ext>
            </p:extLst>
          </p:nvPr>
        </p:nvGraphicFramePr>
        <p:xfrm>
          <a:off x="2977660" y="2091299"/>
          <a:ext cx="6236678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8339">
                  <a:extLst>
                    <a:ext uri="{9D8B030D-6E8A-4147-A177-3AD203B41FA5}">
                      <a16:colId xmlns:a16="http://schemas.microsoft.com/office/drawing/2014/main" val="4205618394"/>
                    </a:ext>
                  </a:extLst>
                </a:gridCol>
                <a:gridCol w="3118339">
                  <a:extLst>
                    <a:ext uri="{9D8B030D-6E8A-4147-A177-3AD203B41FA5}">
                      <a16:colId xmlns:a16="http://schemas.microsoft.com/office/drawing/2014/main" val="3541396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প্রদত্ত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27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শান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পাথর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72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ভিখ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ভিক্ষা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92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মেঙে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চেয়ে</a:t>
                      </a:r>
                      <a:endParaRPr lang="en-US" sz="36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89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গুলি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খেলা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মার্বেল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দিয়ে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খেলা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456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গাঢ়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80643"/>
                  </a:ext>
                </a:extLst>
              </a:tr>
            </a:tbl>
          </a:graphicData>
        </a:graphic>
      </p:graphicFrame>
      <p:sp>
        <p:nvSpPr>
          <p:cNvPr id="11" name="Round Same Side Corner Rectangle 10"/>
          <p:cNvSpPr/>
          <p:nvPr/>
        </p:nvSpPr>
        <p:spPr>
          <a:xfrm>
            <a:off x="3950674" y="302169"/>
            <a:ext cx="4459458" cy="1015663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2468" y="352696"/>
            <a:ext cx="2914580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49446" y="352696"/>
            <a:ext cx="3742006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9090"/>
          <a:stretch/>
        </p:blipFill>
        <p:spPr>
          <a:xfrm>
            <a:off x="2874918" y="1479107"/>
            <a:ext cx="6468290" cy="33511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7272" y="5197817"/>
            <a:ext cx="114874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-অ আ ক খ।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হয়-আঁ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উক্তিটি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2468" y="352696"/>
            <a:ext cx="2914580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49446" y="352696"/>
            <a:ext cx="3742006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29193" y="5320484"/>
            <a:ext cx="45336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প্রভাতফেরি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" t="42933" r="4911"/>
          <a:stretch/>
        </p:blipFill>
        <p:spPr>
          <a:xfrm>
            <a:off x="2822667" y="1742723"/>
            <a:ext cx="6468290" cy="333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9355" y="1056080"/>
            <a:ext cx="2383986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963183"/>
              </p:ext>
            </p:extLst>
          </p:nvPr>
        </p:nvGraphicFramePr>
        <p:xfrm>
          <a:off x="2124272" y="2687864"/>
          <a:ext cx="8407162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289">
                  <a:extLst>
                    <a:ext uri="{9D8B030D-6E8A-4147-A177-3AD203B41FA5}">
                      <a16:colId xmlns:a16="http://schemas.microsoft.com/office/drawing/2014/main" val="2282833882"/>
                    </a:ext>
                  </a:extLst>
                </a:gridCol>
                <a:gridCol w="7705873">
                  <a:extLst>
                    <a:ext uri="{9D8B030D-6E8A-4147-A177-3AD203B41FA5}">
                      <a16:colId xmlns:a16="http://schemas.microsoft.com/office/drawing/2014/main" val="2750940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লখার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গায়ের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রং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কেমন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19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শহিদ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মিনারে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কীসের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ঢল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এগিয়ে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চলছে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84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লখা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রাতে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ফুটপাতে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ঘুমায়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কেন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857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497525" y="1056080"/>
            <a:ext cx="3221501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65594" y="2955863"/>
            <a:ext cx="6669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মাতৃভাষার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শ্রদ্ধা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নিবেদনই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”– </a:t>
            </a:r>
          </a:p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মন্তব্যটি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55087" y="1668209"/>
            <a:ext cx="4419599" cy="153396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0908" y="3202171"/>
            <a:ext cx="3509830" cy="1821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rgbClr val="0070C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2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5739" y="913108"/>
            <a:ext cx="6869723" cy="2656046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59" y="3670663"/>
            <a:ext cx="3889602" cy="30858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1" y="3670663"/>
            <a:ext cx="4054480" cy="30858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841" y="3670663"/>
            <a:ext cx="4002861" cy="308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2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4576" y="153404"/>
            <a:ext cx="22156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2256" y="1955636"/>
            <a:ext cx="63476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ফখরুজ্জামান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এমএ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মাস্টার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ট্রেইনার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কিউ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আন্দিউড়া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উম্মেতুন্নেছা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cs typeface="NikoshBAN" panose="02000000000000000000" pitchFamily="2" charset="0"/>
              </a:rPr>
              <a:t>Email: fakruzzaman7098@gmail.com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7113" y="1055077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083" y="2110155"/>
            <a:ext cx="3336516" cy="37158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8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6626" y="491974"/>
            <a:ext cx="3284874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0781" y="2903173"/>
            <a:ext cx="4801518" cy="2554545"/>
          </a:xfrm>
          <a:prstGeom prst="rect">
            <a:avLst/>
          </a:prstGeom>
          <a:solidFill>
            <a:srgbClr val="FDF3ED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লখার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৪০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47113" y="1733339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486" y="1936961"/>
            <a:ext cx="3552183" cy="448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6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6700" y="165988"/>
            <a:ext cx="3602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881" y="1166306"/>
            <a:ext cx="3793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5380" y="5599226"/>
            <a:ext cx="47612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মিনারে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পুষ্পস্তবক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অর্পণ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2881" y="1022922"/>
            <a:ext cx="11586553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5"/>
          <a:stretch/>
        </p:blipFill>
        <p:spPr>
          <a:xfrm>
            <a:off x="6459944" y="2265770"/>
            <a:ext cx="5069350" cy="29796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" t="5614" r="2994" b="6470"/>
          <a:stretch/>
        </p:blipFill>
        <p:spPr>
          <a:xfrm>
            <a:off x="662944" y="2227949"/>
            <a:ext cx="5136969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0549" y="314699"/>
            <a:ext cx="35782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30914" y="2803601"/>
            <a:ext cx="3134192" cy="10156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লখার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7066" y="3989083"/>
            <a:ext cx="2807179" cy="7078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আবুবকর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সিদ্দিক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3474" y="1523735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309307" y="4750261"/>
            <a:ext cx="5384765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09307" y="3932212"/>
            <a:ext cx="5384765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7" r="24216"/>
          <a:stretch/>
        </p:blipFill>
        <p:spPr>
          <a:xfrm flipH="1">
            <a:off x="2938289" y="2061371"/>
            <a:ext cx="3355799" cy="3872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618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3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788" y="436536"/>
            <a:ext cx="2327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5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3021" y="1728539"/>
            <a:ext cx="3898824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8431" y="2799719"/>
            <a:ext cx="9292929" cy="2554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টীকাগুলো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লখার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39454" y="1511046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ound Same Side Corner Rectangle 7"/>
          <p:cNvSpPr/>
          <p:nvPr/>
        </p:nvSpPr>
        <p:spPr>
          <a:xfrm>
            <a:off x="4464148" y="436536"/>
            <a:ext cx="3263704" cy="894078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4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25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6660" y="2054881"/>
            <a:ext cx="4070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36660" y="4523774"/>
            <a:ext cx="8377936" cy="25979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2" r="24691"/>
          <a:stretch/>
        </p:blipFill>
        <p:spPr>
          <a:xfrm>
            <a:off x="6402809" y="1025906"/>
            <a:ext cx="2832632" cy="34227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9" y="4650837"/>
            <a:ext cx="8557529" cy="16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5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265" y="616777"/>
            <a:ext cx="27863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3943" y="2133557"/>
            <a:ext cx="765626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লখার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রচয়িতা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আবুবকর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সিদ্দিক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বারুদ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প্রহর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রচয়িতা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260500" y="638216"/>
            <a:ext cx="3713870" cy="8571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35986" y="232640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539761"/>
              </p:ext>
            </p:extLst>
          </p:nvPr>
        </p:nvGraphicFramePr>
        <p:xfrm>
          <a:off x="720863" y="940526"/>
          <a:ext cx="10930598" cy="558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2474">
                  <a:extLst>
                    <a:ext uri="{9D8B030D-6E8A-4147-A177-3AD203B41FA5}">
                      <a16:colId xmlns:a16="http://schemas.microsoft.com/office/drawing/2014/main" val="3722215502"/>
                    </a:ext>
                  </a:extLst>
                </a:gridCol>
                <a:gridCol w="6178124">
                  <a:extLst>
                    <a:ext uri="{9D8B030D-6E8A-4147-A177-3AD203B41FA5}">
                      <a16:colId xmlns:a16="http://schemas.microsoft.com/office/drawing/2014/main" val="4280974094"/>
                    </a:ext>
                  </a:extLst>
                </a:gridCol>
              </a:tblGrid>
              <a:tr h="55877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17377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94" y="3786626"/>
            <a:ext cx="4498039" cy="26893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6938" y="1045027"/>
            <a:ext cx="4511895" cy="268934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333" y="1018903"/>
            <a:ext cx="6000750" cy="545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225</Words>
  <Application>Microsoft Office PowerPoint</Application>
  <PresentationFormat>Widescreen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169</cp:revision>
  <dcterms:created xsi:type="dcterms:W3CDTF">2020-10-16T09:46:54Z</dcterms:created>
  <dcterms:modified xsi:type="dcterms:W3CDTF">2020-10-30T11:02:54Z</dcterms:modified>
</cp:coreProperties>
</file>