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81" r:id="rId5"/>
    <p:sldId id="263" r:id="rId6"/>
    <p:sldId id="261" r:id="rId7"/>
    <p:sldId id="278" r:id="rId8"/>
    <p:sldId id="266" r:id="rId9"/>
    <p:sldId id="268" r:id="rId10"/>
    <p:sldId id="270" r:id="rId11"/>
    <p:sldId id="269" r:id="rId12"/>
    <p:sldId id="275" r:id="rId13"/>
    <p:sldId id="274" r:id="rId14"/>
    <p:sldId id="280" r:id="rId15"/>
    <p:sldId id="272" r:id="rId16"/>
    <p:sldId id="277" r:id="rId17"/>
    <p:sldId id="279" r:id="rId18"/>
    <p:sldId id="276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409" autoAdjust="0"/>
  </p:normalViewPr>
  <p:slideViewPr>
    <p:cSldViewPr>
      <p:cViewPr varScale="1">
        <p:scale>
          <a:sx n="65" d="100"/>
          <a:sy n="65" d="100"/>
        </p:scale>
        <p:origin x="-108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image" Target="../media/image7.jpg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jpg"/><Relationship Id="rId7" Type="http://schemas.openxmlformats.org/officeDocument/2006/relationships/image" Target="../media/image27.jpg"/><Relationship Id="rId2" Type="http://schemas.openxmlformats.org/officeDocument/2006/relationships/image" Target="../media/image20.jpeg"/><Relationship Id="rId1" Type="http://schemas.openxmlformats.org/officeDocument/2006/relationships/image" Target="../media/image7.jpg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DF0B5-21AC-49CC-B89B-A8DD255CD4B9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736E17-4010-493F-A124-E082C3207CF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ভূমিক্ষয়ের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কারণ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D5BFA49-7057-43F0-8AC5-CC578ED80042}" type="parTrans" cxnId="{8DD6F0B3-0DF4-4CA0-B8E4-3B7A76911DD4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7F1BFA02-DB3D-4422-9B8B-F936AA887C6C}" type="sibTrans" cxnId="{8DD6F0B3-0DF4-4CA0-B8E4-3B7A76911DD4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BA18EE4A-D6B8-4113-BF46-6C353DED3EA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বৃষ্টিপাত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F2BEDD34-47E6-4219-BBB9-DEEF4D8D55E0}" type="parTrans" cxnId="{E7FF7BC7-B728-432C-AAF7-6D237C51AA51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EE8625F-62D8-47B7-A213-75A058202698}" type="sibTrans" cxnId="{E7FF7BC7-B728-432C-AAF7-6D237C51AA51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4A87098-1299-43B4-BEFE-F72EBF80CC89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ভূমি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ঢাল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1A1DFA-58C0-43B6-A804-296294A76C5E}" type="parTrans" cxnId="{CB73E275-8B0E-4E0B-AACC-9A971390CC93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96FAADB-0FB7-4261-9A88-1F2B2826E064}" type="sibTrans" cxnId="{CB73E275-8B0E-4E0B-AACC-9A971390CC93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858CA161-78AB-4E28-9119-EC689ED05DDB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বায়ু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প্রবাহ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96AAE01-288A-45AB-8738-BF9D5A3934A9}" type="parTrans" cxnId="{8E837118-89A4-4740-B823-3B7AF6EED3C7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1068295-2055-4CB0-B9E6-8CB324F9DA39}" type="sibTrans" cxnId="{8E837118-89A4-4740-B823-3B7AF6EED3C7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2E820706-DEB2-4233-BBDB-300266AC3A88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মানুষের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কার্যাবলি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67CE456-4010-45D2-B3C1-BCF7360D24EE}" type="parTrans" cxnId="{02C7345A-CF3E-4241-90F4-3CD82B0A17BA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DBF9848-791B-487D-BC63-4913CA6335DA}" type="sibTrans" cxnId="{02C7345A-CF3E-4241-90F4-3CD82B0A17BA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784F4EB4-9C28-4AE7-ADDE-0AECF565A6A0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মাটির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প্রকৃতি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CBCE410-2736-4413-AC04-9DE14853DCA3}" type="parTrans" cxnId="{8FF89E4B-6E87-4864-9FB1-14B165BAF1FF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01C8002-E9F8-4F76-9D53-C72E7748BEAF}" type="sibTrans" cxnId="{8FF89E4B-6E87-4864-9FB1-14B165BAF1FF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FCC7F653-11FC-4A73-A15B-15C25B7CA9DD}">
      <dgm:prSet phldrT="[Text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শস্যের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প্রকৃতি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385B20C-DB6D-4D56-AF88-13A840189B56}" type="parTrans" cxnId="{0674AFCE-42B0-41D6-ABA9-6EF5F574815D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70A3FFD-2631-437A-9DF7-72CB539F2DC7}" type="sibTrans" cxnId="{0674AFCE-42B0-41D6-ABA9-6EF5F574815D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4709471-7B5A-4F38-8CE4-9901A6256928}">
      <dgm:prSet phldrT="[Text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জমি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চাষের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পদ্ধতি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9705445-3C2C-4DF1-BDBE-65AA5CAC4212}" type="parTrans" cxnId="{9D3166B8-1D85-4AA1-B4CC-16F88346BC48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BCB7560-2216-4926-8951-448DD93E4EE5}" type="sibTrans" cxnId="{9D3166B8-1D85-4AA1-B4CC-16F88346BC48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4984EA42-8604-449C-B4F8-5A5B8730890C}">
      <dgm:prSet phldrT="[Text]" custT="1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নিবিড়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চাষ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8969C41-8C8D-4B59-B5B9-E508714FA394}" type="parTrans" cxnId="{42673E20-9AD3-40F1-91D0-DC228CB59B26}">
      <dgm:prSet custT="1"/>
      <dgm:spPr/>
      <dgm:t>
        <a:bodyPr/>
        <a:lstStyle/>
        <a:p>
          <a:endParaRPr lang="en-US" sz="3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A4BF237-A6CA-4676-A523-0CDA9F66689D}" type="sibTrans" cxnId="{42673E20-9AD3-40F1-91D0-DC228CB59B26}">
      <dgm:prSet/>
      <dgm:spPr/>
      <dgm:t>
        <a:bodyPr/>
        <a:lstStyle/>
        <a:p>
          <a:endParaRPr lang="en-US" sz="320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A5C1CA4C-C836-45FB-A5A0-969869A49F5A}" type="pres">
      <dgm:prSet presAssocID="{372DF0B5-21AC-49CC-B89B-A8DD255CD4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00193B-0B77-4952-8847-A3DC66C1683F}" type="pres">
      <dgm:prSet presAssocID="{34736E17-4010-493F-A124-E082C3207CF3}" presName="centerShape" presStyleLbl="node0" presStyleIdx="0" presStyleCnt="1" custScaleX="121172" custScaleY="112197"/>
      <dgm:spPr/>
      <dgm:t>
        <a:bodyPr/>
        <a:lstStyle/>
        <a:p>
          <a:endParaRPr lang="en-US"/>
        </a:p>
      </dgm:t>
    </dgm:pt>
    <dgm:pt modelId="{79609AA0-29B5-4AE1-A2F6-5E0479ED96FB}" type="pres">
      <dgm:prSet presAssocID="{F2BEDD34-47E6-4219-BBB9-DEEF4D8D55E0}" presName="parTrans" presStyleLbl="sibTrans2D1" presStyleIdx="0" presStyleCnt="8"/>
      <dgm:spPr/>
      <dgm:t>
        <a:bodyPr/>
        <a:lstStyle/>
        <a:p>
          <a:endParaRPr lang="en-US"/>
        </a:p>
      </dgm:t>
    </dgm:pt>
    <dgm:pt modelId="{31415D61-2B1E-4823-9785-027FD2EDFC91}" type="pres">
      <dgm:prSet presAssocID="{F2BEDD34-47E6-4219-BBB9-DEEF4D8D55E0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5E75AD62-9968-478F-ADDD-CC26CC1E05DD}" type="pres">
      <dgm:prSet presAssocID="{BA18EE4A-D6B8-4113-BF46-6C353DED3EA6}" presName="node" presStyleLbl="node1" presStyleIdx="0" presStyleCnt="8" custRadScaleRad="94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28099-68C6-40B7-99FE-C1D75DC46D11}" type="pres">
      <dgm:prSet presAssocID="{051A1DFA-58C0-43B6-A804-296294A76C5E}" presName="parTrans" presStyleLbl="sibTrans2D1" presStyleIdx="1" presStyleCnt="8"/>
      <dgm:spPr/>
      <dgm:t>
        <a:bodyPr/>
        <a:lstStyle/>
        <a:p>
          <a:endParaRPr lang="en-US"/>
        </a:p>
      </dgm:t>
    </dgm:pt>
    <dgm:pt modelId="{2571B018-9573-4B05-9675-E31B324DB111}" type="pres">
      <dgm:prSet presAssocID="{051A1DFA-58C0-43B6-A804-296294A76C5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DCB2031F-38B8-43FD-A311-E871676ED6B1}" type="pres">
      <dgm:prSet presAssocID="{94A87098-1299-43B4-BEFE-F72EBF80CC8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3F75A-B82A-4469-92D6-EFDA9C6FB70D}" type="pres">
      <dgm:prSet presAssocID="{FCBCE410-2736-4413-AC04-9DE14853DCA3}" presName="parTrans" presStyleLbl="sibTrans2D1" presStyleIdx="2" presStyleCnt="8"/>
      <dgm:spPr/>
      <dgm:t>
        <a:bodyPr/>
        <a:lstStyle/>
        <a:p>
          <a:endParaRPr lang="en-US"/>
        </a:p>
      </dgm:t>
    </dgm:pt>
    <dgm:pt modelId="{A2DE0A3A-1648-40C5-939B-50BD85BD10F9}" type="pres">
      <dgm:prSet presAssocID="{FCBCE410-2736-4413-AC04-9DE14853DCA3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C002202E-35EB-4411-A14A-55A18BD1DAB8}" type="pres">
      <dgm:prSet presAssocID="{784F4EB4-9C28-4AE7-ADDE-0AECF565A6A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C7517-6390-458D-AD0D-82C06088813E}" type="pres">
      <dgm:prSet presAssocID="{0385B20C-DB6D-4D56-AF88-13A840189B56}" presName="parTrans" presStyleLbl="sibTrans2D1" presStyleIdx="3" presStyleCnt="8"/>
      <dgm:spPr/>
      <dgm:t>
        <a:bodyPr/>
        <a:lstStyle/>
        <a:p>
          <a:endParaRPr lang="en-US"/>
        </a:p>
      </dgm:t>
    </dgm:pt>
    <dgm:pt modelId="{A3F1AD6D-8AA9-42A3-B1B0-5583620F531F}" type="pres">
      <dgm:prSet presAssocID="{0385B20C-DB6D-4D56-AF88-13A840189B56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7FB358AD-D3D2-4C09-9D64-915F708D024A}" type="pres">
      <dgm:prSet presAssocID="{FCC7F653-11FC-4A73-A15B-15C25B7CA9D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F4D80-82A1-490D-A52C-F63C7AF53280}" type="pres">
      <dgm:prSet presAssocID="{49705445-3C2C-4DF1-BDBE-65AA5CAC4212}" presName="parTrans" presStyleLbl="sibTrans2D1" presStyleIdx="4" presStyleCnt="8"/>
      <dgm:spPr/>
      <dgm:t>
        <a:bodyPr/>
        <a:lstStyle/>
        <a:p>
          <a:endParaRPr lang="en-US"/>
        </a:p>
      </dgm:t>
    </dgm:pt>
    <dgm:pt modelId="{A9288A74-C8D2-4DD7-B724-DC4D68FBA7AF}" type="pres">
      <dgm:prSet presAssocID="{49705445-3C2C-4DF1-BDBE-65AA5CAC4212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56C93125-C209-4A27-8E21-C1EB47205AE3}" type="pres">
      <dgm:prSet presAssocID="{44709471-7B5A-4F38-8CE4-9901A6256928}" presName="node" presStyleLbl="node1" presStyleIdx="4" presStyleCnt="8" custRadScaleRad="89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9395E-5E2D-4373-8655-AC68CB6DFD9F}" type="pres">
      <dgm:prSet presAssocID="{38969C41-8C8D-4B59-B5B9-E508714FA394}" presName="parTrans" presStyleLbl="sibTrans2D1" presStyleIdx="5" presStyleCnt="8"/>
      <dgm:spPr/>
      <dgm:t>
        <a:bodyPr/>
        <a:lstStyle/>
        <a:p>
          <a:endParaRPr lang="en-US"/>
        </a:p>
      </dgm:t>
    </dgm:pt>
    <dgm:pt modelId="{F0BE1ED1-0C95-4F05-8D0C-FA5A6CAEBB68}" type="pres">
      <dgm:prSet presAssocID="{38969C41-8C8D-4B59-B5B9-E508714FA394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6EEA482E-BF6D-40DD-8E8A-A539611DC225}" type="pres">
      <dgm:prSet presAssocID="{4984EA42-8604-449C-B4F8-5A5B8730890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CE02F-9A68-4BC6-9C6D-0788775130EB}" type="pres">
      <dgm:prSet presAssocID="{696AAE01-288A-45AB-8738-BF9D5A3934A9}" presName="parTrans" presStyleLbl="sibTrans2D1" presStyleIdx="6" presStyleCnt="8"/>
      <dgm:spPr/>
      <dgm:t>
        <a:bodyPr/>
        <a:lstStyle/>
        <a:p>
          <a:endParaRPr lang="en-US"/>
        </a:p>
      </dgm:t>
    </dgm:pt>
    <dgm:pt modelId="{0B4AB6CC-CE3D-433E-BF2A-1879309E3E2A}" type="pres">
      <dgm:prSet presAssocID="{696AAE01-288A-45AB-8738-BF9D5A3934A9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D90D6BB7-FCBE-40B5-9C92-4DB976C48E89}" type="pres">
      <dgm:prSet presAssocID="{858CA161-78AB-4E28-9119-EC689ED05DD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917FA-9294-4666-92B0-D8B6C673B762}" type="pres">
      <dgm:prSet presAssocID="{F67CE456-4010-45D2-B3C1-BCF7360D24EE}" presName="parTrans" presStyleLbl="sibTrans2D1" presStyleIdx="7" presStyleCnt="8"/>
      <dgm:spPr/>
      <dgm:t>
        <a:bodyPr/>
        <a:lstStyle/>
        <a:p>
          <a:endParaRPr lang="en-US"/>
        </a:p>
      </dgm:t>
    </dgm:pt>
    <dgm:pt modelId="{4B7B9266-131D-4065-92D4-43B43DBACB7F}" type="pres">
      <dgm:prSet presAssocID="{F67CE456-4010-45D2-B3C1-BCF7360D24EE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23D5661D-1627-4DF6-975B-A8DB5792B473}" type="pres">
      <dgm:prSet presAssocID="{2E820706-DEB2-4233-BBDB-300266AC3A8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F56383-9727-444C-9583-4C46F956B30F}" type="presOf" srcId="{49705445-3C2C-4DF1-BDBE-65AA5CAC4212}" destId="{A9288A74-C8D2-4DD7-B724-DC4D68FBA7AF}" srcOrd="1" destOrd="0" presId="urn:microsoft.com/office/officeart/2005/8/layout/radial5"/>
    <dgm:cxn modelId="{97E4C10B-FED3-409E-846A-75C1701CB5A7}" type="presOf" srcId="{784F4EB4-9C28-4AE7-ADDE-0AECF565A6A0}" destId="{C002202E-35EB-4411-A14A-55A18BD1DAB8}" srcOrd="0" destOrd="0" presId="urn:microsoft.com/office/officeart/2005/8/layout/radial5"/>
    <dgm:cxn modelId="{11ADC9DD-807C-4336-B40A-24A5E1898655}" type="presOf" srcId="{49705445-3C2C-4DF1-BDBE-65AA5CAC4212}" destId="{D3EF4D80-82A1-490D-A52C-F63C7AF53280}" srcOrd="0" destOrd="0" presId="urn:microsoft.com/office/officeart/2005/8/layout/radial5"/>
    <dgm:cxn modelId="{8FF89E4B-6E87-4864-9FB1-14B165BAF1FF}" srcId="{34736E17-4010-493F-A124-E082C3207CF3}" destId="{784F4EB4-9C28-4AE7-ADDE-0AECF565A6A0}" srcOrd="2" destOrd="0" parTransId="{FCBCE410-2736-4413-AC04-9DE14853DCA3}" sibTransId="{701C8002-E9F8-4F76-9D53-C72E7748BEAF}"/>
    <dgm:cxn modelId="{43EB2D0B-736C-4504-9E9D-AA4EF70BAFF8}" type="presOf" srcId="{34736E17-4010-493F-A124-E082C3207CF3}" destId="{CA00193B-0B77-4952-8847-A3DC66C1683F}" srcOrd="0" destOrd="0" presId="urn:microsoft.com/office/officeart/2005/8/layout/radial5"/>
    <dgm:cxn modelId="{8DD6F0B3-0DF4-4CA0-B8E4-3B7A76911DD4}" srcId="{372DF0B5-21AC-49CC-B89B-A8DD255CD4B9}" destId="{34736E17-4010-493F-A124-E082C3207CF3}" srcOrd="0" destOrd="0" parTransId="{4D5BFA49-7057-43F0-8AC5-CC578ED80042}" sibTransId="{7F1BFA02-DB3D-4422-9B8B-F936AA887C6C}"/>
    <dgm:cxn modelId="{D25A2AA9-47C7-4A88-87D5-87760D1FA78C}" type="presOf" srcId="{051A1DFA-58C0-43B6-A804-296294A76C5E}" destId="{D7828099-68C6-40B7-99FE-C1D75DC46D11}" srcOrd="0" destOrd="0" presId="urn:microsoft.com/office/officeart/2005/8/layout/radial5"/>
    <dgm:cxn modelId="{CB73E275-8B0E-4E0B-AACC-9A971390CC93}" srcId="{34736E17-4010-493F-A124-E082C3207CF3}" destId="{94A87098-1299-43B4-BEFE-F72EBF80CC89}" srcOrd="1" destOrd="0" parTransId="{051A1DFA-58C0-43B6-A804-296294A76C5E}" sibTransId="{F96FAADB-0FB7-4261-9A88-1F2B2826E064}"/>
    <dgm:cxn modelId="{42673E20-9AD3-40F1-91D0-DC228CB59B26}" srcId="{34736E17-4010-493F-A124-E082C3207CF3}" destId="{4984EA42-8604-449C-B4F8-5A5B8730890C}" srcOrd="5" destOrd="0" parTransId="{38969C41-8C8D-4B59-B5B9-E508714FA394}" sibTransId="{2A4BF237-A6CA-4676-A523-0CDA9F66689D}"/>
    <dgm:cxn modelId="{E6FA76A9-395C-46A6-AE69-535C3E9B5A03}" type="presOf" srcId="{4984EA42-8604-449C-B4F8-5A5B8730890C}" destId="{6EEA482E-BF6D-40DD-8E8A-A539611DC225}" srcOrd="0" destOrd="0" presId="urn:microsoft.com/office/officeart/2005/8/layout/radial5"/>
    <dgm:cxn modelId="{8E837118-89A4-4740-B823-3B7AF6EED3C7}" srcId="{34736E17-4010-493F-A124-E082C3207CF3}" destId="{858CA161-78AB-4E28-9119-EC689ED05DDB}" srcOrd="6" destOrd="0" parTransId="{696AAE01-288A-45AB-8738-BF9D5A3934A9}" sibTransId="{11068295-2055-4CB0-B9E6-8CB324F9DA39}"/>
    <dgm:cxn modelId="{33EA7D04-0E64-4248-B4E6-8716B5EE601C}" type="presOf" srcId="{372DF0B5-21AC-49CC-B89B-A8DD255CD4B9}" destId="{A5C1CA4C-C836-45FB-A5A0-969869A49F5A}" srcOrd="0" destOrd="0" presId="urn:microsoft.com/office/officeart/2005/8/layout/radial5"/>
    <dgm:cxn modelId="{AA9A3D49-69AB-4745-B9A7-9470DC6B4542}" type="presOf" srcId="{696AAE01-288A-45AB-8738-BF9D5A3934A9}" destId="{0B4AB6CC-CE3D-433E-BF2A-1879309E3E2A}" srcOrd="1" destOrd="0" presId="urn:microsoft.com/office/officeart/2005/8/layout/radial5"/>
    <dgm:cxn modelId="{307F536C-1B7F-41F2-A1A5-536D50211305}" type="presOf" srcId="{858CA161-78AB-4E28-9119-EC689ED05DDB}" destId="{D90D6BB7-FCBE-40B5-9C92-4DB976C48E89}" srcOrd="0" destOrd="0" presId="urn:microsoft.com/office/officeart/2005/8/layout/radial5"/>
    <dgm:cxn modelId="{8B73A04C-03C0-4CFD-A5B2-DD175E2999C4}" type="presOf" srcId="{F2BEDD34-47E6-4219-BBB9-DEEF4D8D55E0}" destId="{79609AA0-29B5-4AE1-A2F6-5E0479ED96FB}" srcOrd="0" destOrd="0" presId="urn:microsoft.com/office/officeart/2005/8/layout/radial5"/>
    <dgm:cxn modelId="{BEFAF703-D4A2-40EB-9E01-4D0469D826BA}" type="presOf" srcId="{FCC7F653-11FC-4A73-A15B-15C25B7CA9DD}" destId="{7FB358AD-D3D2-4C09-9D64-915F708D024A}" srcOrd="0" destOrd="0" presId="urn:microsoft.com/office/officeart/2005/8/layout/radial5"/>
    <dgm:cxn modelId="{159B5BBC-B1EB-48A8-AD56-ED204FC0DF60}" type="presOf" srcId="{BA18EE4A-D6B8-4113-BF46-6C353DED3EA6}" destId="{5E75AD62-9968-478F-ADDD-CC26CC1E05DD}" srcOrd="0" destOrd="0" presId="urn:microsoft.com/office/officeart/2005/8/layout/radial5"/>
    <dgm:cxn modelId="{6363FB6A-4DA8-4DBE-8512-1FC757E3C225}" type="presOf" srcId="{F2BEDD34-47E6-4219-BBB9-DEEF4D8D55E0}" destId="{31415D61-2B1E-4823-9785-027FD2EDFC91}" srcOrd="1" destOrd="0" presId="urn:microsoft.com/office/officeart/2005/8/layout/radial5"/>
    <dgm:cxn modelId="{58B79C6A-183E-4917-AFD3-C92E1A08B22B}" type="presOf" srcId="{38969C41-8C8D-4B59-B5B9-E508714FA394}" destId="{F0BE1ED1-0C95-4F05-8D0C-FA5A6CAEBB68}" srcOrd="1" destOrd="0" presId="urn:microsoft.com/office/officeart/2005/8/layout/radial5"/>
    <dgm:cxn modelId="{B1318945-0730-4A9A-8490-8DD5096CF72A}" type="presOf" srcId="{0385B20C-DB6D-4D56-AF88-13A840189B56}" destId="{2CDC7517-6390-458D-AD0D-82C06088813E}" srcOrd="0" destOrd="0" presId="urn:microsoft.com/office/officeart/2005/8/layout/radial5"/>
    <dgm:cxn modelId="{0674AFCE-42B0-41D6-ABA9-6EF5F574815D}" srcId="{34736E17-4010-493F-A124-E082C3207CF3}" destId="{FCC7F653-11FC-4A73-A15B-15C25B7CA9DD}" srcOrd="3" destOrd="0" parTransId="{0385B20C-DB6D-4D56-AF88-13A840189B56}" sibTransId="{F70A3FFD-2631-437A-9DF7-72CB539F2DC7}"/>
    <dgm:cxn modelId="{9D3166B8-1D85-4AA1-B4CC-16F88346BC48}" srcId="{34736E17-4010-493F-A124-E082C3207CF3}" destId="{44709471-7B5A-4F38-8CE4-9901A6256928}" srcOrd="4" destOrd="0" parTransId="{49705445-3C2C-4DF1-BDBE-65AA5CAC4212}" sibTransId="{2BCB7560-2216-4926-8951-448DD93E4EE5}"/>
    <dgm:cxn modelId="{E7FF7BC7-B728-432C-AAF7-6D237C51AA51}" srcId="{34736E17-4010-493F-A124-E082C3207CF3}" destId="{BA18EE4A-D6B8-4113-BF46-6C353DED3EA6}" srcOrd="0" destOrd="0" parTransId="{F2BEDD34-47E6-4219-BBB9-DEEF4D8D55E0}" sibTransId="{BEE8625F-62D8-47B7-A213-75A058202698}"/>
    <dgm:cxn modelId="{7A47A248-5B00-40B8-B6E4-578BF64BE1D9}" type="presOf" srcId="{38969C41-8C8D-4B59-B5B9-E508714FA394}" destId="{BF39395E-5E2D-4373-8655-AC68CB6DFD9F}" srcOrd="0" destOrd="0" presId="urn:microsoft.com/office/officeart/2005/8/layout/radial5"/>
    <dgm:cxn modelId="{5EA809F6-50D2-49B7-BBCD-A6950D5A92B7}" type="presOf" srcId="{FCBCE410-2736-4413-AC04-9DE14853DCA3}" destId="{A2DE0A3A-1648-40C5-939B-50BD85BD10F9}" srcOrd="1" destOrd="0" presId="urn:microsoft.com/office/officeart/2005/8/layout/radial5"/>
    <dgm:cxn modelId="{02C7345A-CF3E-4241-90F4-3CD82B0A17BA}" srcId="{34736E17-4010-493F-A124-E082C3207CF3}" destId="{2E820706-DEB2-4233-BBDB-300266AC3A88}" srcOrd="7" destOrd="0" parTransId="{F67CE456-4010-45D2-B3C1-BCF7360D24EE}" sibTransId="{CDBF9848-791B-487D-BC63-4913CA6335DA}"/>
    <dgm:cxn modelId="{54C022B1-72EB-4164-822D-6BE8562E5050}" type="presOf" srcId="{0385B20C-DB6D-4D56-AF88-13A840189B56}" destId="{A3F1AD6D-8AA9-42A3-B1B0-5583620F531F}" srcOrd="1" destOrd="0" presId="urn:microsoft.com/office/officeart/2005/8/layout/radial5"/>
    <dgm:cxn modelId="{C7E1D88A-81CA-496D-BA68-572B20BEA17D}" type="presOf" srcId="{2E820706-DEB2-4233-BBDB-300266AC3A88}" destId="{23D5661D-1627-4DF6-975B-A8DB5792B473}" srcOrd="0" destOrd="0" presId="urn:microsoft.com/office/officeart/2005/8/layout/radial5"/>
    <dgm:cxn modelId="{A673B38B-2CDD-4BE6-9F86-78F1B889085F}" type="presOf" srcId="{94A87098-1299-43B4-BEFE-F72EBF80CC89}" destId="{DCB2031F-38B8-43FD-A311-E871676ED6B1}" srcOrd="0" destOrd="0" presId="urn:microsoft.com/office/officeart/2005/8/layout/radial5"/>
    <dgm:cxn modelId="{00CC4993-C998-4008-B837-45ECAE825F0F}" type="presOf" srcId="{051A1DFA-58C0-43B6-A804-296294A76C5E}" destId="{2571B018-9573-4B05-9675-E31B324DB111}" srcOrd="1" destOrd="0" presId="urn:microsoft.com/office/officeart/2005/8/layout/radial5"/>
    <dgm:cxn modelId="{2D6CB851-0F91-4EEC-BFA8-94874448ACB5}" type="presOf" srcId="{FCBCE410-2736-4413-AC04-9DE14853DCA3}" destId="{4BC3F75A-B82A-4469-92D6-EFDA9C6FB70D}" srcOrd="0" destOrd="0" presId="urn:microsoft.com/office/officeart/2005/8/layout/radial5"/>
    <dgm:cxn modelId="{55995499-62A6-4EC7-8BB3-6812219B5B97}" type="presOf" srcId="{696AAE01-288A-45AB-8738-BF9D5A3934A9}" destId="{C1FCE02F-9A68-4BC6-9C6D-0788775130EB}" srcOrd="0" destOrd="0" presId="urn:microsoft.com/office/officeart/2005/8/layout/radial5"/>
    <dgm:cxn modelId="{D8FD8C8E-E119-4B62-8B69-52DC386DAC30}" type="presOf" srcId="{F67CE456-4010-45D2-B3C1-BCF7360D24EE}" destId="{4B7B9266-131D-4065-92D4-43B43DBACB7F}" srcOrd="1" destOrd="0" presId="urn:microsoft.com/office/officeart/2005/8/layout/radial5"/>
    <dgm:cxn modelId="{594F97F5-643E-45AA-8393-06F440AB5CDF}" type="presOf" srcId="{F67CE456-4010-45D2-B3C1-BCF7360D24EE}" destId="{F7E917FA-9294-4666-92B0-D8B6C673B762}" srcOrd="0" destOrd="0" presId="urn:microsoft.com/office/officeart/2005/8/layout/radial5"/>
    <dgm:cxn modelId="{053B23E2-B19D-4B51-8F3C-61749C984AB3}" type="presOf" srcId="{44709471-7B5A-4F38-8CE4-9901A6256928}" destId="{56C93125-C209-4A27-8E21-C1EB47205AE3}" srcOrd="0" destOrd="0" presId="urn:microsoft.com/office/officeart/2005/8/layout/radial5"/>
    <dgm:cxn modelId="{950A53A4-7914-410B-9254-FB21FAE46CB5}" type="presParOf" srcId="{A5C1CA4C-C836-45FB-A5A0-969869A49F5A}" destId="{CA00193B-0B77-4952-8847-A3DC66C1683F}" srcOrd="0" destOrd="0" presId="urn:microsoft.com/office/officeart/2005/8/layout/radial5"/>
    <dgm:cxn modelId="{F54404DD-3BB5-4A3D-9ED6-B41F5DE50157}" type="presParOf" srcId="{A5C1CA4C-C836-45FB-A5A0-969869A49F5A}" destId="{79609AA0-29B5-4AE1-A2F6-5E0479ED96FB}" srcOrd="1" destOrd="0" presId="urn:microsoft.com/office/officeart/2005/8/layout/radial5"/>
    <dgm:cxn modelId="{6C56AEE2-C941-424D-8B18-680853EA21D4}" type="presParOf" srcId="{79609AA0-29B5-4AE1-A2F6-5E0479ED96FB}" destId="{31415D61-2B1E-4823-9785-027FD2EDFC91}" srcOrd="0" destOrd="0" presId="urn:microsoft.com/office/officeart/2005/8/layout/radial5"/>
    <dgm:cxn modelId="{B581F2A7-BF04-4271-AB97-249F04B0CE50}" type="presParOf" srcId="{A5C1CA4C-C836-45FB-A5A0-969869A49F5A}" destId="{5E75AD62-9968-478F-ADDD-CC26CC1E05DD}" srcOrd="2" destOrd="0" presId="urn:microsoft.com/office/officeart/2005/8/layout/radial5"/>
    <dgm:cxn modelId="{619D27A3-9A2B-4447-A18E-43EC36110FCE}" type="presParOf" srcId="{A5C1CA4C-C836-45FB-A5A0-969869A49F5A}" destId="{D7828099-68C6-40B7-99FE-C1D75DC46D11}" srcOrd="3" destOrd="0" presId="urn:microsoft.com/office/officeart/2005/8/layout/radial5"/>
    <dgm:cxn modelId="{EECDA7C6-5CDF-489F-A613-6B6F4EFDD467}" type="presParOf" srcId="{D7828099-68C6-40B7-99FE-C1D75DC46D11}" destId="{2571B018-9573-4B05-9675-E31B324DB111}" srcOrd="0" destOrd="0" presId="urn:microsoft.com/office/officeart/2005/8/layout/radial5"/>
    <dgm:cxn modelId="{254F2AE6-08D1-4FF7-97A3-044882CE61B9}" type="presParOf" srcId="{A5C1CA4C-C836-45FB-A5A0-969869A49F5A}" destId="{DCB2031F-38B8-43FD-A311-E871676ED6B1}" srcOrd="4" destOrd="0" presId="urn:microsoft.com/office/officeart/2005/8/layout/radial5"/>
    <dgm:cxn modelId="{A11B9249-45BA-4D60-BD6E-99D7A6B282FF}" type="presParOf" srcId="{A5C1CA4C-C836-45FB-A5A0-969869A49F5A}" destId="{4BC3F75A-B82A-4469-92D6-EFDA9C6FB70D}" srcOrd="5" destOrd="0" presId="urn:microsoft.com/office/officeart/2005/8/layout/radial5"/>
    <dgm:cxn modelId="{B7C99800-24C0-49C6-B219-A3A89A69230C}" type="presParOf" srcId="{4BC3F75A-B82A-4469-92D6-EFDA9C6FB70D}" destId="{A2DE0A3A-1648-40C5-939B-50BD85BD10F9}" srcOrd="0" destOrd="0" presId="urn:microsoft.com/office/officeart/2005/8/layout/radial5"/>
    <dgm:cxn modelId="{1CD05D51-49D3-4E1E-A319-FC8133FD058E}" type="presParOf" srcId="{A5C1CA4C-C836-45FB-A5A0-969869A49F5A}" destId="{C002202E-35EB-4411-A14A-55A18BD1DAB8}" srcOrd="6" destOrd="0" presId="urn:microsoft.com/office/officeart/2005/8/layout/radial5"/>
    <dgm:cxn modelId="{37214AD6-F35E-4F58-B014-0844EC9EC671}" type="presParOf" srcId="{A5C1CA4C-C836-45FB-A5A0-969869A49F5A}" destId="{2CDC7517-6390-458D-AD0D-82C06088813E}" srcOrd="7" destOrd="0" presId="urn:microsoft.com/office/officeart/2005/8/layout/radial5"/>
    <dgm:cxn modelId="{C55BA83A-E4D0-4706-B503-2E38C3C20960}" type="presParOf" srcId="{2CDC7517-6390-458D-AD0D-82C06088813E}" destId="{A3F1AD6D-8AA9-42A3-B1B0-5583620F531F}" srcOrd="0" destOrd="0" presId="urn:microsoft.com/office/officeart/2005/8/layout/radial5"/>
    <dgm:cxn modelId="{8A87EF35-3D9A-4853-93F2-10E6380D9DAD}" type="presParOf" srcId="{A5C1CA4C-C836-45FB-A5A0-969869A49F5A}" destId="{7FB358AD-D3D2-4C09-9D64-915F708D024A}" srcOrd="8" destOrd="0" presId="urn:microsoft.com/office/officeart/2005/8/layout/radial5"/>
    <dgm:cxn modelId="{FD6461FF-C1D3-46EB-85CE-39D6DC38ED5D}" type="presParOf" srcId="{A5C1CA4C-C836-45FB-A5A0-969869A49F5A}" destId="{D3EF4D80-82A1-490D-A52C-F63C7AF53280}" srcOrd="9" destOrd="0" presId="urn:microsoft.com/office/officeart/2005/8/layout/radial5"/>
    <dgm:cxn modelId="{835339A0-C455-49D4-B7A0-746CE61C1BFA}" type="presParOf" srcId="{D3EF4D80-82A1-490D-A52C-F63C7AF53280}" destId="{A9288A74-C8D2-4DD7-B724-DC4D68FBA7AF}" srcOrd="0" destOrd="0" presId="urn:microsoft.com/office/officeart/2005/8/layout/radial5"/>
    <dgm:cxn modelId="{8756AA84-7D6A-47D9-84B6-C98602012672}" type="presParOf" srcId="{A5C1CA4C-C836-45FB-A5A0-969869A49F5A}" destId="{56C93125-C209-4A27-8E21-C1EB47205AE3}" srcOrd="10" destOrd="0" presId="urn:microsoft.com/office/officeart/2005/8/layout/radial5"/>
    <dgm:cxn modelId="{039B56AA-63C2-4B6B-AB06-1E88793C4020}" type="presParOf" srcId="{A5C1CA4C-C836-45FB-A5A0-969869A49F5A}" destId="{BF39395E-5E2D-4373-8655-AC68CB6DFD9F}" srcOrd="11" destOrd="0" presId="urn:microsoft.com/office/officeart/2005/8/layout/radial5"/>
    <dgm:cxn modelId="{BC5FFA46-0FA1-499A-A317-2A3E51A3D62B}" type="presParOf" srcId="{BF39395E-5E2D-4373-8655-AC68CB6DFD9F}" destId="{F0BE1ED1-0C95-4F05-8D0C-FA5A6CAEBB68}" srcOrd="0" destOrd="0" presId="urn:microsoft.com/office/officeart/2005/8/layout/radial5"/>
    <dgm:cxn modelId="{722BBD08-19BC-4F03-82BB-DA94A3FCD86E}" type="presParOf" srcId="{A5C1CA4C-C836-45FB-A5A0-969869A49F5A}" destId="{6EEA482E-BF6D-40DD-8E8A-A539611DC225}" srcOrd="12" destOrd="0" presId="urn:microsoft.com/office/officeart/2005/8/layout/radial5"/>
    <dgm:cxn modelId="{18CDB89B-A12B-4A10-B947-906C86A6D6D9}" type="presParOf" srcId="{A5C1CA4C-C836-45FB-A5A0-969869A49F5A}" destId="{C1FCE02F-9A68-4BC6-9C6D-0788775130EB}" srcOrd="13" destOrd="0" presId="urn:microsoft.com/office/officeart/2005/8/layout/radial5"/>
    <dgm:cxn modelId="{1620F802-B1A4-462E-8602-9E062608393E}" type="presParOf" srcId="{C1FCE02F-9A68-4BC6-9C6D-0788775130EB}" destId="{0B4AB6CC-CE3D-433E-BF2A-1879309E3E2A}" srcOrd="0" destOrd="0" presId="urn:microsoft.com/office/officeart/2005/8/layout/radial5"/>
    <dgm:cxn modelId="{288C24A7-145C-40A7-8439-E094E63FA168}" type="presParOf" srcId="{A5C1CA4C-C836-45FB-A5A0-969869A49F5A}" destId="{D90D6BB7-FCBE-40B5-9C92-4DB976C48E89}" srcOrd="14" destOrd="0" presId="urn:microsoft.com/office/officeart/2005/8/layout/radial5"/>
    <dgm:cxn modelId="{9E013591-D2C7-4778-A2B5-106BA8D62844}" type="presParOf" srcId="{A5C1CA4C-C836-45FB-A5A0-969869A49F5A}" destId="{F7E917FA-9294-4666-92B0-D8B6C673B762}" srcOrd="15" destOrd="0" presId="urn:microsoft.com/office/officeart/2005/8/layout/radial5"/>
    <dgm:cxn modelId="{7A1EDF25-70E9-48FB-AC46-5A85C226AEF8}" type="presParOf" srcId="{F7E917FA-9294-4666-92B0-D8B6C673B762}" destId="{4B7B9266-131D-4065-92D4-43B43DBACB7F}" srcOrd="0" destOrd="0" presId="urn:microsoft.com/office/officeart/2005/8/layout/radial5"/>
    <dgm:cxn modelId="{E1637C32-E149-4F76-A6EB-09A6553F4E33}" type="presParOf" srcId="{A5C1CA4C-C836-45FB-A5A0-969869A49F5A}" destId="{23D5661D-1627-4DF6-975B-A8DB5792B47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0193B-0B77-4952-8847-A3DC66C1683F}">
      <dsp:nvSpPr>
        <dsp:cNvPr id="0" name=""/>
        <dsp:cNvSpPr/>
      </dsp:nvSpPr>
      <dsp:spPr>
        <a:xfrm>
          <a:off x="4593688" y="2540320"/>
          <a:ext cx="2166422" cy="20059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ভূমিক্ষয়ের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কারণ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10953" y="2834086"/>
        <a:ext cx="1531892" cy="1418427"/>
      </dsp:txXfrm>
    </dsp:sp>
    <dsp:sp modelId="{79609AA0-29B5-4AE1-A2F6-5E0479ED96FB}">
      <dsp:nvSpPr>
        <dsp:cNvPr id="0" name=""/>
        <dsp:cNvSpPr/>
      </dsp:nvSpPr>
      <dsp:spPr>
        <a:xfrm rot="16200000">
          <a:off x="5468154" y="1854336"/>
          <a:ext cx="417489" cy="607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530778" y="2038536"/>
        <a:ext cx="292242" cy="364730"/>
      </dsp:txXfrm>
    </dsp:sp>
    <dsp:sp modelId="{5E75AD62-9968-478F-ADDD-CC26CC1E05DD}">
      <dsp:nvSpPr>
        <dsp:cNvPr id="0" name=""/>
        <dsp:cNvSpPr/>
      </dsp:nvSpPr>
      <dsp:spPr>
        <a:xfrm>
          <a:off x="4872348" y="143503"/>
          <a:ext cx="1609101" cy="16091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বৃষ্টিপাত</a:t>
          </a:r>
          <a:r>
            <a:rPr lang="en-US" sz="3400" kern="1200" dirty="0" smtClean="0">
              <a:solidFill>
                <a:schemeClr val="tx1"/>
              </a:solidFill>
            </a:rPr>
            <a:t> </a:t>
          </a:r>
          <a:endParaRPr lang="en-US" sz="3400" kern="1200" dirty="0">
            <a:solidFill>
              <a:schemeClr val="tx1"/>
            </a:solidFill>
          </a:endParaRPr>
        </a:p>
      </dsp:txBody>
      <dsp:txXfrm>
        <a:off x="5107995" y="379150"/>
        <a:ext cx="1137807" cy="1137807"/>
      </dsp:txXfrm>
    </dsp:sp>
    <dsp:sp modelId="{D7828099-68C6-40B7-99FE-C1D75DC46D11}">
      <dsp:nvSpPr>
        <dsp:cNvPr id="0" name=""/>
        <dsp:cNvSpPr/>
      </dsp:nvSpPr>
      <dsp:spPr>
        <a:xfrm rot="18900000">
          <a:off x="6482088" y="2198758"/>
          <a:ext cx="470823" cy="607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502773" y="2370272"/>
        <a:ext cx="329576" cy="364730"/>
      </dsp:txXfrm>
    </dsp:sp>
    <dsp:sp modelId="{DCB2031F-38B8-43FD-A311-E871676ED6B1}">
      <dsp:nvSpPr>
        <dsp:cNvPr id="0" name=""/>
        <dsp:cNvSpPr/>
      </dsp:nvSpPr>
      <dsp:spPr>
        <a:xfrm>
          <a:off x="6805352" y="805745"/>
          <a:ext cx="1609101" cy="160910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ভূমি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ঢাল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040999" y="1041392"/>
        <a:ext cx="1137807" cy="1137807"/>
      </dsp:txXfrm>
    </dsp:sp>
    <dsp:sp modelId="{4BC3F75A-B82A-4469-92D6-EFDA9C6FB70D}">
      <dsp:nvSpPr>
        <dsp:cNvPr id="0" name=""/>
        <dsp:cNvSpPr/>
      </dsp:nvSpPr>
      <dsp:spPr>
        <a:xfrm>
          <a:off x="6946212" y="3239358"/>
          <a:ext cx="448336" cy="607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946212" y="3360934"/>
        <a:ext cx="313835" cy="364730"/>
      </dsp:txXfrm>
    </dsp:sp>
    <dsp:sp modelId="{C002202E-35EB-4411-A14A-55A18BD1DAB8}">
      <dsp:nvSpPr>
        <dsp:cNvPr id="0" name=""/>
        <dsp:cNvSpPr/>
      </dsp:nvSpPr>
      <dsp:spPr>
        <a:xfrm>
          <a:off x="7606028" y="2738749"/>
          <a:ext cx="1609101" cy="160910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মাটির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প্রকৃতি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841675" y="2974396"/>
        <a:ext cx="1137807" cy="1137807"/>
      </dsp:txXfrm>
    </dsp:sp>
    <dsp:sp modelId="{2CDC7517-6390-458D-AD0D-82C06088813E}">
      <dsp:nvSpPr>
        <dsp:cNvPr id="0" name=""/>
        <dsp:cNvSpPr/>
      </dsp:nvSpPr>
      <dsp:spPr>
        <a:xfrm rot="2700000">
          <a:off x="6482088" y="4279958"/>
          <a:ext cx="470823" cy="607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502773" y="4351596"/>
        <a:ext cx="329576" cy="364730"/>
      </dsp:txXfrm>
    </dsp:sp>
    <dsp:sp modelId="{7FB358AD-D3D2-4C09-9D64-915F708D024A}">
      <dsp:nvSpPr>
        <dsp:cNvPr id="0" name=""/>
        <dsp:cNvSpPr/>
      </dsp:nvSpPr>
      <dsp:spPr>
        <a:xfrm>
          <a:off x="6805352" y="4671752"/>
          <a:ext cx="1609101" cy="160910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শস্যের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প্রকৃতি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040999" y="4907399"/>
        <a:ext cx="1137807" cy="1137807"/>
      </dsp:txXfrm>
    </dsp:sp>
    <dsp:sp modelId="{D3EF4D80-82A1-490D-A52C-F63C7AF53280}">
      <dsp:nvSpPr>
        <dsp:cNvPr id="0" name=""/>
        <dsp:cNvSpPr/>
      </dsp:nvSpPr>
      <dsp:spPr>
        <a:xfrm rot="5400000">
          <a:off x="5508541" y="4550465"/>
          <a:ext cx="336715" cy="607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559048" y="4621534"/>
        <a:ext cx="235701" cy="364730"/>
      </dsp:txXfrm>
    </dsp:sp>
    <dsp:sp modelId="{56C93125-C209-4A27-8E21-C1EB47205AE3}">
      <dsp:nvSpPr>
        <dsp:cNvPr id="0" name=""/>
        <dsp:cNvSpPr/>
      </dsp:nvSpPr>
      <dsp:spPr>
        <a:xfrm>
          <a:off x="4872348" y="5181592"/>
          <a:ext cx="1609101" cy="160910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জমি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চাষের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পদ্ধতি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107995" y="5417239"/>
        <a:ext cx="1137807" cy="1137807"/>
      </dsp:txXfrm>
    </dsp:sp>
    <dsp:sp modelId="{BF39395E-5E2D-4373-8655-AC68CB6DFD9F}">
      <dsp:nvSpPr>
        <dsp:cNvPr id="0" name=""/>
        <dsp:cNvSpPr/>
      </dsp:nvSpPr>
      <dsp:spPr>
        <a:xfrm rot="8100000">
          <a:off x="4400887" y="4279958"/>
          <a:ext cx="470823" cy="607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4521449" y="4351596"/>
        <a:ext cx="329576" cy="364730"/>
      </dsp:txXfrm>
    </dsp:sp>
    <dsp:sp modelId="{6EEA482E-BF6D-40DD-8E8A-A539611DC225}">
      <dsp:nvSpPr>
        <dsp:cNvPr id="0" name=""/>
        <dsp:cNvSpPr/>
      </dsp:nvSpPr>
      <dsp:spPr>
        <a:xfrm>
          <a:off x="2939345" y="4671752"/>
          <a:ext cx="1609101" cy="1609101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নিবিড়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চাষ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174992" y="4907399"/>
        <a:ext cx="1137807" cy="1137807"/>
      </dsp:txXfrm>
    </dsp:sp>
    <dsp:sp modelId="{C1FCE02F-9A68-4BC6-9C6D-0788775130EB}">
      <dsp:nvSpPr>
        <dsp:cNvPr id="0" name=""/>
        <dsp:cNvSpPr/>
      </dsp:nvSpPr>
      <dsp:spPr>
        <a:xfrm rot="10800000">
          <a:off x="3959249" y="3239358"/>
          <a:ext cx="448336" cy="607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4093750" y="3360934"/>
        <a:ext cx="313835" cy="364730"/>
      </dsp:txXfrm>
    </dsp:sp>
    <dsp:sp modelId="{D90D6BB7-FCBE-40B5-9C92-4DB976C48E89}">
      <dsp:nvSpPr>
        <dsp:cNvPr id="0" name=""/>
        <dsp:cNvSpPr/>
      </dsp:nvSpPr>
      <dsp:spPr>
        <a:xfrm>
          <a:off x="2138669" y="2738749"/>
          <a:ext cx="1609101" cy="1609101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বায়ু</a:t>
          </a:r>
          <a:r>
            <a:rPr lang="en-US" sz="3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প্রবাহ</a:t>
          </a:r>
          <a:r>
            <a:rPr lang="en-US" sz="3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74316" y="2974396"/>
        <a:ext cx="1137807" cy="1137807"/>
      </dsp:txXfrm>
    </dsp:sp>
    <dsp:sp modelId="{F7E917FA-9294-4666-92B0-D8B6C673B762}">
      <dsp:nvSpPr>
        <dsp:cNvPr id="0" name=""/>
        <dsp:cNvSpPr/>
      </dsp:nvSpPr>
      <dsp:spPr>
        <a:xfrm rot="13500000">
          <a:off x="4400887" y="2198758"/>
          <a:ext cx="470823" cy="607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4521449" y="2370272"/>
        <a:ext cx="329576" cy="364730"/>
      </dsp:txXfrm>
    </dsp:sp>
    <dsp:sp modelId="{23D5661D-1627-4DF6-975B-A8DB5792B473}">
      <dsp:nvSpPr>
        <dsp:cNvPr id="0" name=""/>
        <dsp:cNvSpPr/>
      </dsp:nvSpPr>
      <dsp:spPr>
        <a:xfrm>
          <a:off x="2939345" y="805745"/>
          <a:ext cx="1609101" cy="1609101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মানুষের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কার্যাবলি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174992" y="1041392"/>
        <a:ext cx="1137807" cy="1137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8DA1-CB2C-43E4-BB7B-B00879C4DE7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EE6F8-09CE-48A5-B4F5-E6E7D9278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6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8F58-7534-4A5E-A167-CA861C0C9E52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A176-C64F-4773-9CB2-7CF26A80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8F58-7534-4A5E-A167-CA861C0C9E52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A176-C64F-4773-9CB2-7CF26A80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4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8F58-7534-4A5E-A167-CA861C0C9E52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A176-C64F-4773-9CB2-7CF26A80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8F58-7534-4A5E-A167-CA861C0C9E52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A176-C64F-4773-9CB2-7CF26A80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8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8F58-7534-4A5E-A167-CA861C0C9E52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A176-C64F-4773-9CB2-7CF26A80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8F58-7534-4A5E-A167-CA861C0C9E52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A176-C64F-4773-9CB2-7CF26A80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8F58-7534-4A5E-A167-CA861C0C9E52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A176-C64F-4773-9CB2-7CF26A80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8F58-7534-4A5E-A167-CA861C0C9E52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A176-C64F-4773-9CB2-7CF26A80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1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8F58-7534-4A5E-A167-CA861C0C9E52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A176-C64F-4773-9CB2-7CF26A80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2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8F58-7534-4A5E-A167-CA861C0C9E52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A176-C64F-4773-9CB2-7CF26A80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5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8F58-7534-4A5E-A167-CA861C0C9E52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6A176-C64F-4773-9CB2-7CF26A80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A8F58-7534-4A5E-A167-CA861C0C9E52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6A176-C64F-4773-9CB2-7CF26A800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3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hrahman5896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4953000"/>
          </a:xfrm>
        </p:spPr>
      </p:pic>
    </p:spTree>
    <p:extLst>
      <p:ext uri="{BB962C8B-B14F-4D97-AF65-F5344CB8AC3E}">
        <p14:creationId xmlns:p14="http://schemas.microsoft.com/office/powerpoint/2010/main" val="400422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4100" y="609600"/>
            <a:ext cx="3886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বৃষ্টিপাতজনিত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7200" y="1194375"/>
            <a:ext cx="0" cy="368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43000" y="1562531"/>
            <a:ext cx="64008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43000" y="1600631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23018" y="1581581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3048000" y="1600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57800" y="1600631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9800"/>
            <a:ext cx="1981200" cy="251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5"/>
          <a:stretch/>
        </p:blipFill>
        <p:spPr>
          <a:xfrm>
            <a:off x="4648200" y="2209800"/>
            <a:ext cx="1998518" cy="25145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34" y="2209799"/>
            <a:ext cx="2149066" cy="251459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33400" y="4953000"/>
            <a:ext cx="13716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আস্তরণ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67000" y="4953000"/>
            <a:ext cx="1572491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53000" y="4953000"/>
            <a:ext cx="146511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10400" y="5105400"/>
            <a:ext cx="16764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ভাঙন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21717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76609" y="228600"/>
            <a:ext cx="39624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4000" dirty="0"/>
          </a:p>
        </p:txBody>
      </p:sp>
      <p:sp>
        <p:nvSpPr>
          <p:cNvPr id="5" name="Down Arrow 4"/>
          <p:cNvSpPr/>
          <p:nvPr/>
        </p:nvSpPr>
        <p:spPr>
          <a:xfrm>
            <a:off x="4173890" y="838200"/>
            <a:ext cx="268190" cy="609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12" idx="0"/>
          </p:cNvCxnSpPr>
          <p:nvPr/>
        </p:nvCxnSpPr>
        <p:spPr>
          <a:xfrm flipV="1">
            <a:off x="1912239" y="1447801"/>
            <a:ext cx="5583347" cy="76199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2" name="Down Arrow 11"/>
          <p:cNvSpPr/>
          <p:nvPr/>
        </p:nvSpPr>
        <p:spPr>
          <a:xfrm>
            <a:off x="1746434" y="1524000"/>
            <a:ext cx="331610" cy="7274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287214" y="1447800"/>
            <a:ext cx="256586" cy="838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149927" y="2286000"/>
            <a:ext cx="1669473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590800" y="5759959"/>
            <a:ext cx="1392381" cy="9456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রিল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6799" y="5759959"/>
            <a:ext cx="1462209" cy="9456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নালা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35368" y="5759959"/>
            <a:ext cx="1322832" cy="9456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ভাঙন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53201" y="2286000"/>
            <a:ext cx="1725028" cy="7671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মনুষ্য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9935" y="5759959"/>
            <a:ext cx="1648969" cy="9456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আস্তরণ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781508" y="3962400"/>
            <a:ext cx="1818478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49936" y="3886200"/>
            <a:ext cx="1676954" cy="6511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22" name="Straight Connector 21"/>
          <p:cNvCxnSpPr>
            <a:stCxn id="25" idx="2"/>
          </p:cNvCxnSpPr>
          <p:nvPr/>
        </p:nvCxnSpPr>
        <p:spPr>
          <a:xfrm flipV="1">
            <a:off x="822355" y="4982440"/>
            <a:ext cx="7178645" cy="46759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23" name="Straight Connector 22"/>
          <p:cNvCxnSpPr>
            <a:stCxn id="26" idx="0"/>
            <a:endCxn id="27" idx="0"/>
          </p:cNvCxnSpPr>
          <p:nvPr/>
        </p:nvCxnSpPr>
        <p:spPr>
          <a:xfrm>
            <a:off x="945192" y="3352800"/>
            <a:ext cx="2491705" cy="0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6" name="Down Arrow 25"/>
          <p:cNvSpPr/>
          <p:nvPr/>
        </p:nvSpPr>
        <p:spPr>
          <a:xfrm>
            <a:off x="823583" y="3352800"/>
            <a:ext cx="243217" cy="533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3276600" y="3352800"/>
            <a:ext cx="320594" cy="6096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00417" y="5041393"/>
            <a:ext cx="290183" cy="71856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3234759" y="5027538"/>
            <a:ext cx="248828" cy="71856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410200" y="5029201"/>
            <a:ext cx="304800" cy="71856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7814241" y="4982441"/>
            <a:ext cx="262959" cy="71856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1593965" y="2748742"/>
            <a:ext cx="304939" cy="60405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699517" y="4537364"/>
            <a:ext cx="245675" cy="49183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3581400"/>
            <a:ext cx="7315200" cy="1752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ভুমিক্ষয়ের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914400"/>
            <a:ext cx="731520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8" y="1484224"/>
            <a:ext cx="3886202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3912907"/>
            <a:ext cx="4164758" cy="2411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8" y="3912907"/>
            <a:ext cx="3886202" cy="2411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484224"/>
            <a:ext cx="4164758" cy="2387138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609602" y="457200"/>
            <a:ext cx="8077198" cy="838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9136292"/>
              </p:ext>
            </p:extLst>
          </p:nvPr>
        </p:nvGraphicFramePr>
        <p:xfrm>
          <a:off x="-1066800" y="0"/>
          <a:ext cx="11353799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8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00193B-0B77-4952-8847-A3DC66C16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CA00193B-0B77-4952-8847-A3DC66C16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CA00193B-0B77-4952-8847-A3DC66C16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09AA0-29B5-4AE1-A2F6-5E0479ED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79609AA0-29B5-4AE1-A2F6-5E0479ED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79609AA0-29B5-4AE1-A2F6-5E0479ED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5AD62-9968-478F-ADDD-CC26CC1E0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5E75AD62-9968-478F-ADDD-CC26CC1E0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5E75AD62-9968-478F-ADDD-CC26CC1E0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828099-68C6-40B7-99FE-C1D75DC46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D7828099-68C6-40B7-99FE-C1D75DC46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D7828099-68C6-40B7-99FE-C1D75DC46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2031F-38B8-43FD-A311-E871676ED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DCB2031F-38B8-43FD-A311-E871676ED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DCB2031F-38B8-43FD-A311-E871676ED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C3F75A-B82A-4469-92D6-EFDA9C6FB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4BC3F75A-B82A-4469-92D6-EFDA9C6FB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4BC3F75A-B82A-4469-92D6-EFDA9C6FB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02202E-35EB-4411-A14A-55A18BD1D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C002202E-35EB-4411-A14A-55A18BD1D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C002202E-35EB-4411-A14A-55A18BD1D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DC7517-6390-458D-AD0D-82C06088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2CDC7517-6390-458D-AD0D-82C06088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2CDC7517-6390-458D-AD0D-82C06088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358AD-D3D2-4C09-9D64-915F708D0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graphicEl>
                                              <a:dgm id="{7FB358AD-D3D2-4C09-9D64-915F708D0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>
                                            <p:graphicEl>
                                              <a:dgm id="{7FB358AD-D3D2-4C09-9D64-915F708D0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EF4D80-82A1-490D-A52C-F63C7AF53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">
                                            <p:graphicEl>
                                              <a:dgm id="{D3EF4D80-82A1-490D-A52C-F63C7AF53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">
                                            <p:graphicEl>
                                              <a:dgm id="{D3EF4D80-82A1-490D-A52C-F63C7AF53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C93125-C209-4A27-8E21-C1EB47205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56C93125-C209-4A27-8E21-C1EB47205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">
                                            <p:graphicEl>
                                              <a:dgm id="{56C93125-C209-4A27-8E21-C1EB47205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39395E-5E2D-4373-8655-AC68CB6DF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BF39395E-5E2D-4373-8655-AC68CB6DF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">
                                            <p:graphicEl>
                                              <a:dgm id="{BF39395E-5E2D-4373-8655-AC68CB6DF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EA482E-BF6D-40DD-8E8A-A539611DC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">
                                            <p:graphicEl>
                                              <a:dgm id="{6EEA482E-BF6D-40DD-8E8A-A539611DC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">
                                            <p:graphicEl>
                                              <a:dgm id="{6EEA482E-BF6D-40DD-8E8A-A539611DC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FCE02F-9A68-4BC6-9C6D-078877513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">
                                            <p:graphicEl>
                                              <a:dgm id="{C1FCE02F-9A68-4BC6-9C6D-078877513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">
                                            <p:graphicEl>
                                              <a:dgm id="{C1FCE02F-9A68-4BC6-9C6D-078877513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0D6BB7-FCBE-40B5-9C92-4DB976C48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">
                                            <p:graphicEl>
                                              <a:dgm id="{D90D6BB7-FCBE-40B5-9C92-4DB976C48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">
                                            <p:graphicEl>
                                              <a:dgm id="{D90D6BB7-FCBE-40B5-9C92-4DB976C48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E917FA-9294-4666-92B0-D8B6C673B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">
                                            <p:graphicEl>
                                              <a:dgm id="{F7E917FA-9294-4666-92B0-D8B6C673B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">
                                            <p:graphicEl>
                                              <a:dgm id="{F7E917FA-9294-4666-92B0-D8B6C673B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D5661D-1627-4DF6-975B-A8DB5792B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">
                                            <p:graphicEl>
                                              <a:dgm id="{23D5661D-1627-4DF6-975B-A8DB5792B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">
                                            <p:graphicEl>
                                              <a:dgm id="{23D5661D-1627-4DF6-975B-A8DB5792B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20933" y="152400"/>
            <a:ext cx="7273637" cy="9906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ভূমিক্ষয়রোধের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উপায়সমূহ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78133" y="3657600"/>
            <a:ext cx="1905000" cy="3149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হ্রাসকরন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03668" y="3657600"/>
            <a:ext cx="3203865" cy="3149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0933" y="6227617"/>
            <a:ext cx="3356263" cy="342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বৃদ্ধিকরণ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04476" y="6227617"/>
            <a:ext cx="2402247" cy="342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কন্টোর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70" y="1260662"/>
            <a:ext cx="3543299" cy="2244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69" y="4180826"/>
            <a:ext cx="3602131" cy="18389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2" y="1260662"/>
            <a:ext cx="3632925" cy="2244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2" y="4180826"/>
            <a:ext cx="3598237" cy="183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5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2677391"/>
            <a:ext cx="7315200" cy="3048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1066800"/>
            <a:ext cx="7315199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43000" y="685800"/>
            <a:ext cx="6934200" cy="103327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2133600"/>
            <a:ext cx="6781800" cy="434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ভূমিক্ষইয়ের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90600" y="533400"/>
            <a:ext cx="6705600" cy="9906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1981200"/>
            <a:ext cx="6934200" cy="457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কি-ভাবে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গণসচেতনতা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39054"/>
            <a:ext cx="5181600" cy="4209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6028" y="7696200"/>
            <a:ext cx="4962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7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00313 -1.0032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5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38200" y="381000"/>
            <a:ext cx="7010400" cy="103327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838200" y="1414272"/>
            <a:ext cx="7010400" cy="498652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>
              <a:spcBef>
                <a:spcPct val="20000"/>
              </a:spcBef>
            </a:pP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      </a:t>
            </a:r>
          </a:p>
          <a:p>
            <a:pPr lvl="0">
              <a:spcBef>
                <a:spcPct val="20000"/>
              </a:spcBef>
            </a:pP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সাতপাড়া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</a:pP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সামন্তা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email: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2"/>
              </a:rPr>
              <a:t>hrahman</a:t>
            </a:r>
            <a:r>
              <a:rPr lang="en-US" sz="2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5896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  <a:hlinkClick r:id="rId2"/>
              </a:rPr>
              <a:t>@gmail.com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05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81200"/>
            <a:ext cx="1659428" cy="181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304800"/>
            <a:ext cx="7772400" cy="133807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 flipH="1">
            <a:off x="616526" y="1905000"/>
            <a:ext cx="7765474" cy="42672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8601" y="76200"/>
            <a:ext cx="8534400" cy="838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990600"/>
            <a:ext cx="4343398" cy="274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810000"/>
            <a:ext cx="4343399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918693"/>
            <a:ext cx="4114801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r="14256" b="18158"/>
          <a:stretch/>
        </p:blipFill>
        <p:spPr>
          <a:xfrm>
            <a:off x="4648199" y="3810000"/>
            <a:ext cx="411480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05000"/>
            <a:ext cx="76962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ক্ষয়রোধ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1000" y="457200"/>
            <a:ext cx="815340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676400"/>
            <a:ext cx="8153400" cy="495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সংঙ্গা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ভূমিক্ষয়ের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tabLst>
                <a:tab pos="463550" algn="l"/>
              </a:tabLs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ভূমিক্ষয়ের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বর্নণা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tabLst>
                <a:tab pos="463550" algn="l"/>
                <a:tab pos="519113" algn="l"/>
              </a:tabLs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ভূমিক্ষয়রোধের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উপায়সমুহ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6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85604" y="1219199"/>
            <a:ext cx="1459923" cy="187036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" y="1219200"/>
            <a:ext cx="1530927" cy="191885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3000" y="1219200"/>
            <a:ext cx="1378527" cy="190846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32263" y="1219201"/>
            <a:ext cx="1506682" cy="187036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45527" y="1219200"/>
            <a:ext cx="1246909" cy="192231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15565" y="1219200"/>
            <a:ext cx="1398444" cy="190846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61163" y="1219200"/>
            <a:ext cx="1354282" cy="187036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1" y="3165765"/>
            <a:ext cx="168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মাটিরকণা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0927" y="4953000"/>
            <a:ext cx="6241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উপরিভাগ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0927" y="4038600"/>
            <a:ext cx="5860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মাটিরকণা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5849 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65 -0.011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-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69705 -0.011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44" y="-57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42 0.00393 L 0.74514 -0.107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69" y="-5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73 -0.06019 L 0.83906 -0.049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17" y="5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92847 -0.072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24" y="-363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1.02847 0.047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24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86354 -0.049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77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11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4100" y="609600"/>
            <a:ext cx="3886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7200" y="1194375"/>
            <a:ext cx="0" cy="368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43000" y="1562531"/>
            <a:ext cx="64008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43000" y="1600631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23018" y="1581581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26351"/>
            <a:ext cx="3810000" cy="312348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2000" y="5675807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5675806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মনুষ্য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26351"/>
            <a:ext cx="3970222" cy="312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4100" y="609600"/>
            <a:ext cx="3886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7200" y="1194375"/>
            <a:ext cx="0" cy="368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43000" y="1562531"/>
            <a:ext cx="64008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43000" y="1600631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23018" y="1581581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162176"/>
            <a:ext cx="4191001" cy="318766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2000" y="5675807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বৃষ্টিপাতজনিত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5675807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বায়ুপ্রবাহজনিত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3682" r="2535" b="4200"/>
          <a:stretch/>
        </p:blipFill>
        <p:spPr>
          <a:xfrm>
            <a:off x="4724400" y="2162176"/>
            <a:ext cx="4084749" cy="31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250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Arpanet</dc:creator>
  <cp:lastModifiedBy>HABIB</cp:lastModifiedBy>
  <cp:revision>112</cp:revision>
  <dcterms:created xsi:type="dcterms:W3CDTF">2019-05-05T15:59:25Z</dcterms:created>
  <dcterms:modified xsi:type="dcterms:W3CDTF">2019-08-26T08:25:39Z</dcterms:modified>
</cp:coreProperties>
</file>