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57" r:id="rId2"/>
    <p:sldId id="278" r:id="rId3"/>
    <p:sldId id="258" r:id="rId4"/>
    <p:sldId id="304" r:id="rId5"/>
    <p:sldId id="299" r:id="rId6"/>
    <p:sldId id="259" r:id="rId7"/>
    <p:sldId id="260" r:id="rId8"/>
    <p:sldId id="262" r:id="rId9"/>
    <p:sldId id="305" r:id="rId10"/>
    <p:sldId id="283" r:id="rId11"/>
    <p:sldId id="297" r:id="rId12"/>
    <p:sldId id="298" r:id="rId13"/>
    <p:sldId id="282" r:id="rId14"/>
    <p:sldId id="306" r:id="rId15"/>
    <p:sldId id="307" r:id="rId16"/>
    <p:sldId id="300" r:id="rId17"/>
    <p:sldId id="308" r:id="rId18"/>
    <p:sldId id="309" r:id="rId19"/>
    <p:sldId id="310" r:id="rId20"/>
    <p:sldId id="311" r:id="rId21"/>
    <p:sldId id="281" r:id="rId22"/>
    <p:sldId id="273" r:id="rId23"/>
    <p:sldId id="275" r:id="rId24"/>
    <p:sldId id="31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C4F3E9-DD95-49B6-8E07-98F0AAD2557A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9C2AA-A30E-43D7-8E26-AF52DA9A02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52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9C2AA-A30E-43D7-8E26-AF52DA9A02C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0135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370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81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37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37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B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26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61386-A3DD-417E-B62E-DB200C18B101}" type="datetime3">
              <a:rPr lang="en-US" smtClean="0"/>
              <a:t>2 November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MD,SORIFUL. NITHPUR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A9B53-3FAB-4C99-81AE-373AB7A60269}" type="datetime3">
              <a:rPr lang="en-US" smtClean="0"/>
              <a:t>2 November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MD,SORIFUL. NITHPUR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B56E2-2B8B-4CFB-B0C9-EE03B86B7A5C}" type="datetime3">
              <a:rPr lang="en-US" smtClean="0"/>
              <a:t>2 November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MD,SORIFUL. NITHPUR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E8560-8AD2-4294-8F0A-269E9BC95872}" type="datetime3">
              <a:rPr lang="en-US" smtClean="0"/>
              <a:t>2 November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MD,SORIFUL. NITHPUR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BD81-8EDA-440E-AED0-50AFA45600FD}" type="datetime3">
              <a:rPr lang="en-US" smtClean="0"/>
              <a:t>2 November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MD,SORIFUL. NITHPUR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1BC18-F922-48A2-BAC9-ED3D3CA25F53}" type="datetime3">
              <a:rPr lang="en-US" smtClean="0"/>
              <a:t>2 November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MD,SORIFUL. NITHPUR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5CA0D-59DA-493B-9790-A61611E9B486}" type="datetime3">
              <a:rPr lang="en-US" smtClean="0"/>
              <a:t>2 November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MD,SORIFUL. NITHPUR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7B878-5E5F-4BF8-B686-87A9C9A4346A}" type="datetime3">
              <a:rPr lang="en-US" smtClean="0"/>
              <a:t>2 November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MD,SORIFUL. NITHPUR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A23DE-3483-4421-BEA1-6C62EB732C7B}" type="datetime3">
              <a:rPr lang="en-US" smtClean="0"/>
              <a:t>2 November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MD,SORIFUL. NITHPUR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5C0A3-22EA-4486-AAC7-92194ED0C95D}" type="datetime3">
              <a:rPr lang="en-US" smtClean="0"/>
              <a:t>2 November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MD,SORIFUL. NITHPUR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B0EE-22C6-49C2-A5D9-22BC7C50984F}" type="datetime3">
              <a:rPr lang="en-US" smtClean="0"/>
              <a:t>2 November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MD,SORIFUL. NITHPUR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D683247-3A8C-43FF-9E7F-90A9518FFB61}" type="datetime3">
              <a:rPr lang="en-US" smtClean="0"/>
              <a:t>2 November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MD,SORIFUL. NITHPUR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sldNum="0" hdr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0" y="228600"/>
            <a:ext cx="7543800" cy="1200329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اهلا و سهلا </a:t>
            </a:r>
            <a:endParaRPr lang="en-US" sz="7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198488"/>
            <a:ext cx="5562600" cy="320415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6C412-62F9-4E4B-BD8C-BD268CFA91B1}" type="datetime3">
              <a:rPr lang="en-US" smtClean="0"/>
              <a:t>2 November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MD,SORIFUL. NITHPUR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8462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23520" y="1755140"/>
            <a:ext cx="8662171" cy="190246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u="sng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معنى </a:t>
            </a:r>
            <a:r>
              <a:rPr lang="ar-SA" sz="40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غير منصرف</a:t>
            </a:r>
            <a:r>
              <a:rPr lang="ar-SA" sz="4000" u="sng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لغة</a:t>
            </a:r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: معنى غير: سوى- ليسَ- </a:t>
            </a:r>
          </a:p>
          <a:p>
            <a:pPr algn="r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والمنصرف هو المفرد المذكر لاسم الفاعل المصدر الانصراف- معناه: المُتَحَوِّلُ-</a:t>
            </a:r>
            <a:endParaRPr lang="ar-SA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381000"/>
            <a:ext cx="4953000" cy="12003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معنى </a:t>
            </a:r>
            <a:r>
              <a:rPr lang="ar-SA" sz="36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غير منصرف</a:t>
            </a:r>
            <a:r>
              <a:rPr lang="ar-SA" sz="3600" b="1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لغة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  <a:p>
            <a:pPr algn="ctr"/>
            <a:r>
              <a:rPr lang="ar-SA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sz="36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غير منصرف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ar-SA" sz="3600" b="1" dirty="0" smtClean="0">
                <a:latin typeface="NikoshBAN" panose="02000000000000000000" pitchFamily="2" charset="0"/>
                <a:cs typeface="Arabic Typesetting" panose="03020402040406030203" pitchFamily="66" charset="-78"/>
              </a:rPr>
              <a:t>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আভিধানিক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28600" y="3886200"/>
            <a:ext cx="8662171" cy="22860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ar-SA" sz="32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غير منصرف</a:t>
            </a:r>
            <a:r>
              <a:rPr lang="en-US" sz="3200" u="sng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u="sng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আভিধানিক</a:t>
            </a:r>
            <a:r>
              <a:rPr lang="en-US" sz="3200" u="sng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u="sng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Arial"/>
              </a:rPr>
              <a:t>غير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শব্দটি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ব্যতীত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  </a:t>
            </a:r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r-SA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منصرف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শব্দটি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الانصراف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মাসদার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اسم فاعل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সীগাহ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পরিবর্তনশীল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ar-SA" sz="32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B77FE-745D-49DA-A676-BAE0FEFAE140}" type="datetime3">
              <a:rPr lang="en-US" smtClean="0"/>
              <a:t>2 November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MD,SORIFUL. NITHPUR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4892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23520" y="1755140"/>
            <a:ext cx="8662171" cy="1752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١. قال صاحب هداية النحو: هو ما سببان أو واحد منها يقول مقامهما-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33600" y="381000"/>
            <a:ext cx="5867400" cy="12003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600" b="1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تعريف </a:t>
            </a:r>
            <a:r>
              <a:rPr lang="ar-SA" sz="36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غير منصرف</a:t>
            </a:r>
            <a:r>
              <a:rPr lang="ar-SA" sz="3600" b="1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اصطلاحا</a:t>
            </a:r>
            <a:endParaRPr lang="en-US" sz="3600" b="1" dirty="0" smtClean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r>
              <a:rPr lang="ar-SA" sz="36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غير منصرف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ar-SA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পারিভাষিক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endParaRPr lang="en-US" sz="3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28600" y="4038600"/>
            <a:ext cx="8662171" cy="1752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ৎ,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নয়টি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সবব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দু’য়ের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স্থালাভিষিক্ত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সবব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غير منصرف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ar-SA" sz="32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42C78-9B9F-48AF-8994-970CF2E12344}" type="datetime3">
              <a:rPr lang="en-US" smtClean="0"/>
              <a:t>2 November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MD,SORIFUL. NITHPUR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384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43840" y="533400"/>
            <a:ext cx="8662171" cy="2133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٢. قال صاحب قواعد اللغة العربية : هو ما فيه سببان من الاسباب التسعة، أو واحد منها يقوم مقامهما-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A5A2B-E776-44CE-A7FB-5B85D748F7FD}" type="datetime3">
              <a:rPr lang="en-US" smtClean="0"/>
              <a:t>2 November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MD,SORIFUL. NITHPUR</a:t>
            </a:r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43838" y="2971800"/>
            <a:ext cx="8662171" cy="1752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٣. قال صاحب الكافية: هو ما فيه علتان من تسع أو واحدة منها تقوم مقامهما-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23518" y="5029200"/>
            <a:ext cx="8662171" cy="15240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المثال : اسماعيل- هذه الكلمة غير منصرف لوجود السببين- العَلَمِيَّة والعُجْمَةُ- </a:t>
            </a:r>
          </a:p>
        </p:txBody>
      </p:sp>
    </p:spTree>
    <p:extLst>
      <p:ext uri="{BB962C8B-B14F-4D97-AF65-F5344CB8AC3E}">
        <p14:creationId xmlns:p14="http://schemas.microsoft.com/office/powerpoint/2010/main" val="26276774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905000" y="1905000"/>
            <a:ext cx="5486400" cy="6477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en-US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غير منصرف</a:t>
            </a:r>
            <a:r>
              <a:rPr lang="en-US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 </a:t>
            </a:r>
            <a:r>
              <a:rPr lang="en-US" sz="4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সবব</a:t>
            </a:r>
            <a:r>
              <a:rPr lang="en-US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9টি: 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Arabic Typesetting" panose="03020402040406030203" pitchFamily="66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1411" y="304800"/>
            <a:ext cx="6588947" cy="1446550"/>
          </a:xfrm>
          <a:prstGeom prst="rect">
            <a:avLst/>
          </a:prstGeom>
          <a:ln/>
        </p:spPr>
        <p:style>
          <a:lnRef idx="2">
            <a:schemeClr val="accent2"/>
          </a:lnRef>
          <a:fillRef idx="1002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>
              <a:spcBef>
                <a:spcPct val="0"/>
              </a:spcBef>
            </a:pPr>
            <a:r>
              <a:rPr lang="ar-SA" sz="4400" b="1" dirty="0" smtClean="0">
                <a:ln w="0"/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اسباب منع الصرف/ </a:t>
            </a:r>
            <a:r>
              <a:rPr lang="ar-SA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غير منصرف</a:t>
            </a:r>
            <a:r>
              <a:rPr lang="en-US" sz="4400" b="1" dirty="0" smtClean="0">
                <a:ln w="0"/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endParaRPr lang="ar-SA" sz="4400" b="1" dirty="0" smtClean="0">
              <a:ln w="0"/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 rtl="1">
              <a:spcBef>
                <a:spcPct val="0"/>
              </a:spcBef>
            </a:pPr>
            <a:r>
              <a:rPr lang="ar-SA" sz="4400" b="1" dirty="0" smtClean="0">
                <a:ln w="0"/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4400" b="1" dirty="0" smtClean="0">
                <a:ln w="0"/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4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সবব</a:t>
            </a:r>
            <a:r>
              <a:rPr lang="en-US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ar-SA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غير </a:t>
            </a:r>
            <a:r>
              <a:rPr lang="ar-SA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منصرف</a:t>
            </a:r>
            <a:r>
              <a:rPr lang="en-US" sz="4400" b="1" dirty="0">
                <a:ln w="0"/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endParaRPr lang="ar-SA" sz="4400" b="1" dirty="0">
              <a:ln w="0"/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2971800"/>
            <a:ext cx="2131526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العدل</a:t>
            </a:r>
            <a:endParaRPr lang="en-US" sz="44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0840" y="2941320"/>
            <a:ext cx="848360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١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7800" y="4038600"/>
            <a:ext cx="2131526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الوصف</a:t>
            </a:r>
            <a:endParaRPr lang="en-US" sz="48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0840" y="4008120"/>
            <a:ext cx="848360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٢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7800" y="5135880"/>
            <a:ext cx="2131526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التانيث</a:t>
            </a:r>
            <a:endParaRPr lang="en-US" sz="44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0840" y="5105400"/>
            <a:ext cx="848360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٣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11600" y="2961640"/>
            <a:ext cx="2611120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রূপান্তর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91280" y="4058920"/>
            <a:ext cx="2611120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বিশেষণ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গুন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76040" y="5125720"/>
            <a:ext cx="2611120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স্ত্রীলিঙ্গ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18D5D-0916-4931-9180-2F90BAA035EA}" type="datetime3">
              <a:rPr lang="en-US" smtClean="0"/>
              <a:t>2 November 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MD,SORIFUL. NITHPUR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781800" y="2941320"/>
            <a:ext cx="2153920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عمر</a:t>
            </a:r>
            <a:endParaRPr lang="en-US" sz="4800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61480" y="4038600"/>
            <a:ext cx="2153920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احمرُ</a:t>
            </a:r>
            <a:endParaRPr lang="en-US" sz="4400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46240" y="5105400"/>
            <a:ext cx="2153920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طلحةُ</a:t>
            </a:r>
            <a:endParaRPr lang="en-US" sz="4400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425948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47800" y="747356"/>
            <a:ext cx="1803918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المعرفة</a:t>
            </a:r>
            <a:endParaRPr lang="en-US" sz="44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0840" y="685800"/>
            <a:ext cx="848360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٤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68120" y="2198876"/>
            <a:ext cx="1803918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 smtClean="0">
                <a:latin typeface="NikoshBAN" pitchFamily="2" charset="0"/>
                <a:cs typeface="NikoshBAN" pitchFamily="2" charset="0"/>
              </a:rPr>
              <a:t>العجمة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1160" y="2137320"/>
            <a:ext cx="848360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٥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83360" y="3680876"/>
            <a:ext cx="1803918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 smtClean="0">
                <a:latin typeface="NikoshBAN" pitchFamily="2" charset="0"/>
                <a:cs typeface="NikoshBAN" pitchFamily="2" charset="0"/>
              </a:rPr>
              <a:t>الجمع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6400" y="3619320"/>
            <a:ext cx="848360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٦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81400" y="747356"/>
            <a:ext cx="2209800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81400" y="2229356"/>
            <a:ext cx="2209800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অনারবি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81400" y="3680876"/>
            <a:ext cx="2209800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বহুবচন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83360" y="5142219"/>
            <a:ext cx="1803918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 smtClean="0">
                <a:latin typeface="NikoshBAN" pitchFamily="2" charset="0"/>
                <a:cs typeface="NikoshBAN" pitchFamily="2" charset="0"/>
              </a:rPr>
              <a:t>التركيب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6400" y="5080663"/>
            <a:ext cx="848360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٧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96640" y="5172699"/>
            <a:ext cx="2209800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সংযুক্তকরণ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Date Placeholder 1"/>
          <p:cNvSpPr>
            <a:spLocks noGrp="1"/>
          </p:cNvSpPr>
          <p:nvPr>
            <p:ph type="dt" sz="half" idx="10"/>
          </p:nvPr>
        </p:nvSpPr>
        <p:spPr>
          <a:xfrm>
            <a:off x="6172199" y="6203276"/>
            <a:ext cx="1488233" cy="365125"/>
          </a:xfrm>
        </p:spPr>
        <p:txBody>
          <a:bodyPr/>
          <a:lstStyle/>
          <a:p>
            <a:fld id="{A70E791A-E9ED-4067-B883-B30FFC014DE7}" type="datetime3">
              <a:rPr lang="en-US" smtClean="0"/>
              <a:t>2 November 2020</a:t>
            </a:fld>
            <a:endParaRPr lang="en-US" dirty="0"/>
          </a:p>
        </p:txBody>
      </p:sp>
      <p:sp>
        <p:nvSpPr>
          <p:cNvPr id="2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</p:spPr>
        <p:txBody>
          <a:bodyPr/>
          <a:lstStyle/>
          <a:p>
            <a:r>
              <a:rPr lang="en-US" smtClean="0"/>
              <a:t>MD,SORIFUL. NITHPUR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248400" y="747356"/>
            <a:ext cx="2209800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مكة</a:t>
            </a:r>
            <a:endParaRPr lang="en-US" sz="4400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48400" y="2229356"/>
            <a:ext cx="2209800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dirty="0" smtClean="0">
                <a:latin typeface="NikoshBAN" pitchFamily="2" charset="0"/>
                <a:cs typeface="NikoshBAN" pitchFamily="2" charset="0"/>
              </a:rPr>
              <a:t>يعوب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48400" y="3680876"/>
            <a:ext cx="2209800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dirty="0" smtClean="0">
                <a:latin typeface="NikoshBAN" pitchFamily="2" charset="0"/>
                <a:cs typeface="NikoshBAN" pitchFamily="2" charset="0"/>
              </a:rPr>
              <a:t>مساجدُ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63640" y="5172699"/>
            <a:ext cx="2209800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dirty="0" smtClean="0">
                <a:latin typeface="NikoshBAN" pitchFamily="2" charset="0"/>
                <a:cs typeface="NikoshBAN" pitchFamily="2" charset="0"/>
              </a:rPr>
              <a:t>بعْلبَكُّ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4219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2" grpId="0" animBg="1"/>
      <p:bldP spid="20" grpId="0" animBg="1"/>
      <p:bldP spid="21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01081" y="6400800"/>
            <a:ext cx="2514600" cy="365125"/>
          </a:xfrm>
        </p:spPr>
        <p:txBody>
          <a:bodyPr/>
          <a:lstStyle/>
          <a:p>
            <a:fld id="{E1C51DEA-4118-4789-8D77-A9F34AEE9B72}" type="datetime3">
              <a:rPr lang="en-US" smtClean="0"/>
              <a:t>2 November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6080" y="6400800"/>
            <a:ext cx="3352801" cy="365125"/>
          </a:xfrm>
        </p:spPr>
        <p:txBody>
          <a:bodyPr/>
          <a:lstStyle/>
          <a:p>
            <a:r>
              <a:rPr lang="en-US" smtClean="0"/>
              <a:t>MD,SORIFUL. NITHPUR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447800" y="487680"/>
            <a:ext cx="5257800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الالف والنون الزائدتان</a:t>
            </a:r>
            <a:endParaRPr lang="en-US" sz="44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0840" y="457200"/>
            <a:ext cx="848360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٨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47800" y="1371600"/>
            <a:ext cx="4648200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আলিফ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নূন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83360" y="2713355"/>
            <a:ext cx="4574540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 smtClean="0">
                <a:latin typeface="NikoshBAN" pitchFamily="2" charset="0"/>
                <a:cs typeface="NikoshBAN" pitchFamily="2" charset="0"/>
              </a:rPr>
              <a:t>وزن الفعل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6400" y="2682875"/>
            <a:ext cx="848360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٩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93520" y="3583761"/>
            <a:ext cx="4564380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ফেল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ওযন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Dakhil - 2019 - Class-9 qawaid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4" t="53106" r="16120" b="28593"/>
          <a:stretch/>
        </p:blipFill>
        <p:spPr>
          <a:xfrm>
            <a:off x="406400" y="2125801"/>
            <a:ext cx="8239760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6400800" y="1371600"/>
            <a:ext cx="2628900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عمرانُ</a:t>
            </a:r>
            <a:endParaRPr lang="en-US" sz="4400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00800" y="3583761"/>
            <a:ext cx="2586990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احْمَدُ</a:t>
            </a:r>
            <a:endParaRPr lang="en-US" sz="4400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019396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94251" y="1600200"/>
            <a:ext cx="8662171" cy="12954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حكمه: ان لايدخله الكسرة والتنوينَ، </a:t>
            </a:r>
          </a:p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فيرفع بالضمة وينصب ويجر بالفتحة-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34893" y="3200400"/>
            <a:ext cx="8662171" cy="1752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en-US" sz="320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হুকুম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যের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তানবীন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রফা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পেশ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নসব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জর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যবর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ar-SA" sz="28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0" y="457200"/>
            <a:ext cx="4800600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حكم غير المنصرف</a:t>
            </a:r>
            <a:endParaRPr lang="en-US" sz="44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94252" y="5257800"/>
            <a:ext cx="8662171" cy="6858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ar-SA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উ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দাহরণ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: </a:t>
            </a:r>
            <a:r>
              <a:rPr lang="ar-SA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جاء ابراهيمُ-   رأيت ابراهيمَ-   مررت بابراهيمَ-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CE8D-0D16-4199-BEE1-E40088819E53}" type="datetime3">
              <a:rPr lang="en-US" smtClean="0"/>
              <a:t>2 November 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MD,SORIFUL. NITHPUR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362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7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94251" y="1600200"/>
            <a:ext cx="8662171" cy="12954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Arial"/>
              </a:rPr>
              <a:t>١. </a:t>
            </a:r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Arial"/>
              </a:rPr>
              <a:t>اذا نكِّر المنصرف وكان احد السببين علمًا- 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34893" y="3200400"/>
            <a:ext cx="8662171" cy="11430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en-US" sz="320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2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ৎ- </a:t>
            </a:r>
            <a:r>
              <a:rPr lang="en-US" sz="320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2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সবরের</a:t>
            </a:r>
            <a:r>
              <a:rPr lang="en-US" sz="32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32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علم</a:t>
            </a:r>
            <a:r>
              <a:rPr lang="en-US" sz="32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32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32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2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32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غير منصرف</a:t>
            </a:r>
            <a:r>
              <a:rPr lang="en-US" sz="32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32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نكرة</a:t>
            </a:r>
            <a:r>
              <a:rPr lang="en-US" sz="32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ar-SA" sz="28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228600"/>
            <a:ext cx="8001000" cy="12618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مواضع انصراف غير المنصرف</a:t>
            </a:r>
          </a:p>
          <a:p>
            <a:pPr algn="ctr"/>
            <a:r>
              <a:rPr lang="ar-SA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غير منصرف</a:t>
            </a:r>
            <a:r>
              <a:rPr lang="en-US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</a:t>
            </a:r>
            <a:r>
              <a:rPr lang="ar-SA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منصرف</a:t>
            </a:r>
            <a:r>
              <a:rPr lang="en-US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স্থানসমূহ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70453" y="4914900"/>
            <a:ext cx="8662171" cy="6858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ar-SA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দাহরণ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ar-SA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جاء عمرُ وعمرٌ أخر-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B2CD6-7382-4596-87CF-479D83A52C70}" type="datetime3">
              <a:rPr lang="en-US" smtClean="0"/>
              <a:t>2 November 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MD,SORIFUL. NITHPUR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976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7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057400" y="838200"/>
            <a:ext cx="6833371" cy="12954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٢. اذا اُضِيفَ غير المنصرف-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34893" y="2669540"/>
            <a:ext cx="8662171" cy="11430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en-US" sz="320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2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32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- </a:t>
            </a:r>
            <a:r>
              <a:rPr lang="ar-SA" sz="32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غير منصرف</a:t>
            </a:r>
            <a:r>
              <a:rPr lang="en-US" sz="32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2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2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2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اسم</a:t>
            </a:r>
            <a:r>
              <a:rPr lang="en-US" sz="32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2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اضافة</a:t>
            </a:r>
            <a:r>
              <a:rPr lang="en-US" sz="32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ar-SA" sz="28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Arabic Typesetting" panose="03020402040406030203" pitchFamily="66" charset="-78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70452" y="4343400"/>
            <a:ext cx="8662171" cy="6858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ar-SA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উ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দাহরণ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: </a:t>
            </a:r>
            <a:r>
              <a:rPr lang="ar-SA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لقدْ خلقْنَا الانسانَ فى احسنِ تقويمٍ- 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CF0FC-8119-4C0C-BDE1-096846702BA2}" type="datetime3">
              <a:rPr lang="en-US" smtClean="0"/>
              <a:t>2 November 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MD,SORIFUL. NITHPUR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073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057400" y="838200"/>
            <a:ext cx="6833371" cy="12954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ar-SA" sz="66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٣. اذا دخله "الـ</a:t>
            </a:r>
            <a:r>
              <a:rPr lang="ar-SA" sz="66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"</a:t>
            </a:r>
            <a:r>
              <a:rPr lang="ar-SA" sz="66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-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34893" y="2669540"/>
            <a:ext cx="7437507" cy="11430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en-US" sz="320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2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32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- </a:t>
            </a:r>
            <a:r>
              <a:rPr lang="ar-SA" sz="32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غير منصرف</a:t>
            </a:r>
            <a:r>
              <a:rPr lang="en-US" sz="32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32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2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r-SA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</a:t>
            </a:r>
            <a:r>
              <a:rPr lang="en-US" sz="32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 </a:t>
            </a:r>
            <a:r>
              <a:rPr lang="en-US" sz="320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2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r-SA" sz="28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Arabic Typesetting" panose="03020402040406030203" pitchFamily="66" charset="-78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70453" y="4343400"/>
            <a:ext cx="7401948" cy="6858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ar-SA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Arabic Typesetting" panose="03020402040406030203" pitchFamily="66" charset="-78"/>
              </a:rPr>
              <a:t>উ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দাহরণ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ar-SA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داكا مدينة المساجدِ- 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33E50-9E97-4538-9249-047FDCA7987C}" type="datetime3">
              <a:rPr lang="en-US" smtClean="0"/>
              <a:t>2 November 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MD,SORIFUL. NITHPUR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924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304800"/>
            <a:ext cx="5723616" cy="923330"/>
          </a:xfrm>
          <a:prstGeom prst="rect">
            <a:avLst/>
          </a:prstGeom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ar-SA" sz="5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تعريف المعلم  </a:t>
            </a:r>
            <a:endParaRPr lang="en-US" sz="44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45087-1021-4C03-A645-586DFD8EE757}" type="datetime3">
              <a:rPr lang="en-US" smtClean="0"/>
              <a:t>2 November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MD,SORIFUL. NITHPUR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205" y="1515845"/>
            <a:ext cx="5962405" cy="43955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1515845"/>
            <a:ext cx="1608644" cy="173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37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34893" y="533400"/>
            <a:ext cx="6833371" cy="12954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ar-SA" sz="5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٤. لمُحافظةِ الوزنِ والقَافيةِ</a:t>
            </a:r>
            <a:r>
              <a:rPr lang="ar-SA" sz="5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sz="5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للشعرِ-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34893" y="2669540"/>
            <a:ext cx="7437507" cy="11430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sz="320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2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ৎ- </a:t>
            </a:r>
            <a:r>
              <a:rPr lang="en-US" sz="320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32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অন্তমিল</a:t>
            </a:r>
            <a:r>
              <a:rPr lang="en-US" sz="32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32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ar-SA" sz="28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70453" y="4343400"/>
            <a:ext cx="7401948" cy="6858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ar-SA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Arabic Typesetting" panose="03020402040406030203" pitchFamily="66" charset="-78"/>
              </a:rPr>
              <a:t>উ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দাহরণ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ar-SA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ويومَ دخلتِ الخَدْرَ خَدْرَ عنيزة- 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4F13-D7C2-4B6E-AE28-CFF8A6D2C7E6}" type="datetime3">
              <a:rPr lang="en-US" smtClean="0"/>
              <a:t>2 November 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MD,SORIFUL. NITHPUR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136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673144" y="228600"/>
            <a:ext cx="5108656" cy="8382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NikoshBAN" pitchFamily="2" charset="0"/>
              </a:rPr>
              <a:t>একক কাজ</a:t>
            </a:r>
            <a:r>
              <a:rPr lang="ar-SA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عمل احد- </a:t>
            </a:r>
            <a:endParaRPr lang="bn-BD" sz="48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14400" y="2570480"/>
            <a:ext cx="7063740" cy="1446550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غير المنصرف</a:t>
            </a:r>
            <a:r>
              <a:rPr lang="en-US" sz="4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সবব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BDC36-A431-49A5-AC38-112AFC4F0CA0}" type="datetime3">
              <a:rPr lang="en-US" smtClean="0"/>
              <a:t>2 November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MD,SORIFUL. NITHPUR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017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47800" y="533400"/>
            <a:ext cx="6096000" cy="836154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NikoshBAN" pitchFamily="2" charset="0"/>
              </a:rPr>
              <a:t> দলগত কাজ</a:t>
            </a:r>
            <a:r>
              <a:rPr lang="ar-SA" sz="40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فريق العمل - </a:t>
            </a:r>
            <a:endParaRPr lang="bn-BD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286000"/>
            <a:ext cx="7048500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ar-SA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غير المنصرف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9F87-EC5B-4630-9353-495C064A998D}" type="datetime3">
              <a:rPr lang="en-US" smtClean="0"/>
              <a:t>2 November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MD,SORIFUL. NITHPUR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9920" y="3429000"/>
            <a:ext cx="7048500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ar-SA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غير المنصرف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হুকুম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9920" y="4648200"/>
            <a:ext cx="7048500" cy="14465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ar-SA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غير المنصرف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r-SA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منصرف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5558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71600" y="342406"/>
            <a:ext cx="6248400" cy="836154"/>
          </a:xfrm>
          <a:prstGeom prst="roundRect">
            <a:avLst>
              <a:gd name="adj" fmla="val 15378"/>
            </a:avLst>
          </a:prstGeom>
          <a:ln/>
        </p:spPr>
        <p:style>
          <a:lnRef idx="2">
            <a:schemeClr val="accent6"/>
          </a:lnRef>
          <a:fillRef idx="1003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NikoshBAN" pitchFamily="2" charset="0"/>
              </a:rPr>
              <a:t>বাড়ির কাজ</a:t>
            </a:r>
            <a:r>
              <a:rPr lang="ar-SA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الواجب المنزل  </a:t>
            </a:r>
            <a:endParaRPr lang="bn-BD" sz="44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3906623"/>
            <a:ext cx="7808020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*</a:t>
            </a:r>
            <a:r>
              <a:rPr lang="ar-SA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عرف غير المنصرف- وكم سببا لغير المنصرف؟ اذكر اسبابه بالتمثيل-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4145A-8E15-4E93-BF0F-32BB5AB55444}" type="datetime3">
              <a:rPr lang="en-US" smtClean="0"/>
              <a:t>2 November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MD,SORIFUL. NITHPUR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690" y="1295398"/>
            <a:ext cx="3182219" cy="245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6188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28888" y="569128"/>
            <a:ext cx="4086225" cy="1015663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C:\Users\mr\Desktop\maria\Clipart_Rose_PNG_Pic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948484" y="1509712"/>
            <a:ext cx="1883791" cy="4129088"/>
          </a:xfrm>
          <a:prstGeom prst="rect">
            <a:avLst/>
          </a:prstGeom>
          <a:noFill/>
        </p:spPr>
      </p:pic>
      <p:pic>
        <p:nvPicPr>
          <p:cNvPr id="5" name="Picture 2" descr="C:\Users\mr\Desktop\maria\Clipart_Rose_PNG_Pic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809" y="1509712"/>
            <a:ext cx="1883791" cy="4129088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AF1E8-9837-467A-BA50-289A7EDE8B79}" type="datetime3">
              <a:rPr lang="en-US" smtClean="0"/>
              <a:t>2 November 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MD,SORIFUL. NITHPUR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1" y="1828800"/>
            <a:ext cx="4391028" cy="40700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41370" y="2437924"/>
            <a:ext cx="4616629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شكرا كثيرا</a:t>
            </a:r>
          </a:p>
          <a:p>
            <a:pPr algn="ctr"/>
            <a:r>
              <a:rPr lang="bn-BD" sz="11500" b="1" dirty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00" b="1" dirty="0">
              <a:ln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800" b="1" dirty="0">
              <a:ln/>
              <a:blipFill>
                <a:blip r:embed="rId4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214586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0" y="343406"/>
            <a:ext cx="5793810" cy="1015663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ar-SA" sz="6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تعريف الدرس </a:t>
            </a:r>
            <a:endParaRPr lang="en-US" sz="4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Oval 3"/>
          <p:cNvSpPr/>
          <p:nvPr/>
        </p:nvSpPr>
        <p:spPr>
          <a:xfrm>
            <a:off x="556818" y="2057400"/>
            <a:ext cx="4026647" cy="3733800"/>
          </a:xfrm>
          <a:prstGeom prst="ellipse">
            <a:avLst/>
          </a:prstGeom>
          <a:solidFill>
            <a:srgbClr val="00B0F0"/>
          </a:solidFill>
          <a:ln>
            <a:solidFill>
              <a:schemeClr val="tx2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9ম ও 10ম</a:t>
            </a:r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আরবী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2য়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পত্র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 – ৫০ মিনিট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800600" y="2133600"/>
            <a:ext cx="4026647" cy="3733800"/>
          </a:xfrm>
          <a:prstGeom prst="ellipse">
            <a:avLst/>
          </a:prstGeom>
          <a:solidFill>
            <a:srgbClr val="00B0F0"/>
          </a:solidFill>
          <a:ln>
            <a:solidFill>
              <a:schemeClr val="tx2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الصف التاسع والعاشر للداخل-</a:t>
            </a:r>
            <a:endParaRPr lang="bn-IN" sz="3200" dirty="0" smtClean="0">
              <a:solidFill>
                <a:schemeClr val="tx1"/>
              </a:solidFill>
              <a:latin typeface="Arabic Typesetting" panose="03020402040406030203" pitchFamily="66" charset="-78"/>
              <a:cs typeface="NikoshBAN" pitchFamily="2" charset="0"/>
            </a:endParaRPr>
          </a:p>
          <a:p>
            <a:pPr algn="ctr"/>
            <a:r>
              <a:rPr lang="ar-SA" sz="3200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الموضوع: قواعد اللغة العربية-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NikoshBAN" pitchFamily="2" charset="0"/>
              </a:rPr>
              <a:t> </a:t>
            </a:r>
            <a:r>
              <a:rPr lang="ar-SA" sz="3200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الدرس الخامس-</a:t>
            </a:r>
            <a:endParaRPr lang="bn-IN" sz="3200" dirty="0" smtClean="0">
              <a:solidFill>
                <a:schemeClr val="tx1"/>
              </a:solidFill>
              <a:latin typeface="Arabic Typesetting" panose="03020402040406030203" pitchFamily="66" charset="-78"/>
              <a:cs typeface="NikoshBAN" pitchFamily="2" charset="0"/>
            </a:endParaRPr>
          </a:p>
          <a:p>
            <a:pPr algn="ctr"/>
            <a:r>
              <a:rPr lang="ar-SA" sz="3200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الوقت : ٥٠</a:t>
            </a:r>
            <a:endParaRPr lang="en-US" sz="3200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F3B6-8BF6-46E8-9660-2B5CE54C36B8}" type="datetime3">
              <a:rPr lang="en-US" smtClean="0"/>
              <a:t>2 November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MD,SORIFUL. NITHPUR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226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1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akhil - 2019 - Class-9 qawaid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31" t="10370" r="29177" b="21333"/>
          <a:stretch/>
        </p:blipFill>
        <p:spPr>
          <a:xfrm>
            <a:off x="304800" y="381000"/>
            <a:ext cx="4489849" cy="5999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94476-7A0A-45B5-8CF9-122A333BDDBF}" type="datetime3">
              <a:rPr lang="en-US" smtClean="0"/>
              <a:t>2 November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223" y="6354762"/>
            <a:ext cx="3352801" cy="365125"/>
          </a:xfrm>
        </p:spPr>
        <p:txBody>
          <a:bodyPr/>
          <a:lstStyle/>
          <a:p>
            <a:r>
              <a:rPr lang="en-US" dirty="0" smtClean="0"/>
              <a:t>MD,SORIFUL. NITHPUR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628140"/>
            <a:ext cx="30480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799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2747" y="316217"/>
            <a:ext cx="8626453" cy="830997"/>
          </a:xfrm>
          <a:prstGeom prst="rect">
            <a:avLst/>
          </a:prstGeom>
          <a:solidFill>
            <a:srgbClr val="00B05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 err="1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BD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দেখে</a:t>
            </a:r>
            <a:r>
              <a:rPr lang="en-GB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4000" b="1" dirty="0" err="1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GB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ar-SA" sz="48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انظروا الصور و قولوا </a:t>
            </a:r>
            <a:r>
              <a:rPr lang="ar-SA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4000" b="1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5913" y="5538407"/>
            <a:ext cx="6060189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معرب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প্রকারের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33103" y="6416176"/>
            <a:ext cx="2514600" cy="365125"/>
          </a:xfrm>
        </p:spPr>
        <p:txBody>
          <a:bodyPr/>
          <a:lstStyle/>
          <a:p>
            <a:fld id="{61DFC964-18CF-4609-823F-A26F7D6D1A3A}" type="datetime3">
              <a:rPr lang="en-US" smtClean="0"/>
              <a:t>2 November 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99757" y="6385469"/>
            <a:ext cx="3352801" cy="365125"/>
          </a:xfrm>
        </p:spPr>
        <p:txBody>
          <a:bodyPr/>
          <a:lstStyle/>
          <a:p>
            <a:r>
              <a:rPr lang="en-US" dirty="0" smtClean="0"/>
              <a:t>MD,SORIFUL. NITHPUR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47" y="1371600"/>
            <a:ext cx="8306523" cy="405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4239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8104F-E55C-47CC-B074-30CC5E0D44F3}" type="datetime3">
              <a:rPr lang="en-US" smtClean="0"/>
              <a:t>2 November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MD,SORIFUL. NITHPUR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71600" y="5374639"/>
            <a:ext cx="6060189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معرب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প্রকারের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43000"/>
            <a:ext cx="8468436" cy="330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5034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3582650"/>
            <a:ext cx="7543800" cy="1446550"/>
          </a:xfrm>
          <a:prstGeom prst="rect">
            <a:avLst/>
          </a:prstGeom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>
              <a:spcBef>
                <a:spcPct val="0"/>
              </a:spcBef>
            </a:pPr>
            <a:r>
              <a:rPr lang="ar-SA" sz="8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غير </a:t>
            </a:r>
            <a:r>
              <a:rPr lang="ar-SA" sz="8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منصرف</a:t>
            </a:r>
          </a:p>
        </p:txBody>
      </p:sp>
      <p:sp>
        <p:nvSpPr>
          <p:cNvPr id="4" name="Down Arrow Callout 3"/>
          <p:cNvSpPr/>
          <p:nvPr/>
        </p:nvSpPr>
        <p:spPr>
          <a:xfrm>
            <a:off x="1752600" y="609600"/>
            <a:ext cx="5791200" cy="2514600"/>
          </a:xfrm>
          <a:prstGeom prst="downArrowCallou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b="1" dirty="0" smtClean="0">
                <a:ln w="0"/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اعلان الدرس</a:t>
            </a:r>
            <a:endParaRPr lang="en-US" sz="6000" b="1" dirty="0" smtClean="0">
              <a:ln w="0"/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r>
              <a:rPr lang="en-US" sz="48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8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9E257-9A80-4EB8-ABC7-1DC840FCACA1}" type="datetime3">
              <a:rPr lang="en-US" smtClean="0"/>
              <a:t>2 November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MD,SORIFUL. NITHPUR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660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703552" y="3572788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5090" y="3542596"/>
            <a:ext cx="541531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يمكن ان </a:t>
            </a:r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يقول اسباب منع صرف-</a:t>
            </a:r>
            <a:endParaRPr lang="ar-SA" sz="3200" b="1" dirty="0">
              <a:solidFill>
                <a:schemeClr val="tx1">
                  <a:lumMod val="95000"/>
                  <a:lumOff val="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منع </a:t>
            </a:r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صرف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সবব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কয়টি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;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তা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বলতে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পারবে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।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981199" y="771198"/>
            <a:ext cx="5791201" cy="836154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5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খনফল</a:t>
            </a:r>
            <a:r>
              <a:rPr lang="en-US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66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تنافع العلم</a:t>
            </a:r>
            <a:r>
              <a:rPr lang="ar-SA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8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03552" y="2286000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95090" y="2209800"/>
            <a:ext cx="541531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SA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يمكن ان يقول تعريف غير </a:t>
            </a:r>
            <a:r>
              <a:rPr lang="ar-S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منصرف-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ar-S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غير منصرف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পরিচয়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বলতে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পারবে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। 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631118" y="4779931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95090" y="4749619"/>
            <a:ext cx="541531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SA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يمكن ان يقول </a:t>
            </a:r>
            <a:r>
              <a:rPr lang="ar-S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حكم غير منصرف-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ar-S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غير منصرف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এর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হুকুম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বলতে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পারবে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।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52877-59C1-447C-81D6-FE690EF2BA24}" type="datetime3">
              <a:rPr lang="en-US" smtClean="0"/>
              <a:t>2 November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MD,SORIFUL. NITHPUR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2491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36D08-A187-45D5-9AF0-4353A92A80EA}" type="datetime3">
              <a:rPr lang="en-US" smtClean="0"/>
              <a:t>2 November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MD,SORIFUL. NITHPUR</a:t>
            </a:r>
            <a:endParaRPr lang="en-US"/>
          </a:p>
        </p:txBody>
      </p:sp>
      <p:pic>
        <p:nvPicPr>
          <p:cNvPr id="4" name="Picture 3" descr="Dakhil - 2019 - Class-9 qawaid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6" t="17629" r="15255" b="46680"/>
          <a:stretch/>
        </p:blipFill>
        <p:spPr>
          <a:xfrm>
            <a:off x="476974" y="1524000"/>
            <a:ext cx="8157388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Horizontal Scroll 4"/>
          <p:cNvSpPr/>
          <p:nvPr/>
        </p:nvSpPr>
        <p:spPr>
          <a:xfrm>
            <a:off x="1792694" y="76200"/>
            <a:ext cx="5638800" cy="9144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শুদ্ধভাবে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ar-SA" sz="4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تقرأ </a:t>
            </a:r>
            <a:r>
              <a:rPr lang="ar-SA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بالصحيحة-</a:t>
            </a:r>
            <a:endParaRPr lang="ar-SA" sz="44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2039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1341</TotalTime>
  <Words>698</Words>
  <Application>Microsoft Office PowerPoint</Application>
  <PresentationFormat>On-screen Show (4:3)</PresentationFormat>
  <Paragraphs>193</Paragraphs>
  <Slides>24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Arabic Typesetting</vt:lpstr>
      <vt:lpstr>Arial</vt:lpstr>
      <vt:lpstr>Calibri</vt:lpstr>
      <vt:lpstr>Georgia</vt:lpstr>
      <vt:lpstr>NikoshBAN</vt:lpstr>
      <vt:lpstr>Trebuchet MS</vt:lpstr>
      <vt:lpstr>Vrinda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PKM</dc:creator>
  <cp:lastModifiedBy>Md Soriful</cp:lastModifiedBy>
  <cp:revision>414</cp:revision>
  <dcterms:created xsi:type="dcterms:W3CDTF">2015-05-23T05:54:04Z</dcterms:created>
  <dcterms:modified xsi:type="dcterms:W3CDTF">2020-11-02T14:00:26Z</dcterms:modified>
</cp:coreProperties>
</file>