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59" r:id="rId3"/>
    <p:sldId id="260" r:id="rId4"/>
    <p:sldId id="276" r:id="rId5"/>
    <p:sldId id="264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2BA-48B5-4A5A-B26B-C3FF4A93288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01EB-FF18-4218-8046-877511F34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201EB-FF18-4218-8046-877511F348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3744" y="1600200"/>
            <a:ext cx="7620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সাম্প্রতিককালে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অসময়ে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প্রলয়ংকরি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জনগোষ্ঠি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ঘড়-বাড়ি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পড়ছে,অন্যদিকে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নদীগর্ভে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994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পরিবর্তন:ঋতু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পড়ছে।অন্যদিকে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038600" cy="5897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বনাঞ্চল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বাংলদেশকে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আসছে।যদি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জীববৈচিত্র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Hp\Desktop\New folder (3)\images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3733800" cy="3429000"/>
          </a:xfrm>
          <a:prstGeom prst="rect">
            <a:avLst/>
          </a:prstGeom>
          <a:noFill/>
        </p:spPr>
      </p:pic>
      <p:pic>
        <p:nvPicPr>
          <p:cNvPr id="7172" name="Picture 4" descr="C:\Users\Hp\Desktop\New folder (3)\images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35814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প্রবাল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1960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দ্বীপে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প্রবাল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ছিল,2010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70%বিলিন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উল্লেযোগ্য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কৃদ্ধি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পরিকলিাপত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8975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Hp\Desktop\New folder (3)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3880701" cy="3733800"/>
          </a:xfrm>
          <a:prstGeom prst="rect">
            <a:avLst/>
          </a:prstGeom>
          <a:noFill/>
        </p:spPr>
      </p:pic>
      <p:pic>
        <p:nvPicPr>
          <p:cNvPr id="8196" name="Picture 4" descr="C:\Users\Hp\Desktop\New folder (3)\images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458852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দুর্যোগ।জলবায়ূজনিত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মারাত্বক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4770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স্বাস্থ্যঝুঁকি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মারাত্বক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ডায়রিয়ার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প্রাদুর্ভাব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3962400" cy="440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Hp\Desktop\New folder (3)\index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549754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জীববৈচিত্র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জীববৈচিত্র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30%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জীববৈচিত্র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4008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ধ্বংসাত্বক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4119562" cy="45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Hp\Desktop\New folder (3)\index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4030935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5486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78959"/>
            <a:ext cx="8382000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800"/>
            <a:ext cx="3581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11136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1143000" y="533400"/>
            <a:ext cx="7239000" cy="1219200"/>
          </a:xfrm>
          <a:prstGeom prst="bevel">
            <a:avLst/>
          </a:prstGeom>
          <a:solidFill>
            <a:srgbClr val="7030A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1828800"/>
            <a:ext cx="8077200" cy="45720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1।ঋতু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4997084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029200"/>
            <a:ext cx="84582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04800"/>
            <a:ext cx="5021778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5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19200"/>
            <a:ext cx="39624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77268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6600" b="1" dirty="0" err="1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1070"/>
            <a:ext cx="5562600" cy="46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44668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E:\New folder mobile\Pictures\facebook\FB_IMG_15018403025371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114800" cy="382088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3962400" cy="4038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মোঃশরিফুল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b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মার্থা লিন্ডষ্ট্রম নূরজাহান বেগম</a:t>
            </a:r>
            <a:r>
              <a:rPr lang="en-S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 উচ্চ বিদ্যালয়,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দাপনাজোর,করটিয়া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বাসাইল,</a:t>
            </a:r>
            <a:endParaRPr lang="en-S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as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টাঙ্গাইল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9ম/10ম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50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Hp\Desktop\IMG_20200428_213208_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3147" y="1371600"/>
            <a:ext cx="3593505" cy="4681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4210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0290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825" y="1676400"/>
            <a:ext cx="4406652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4316873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119562" cy="45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57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953000" y="1524000"/>
            <a:ext cx="3962400" cy="3657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828800"/>
            <a:ext cx="452486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291</TotalTime>
  <Words>370</Words>
  <Application>Microsoft Office PowerPoint</Application>
  <PresentationFormat>On-screen Show (4:3)</PresentationFormat>
  <Paragraphs>54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 আজকের ক্লাসে সবাইকে স্বাগতম</vt:lpstr>
      <vt:lpstr>শিক্ষক পরিচিতি</vt:lpstr>
      <vt:lpstr>পাঠ পরিচিতি</vt:lpstr>
      <vt:lpstr>চিত্র গুলো লক্ষ্য করো</vt:lpstr>
      <vt:lpstr>Slide 5</vt:lpstr>
      <vt:lpstr>Slide 6</vt:lpstr>
      <vt:lpstr>Slide 7</vt:lpstr>
      <vt:lpstr>পাঠ ঘোষণা</vt:lpstr>
      <vt:lpstr>শিখনফল-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আজকের ক্লাসে সবাইকে স্বাগতম</dc:title>
  <dc:creator>Hp</dc:creator>
  <cp:lastModifiedBy>Hp</cp:lastModifiedBy>
  <cp:revision>91</cp:revision>
  <dcterms:created xsi:type="dcterms:W3CDTF">2006-08-16T00:00:00Z</dcterms:created>
  <dcterms:modified xsi:type="dcterms:W3CDTF">2020-11-02T12:34:07Z</dcterms:modified>
</cp:coreProperties>
</file>