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4" r:id="rId2"/>
    <p:sldId id="273" r:id="rId3"/>
    <p:sldId id="261" r:id="rId4"/>
    <p:sldId id="266" r:id="rId5"/>
    <p:sldId id="265" r:id="rId6"/>
    <p:sldId id="264" r:id="rId7"/>
    <p:sldId id="263" r:id="rId8"/>
    <p:sldId id="262" r:id="rId9"/>
    <p:sldId id="256" r:id="rId10"/>
    <p:sldId id="257" r:id="rId11"/>
    <p:sldId id="258" r:id="rId12"/>
    <p:sldId id="259" r:id="rId13"/>
    <p:sldId id="260" r:id="rId14"/>
    <p:sldId id="267" r:id="rId15"/>
    <p:sldId id="268" r:id="rId16"/>
    <p:sldId id="269" r:id="rId17"/>
    <p:sldId id="270" r:id="rId18"/>
    <p:sldId id="271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D7C11F-4594-4B94-9763-B6001EEA13F6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801BAE-7CF7-441A-9A05-4249C561D004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আমাদের</a:t>
          </a:r>
          <a:r>
            <a: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মৌলিক</a:t>
          </a:r>
          <a:r>
            <a: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অধিকার</a:t>
          </a:r>
          <a:endParaRPr lang="en-US" sz="28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4A50334-34D3-4C6B-B632-DBFD259292C2}" type="parTrans" cxnId="{B9856895-6F33-4FE5-9E84-97CEB1017160}">
      <dgm:prSet/>
      <dgm:spPr/>
      <dgm:t>
        <a:bodyPr/>
        <a:lstStyle/>
        <a:p>
          <a:endParaRPr lang="en-US"/>
        </a:p>
      </dgm:t>
    </dgm:pt>
    <dgm:pt modelId="{C4A5C8D6-4B42-4538-A128-2A0BF0C738ED}" type="sibTrans" cxnId="{B9856895-6F33-4FE5-9E84-97CEB1017160}">
      <dgm:prSet/>
      <dgm:spPr/>
      <dgm:t>
        <a:bodyPr/>
        <a:lstStyle/>
        <a:p>
          <a:endParaRPr lang="en-US"/>
        </a:p>
      </dgm:t>
    </dgm:pt>
    <dgm:pt modelId="{92681A0E-A05C-4386-97EC-9F5BD6871CE1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3200" dirty="0" err="1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খাদ্য</a:t>
          </a:r>
          <a:endParaRPr lang="en-US" sz="3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2AB68FC-8767-4267-9599-B81BD2C1DA50}" type="parTrans" cxnId="{FE51DA95-FEF6-409C-AEE7-34DDC86BB3D9}">
      <dgm:prSet/>
      <dgm:spPr/>
      <dgm:t>
        <a:bodyPr/>
        <a:lstStyle/>
        <a:p>
          <a:endParaRPr lang="en-US"/>
        </a:p>
      </dgm:t>
    </dgm:pt>
    <dgm:pt modelId="{BC6FB6D1-3C15-4910-9FBC-CE90ACC40CF4}" type="sibTrans" cxnId="{FE51DA95-FEF6-409C-AEE7-34DDC86BB3D9}">
      <dgm:prSet/>
      <dgm:spPr/>
      <dgm:t>
        <a:bodyPr/>
        <a:lstStyle/>
        <a:p>
          <a:endParaRPr lang="en-US"/>
        </a:p>
      </dgm:t>
    </dgm:pt>
    <dgm:pt modelId="{866D3F38-8967-4AFA-BA67-2013F722103D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3200" dirty="0" err="1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বস্ত্র</a:t>
          </a:r>
          <a:endParaRPr lang="en-US" sz="3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0E29441-E79C-4781-8AA0-90B85AF85BBC}" type="parTrans" cxnId="{8392DC25-6D49-4B9A-B28A-092CE81720F2}">
      <dgm:prSet/>
      <dgm:spPr/>
      <dgm:t>
        <a:bodyPr/>
        <a:lstStyle/>
        <a:p>
          <a:endParaRPr lang="en-US"/>
        </a:p>
      </dgm:t>
    </dgm:pt>
    <dgm:pt modelId="{3A39A03E-54FB-4997-89CB-EBF45A1289C2}" type="sibTrans" cxnId="{8392DC25-6D49-4B9A-B28A-092CE81720F2}">
      <dgm:prSet/>
      <dgm:spPr/>
      <dgm:t>
        <a:bodyPr/>
        <a:lstStyle/>
        <a:p>
          <a:endParaRPr lang="en-US"/>
        </a:p>
      </dgm:t>
    </dgm:pt>
    <dgm:pt modelId="{A130E5B2-DEA6-4F98-9F8F-9DF0C74E8610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3200" dirty="0" err="1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শিক্ষা</a:t>
          </a:r>
          <a:endParaRPr lang="en-US" sz="3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F5D90C1-E652-4B39-BB5E-17CA66B5C6E6}" type="parTrans" cxnId="{BD482D2C-A6F0-4E5C-BE43-978BD94312B1}">
      <dgm:prSet/>
      <dgm:spPr/>
      <dgm:t>
        <a:bodyPr/>
        <a:lstStyle/>
        <a:p>
          <a:endParaRPr lang="en-US"/>
        </a:p>
      </dgm:t>
    </dgm:pt>
    <dgm:pt modelId="{3DFB189E-0DC1-4EE0-9894-EE9CE0731F3A}" type="sibTrans" cxnId="{BD482D2C-A6F0-4E5C-BE43-978BD94312B1}">
      <dgm:prSet/>
      <dgm:spPr/>
      <dgm:t>
        <a:bodyPr/>
        <a:lstStyle/>
        <a:p>
          <a:endParaRPr lang="en-US"/>
        </a:p>
      </dgm:t>
    </dgm:pt>
    <dgm:pt modelId="{A79A4B5D-B91E-48E2-B8AD-3EBAA7000276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2800" dirty="0" err="1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চিকিৎসা</a:t>
          </a:r>
          <a:endParaRPr lang="en-US" sz="28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13A46F1-88F7-46F5-BBF6-0736C864FB5D}" type="parTrans" cxnId="{CEEFC178-2F07-485C-B7A4-30B7842FD4B4}">
      <dgm:prSet/>
      <dgm:spPr/>
      <dgm:t>
        <a:bodyPr/>
        <a:lstStyle/>
        <a:p>
          <a:endParaRPr lang="en-US"/>
        </a:p>
      </dgm:t>
    </dgm:pt>
    <dgm:pt modelId="{7A9DF021-3091-4440-B1F2-8CC7D32C4C33}" type="sibTrans" cxnId="{CEEFC178-2F07-485C-B7A4-30B7842FD4B4}">
      <dgm:prSet/>
      <dgm:spPr/>
      <dgm:t>
        <a:bodyPr/>
        <a:lstStyle/>
        <a:p>
          <a:endParaRPr lang="en-US"/>
        </a:p>
      </dgm:t>
    </dgm:pt>
    <dgm:pt modelId="{9C038CAA-ED00-4C2C-B2B3-5D34AC1E9379}">
      <dgm:prSet phldrT="[Text]" phldr="1"/>
      <dgm:spPr/>
      <dgm:t>
        <a:bodyPr/>
        <a:lstStyle/>
        <a:p>
          <a:endParaRPr lang="en-US"/>
        </a:p>
      </dgm:t>
    </dgm:pt>
    <dgm:pt modelId="{A691E76E-81C7-452C-8F4F-E62E851C122C}" type="parTrans" cxnId="{20F0601F-1033-42A3-B22D-F29B6B5E6E56}">
      <dgm:prSet/>
      <dgm:spPr/>
      <dgm:t>
        <a:bodyPr/>
        <a:lstStyle/>
        <a:p>
          <a:endParaRPr lang="en-US"/>
        </a:p>
      </dgm:t>
    </dgm:pt>
    <dgm:pt modelId="{8E7864FA-9043-4E96-A7EC-44176E3BE546}" type="sibTrans" cxnId="{20F0601F-1033-42A3-B22D-F29B6B5E6E56}">
      <dgm:prSet/>
      <dgm:spPr/>
      <dgm:t>
        <a:bodyPr/>
        <a:lstStyle/>
        <a:p>
          <a:endParaRPr lang="en-US"/>
        </a:p>
      </dgm:t>
    </dgm:pt>
    <dgm:pt modelId="{E654547D-5C54-445D-8B71-9B7839A38C89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2800" dirty="0" err="1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বাসস্থান</a:t>
          </a:r>
          <a:endParaRPr lang="en-US" sz="28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0974513-E2B3-4F9C-AD6E-D37646B283BD}" type="parTrans" cxnId="{9D9DDB6B-3CF0-44D9-9576-5D3C0E78EF20}">
      <dgm:prSet/>
      <dgm:spPr/>
      <dgm:t>
        <a:bodyPr/>
        <a:lstStyle/>
        <a:p>
          <a:endParaRPr lang="en-US"/>
        </a:p>
      </dgm:t>
    </dgm:pt>
    <dgm:pt modelId="{EFB974D6-93CF-4928-8011-22D408A8263B}" type="sibTrans" cxnId="{9D9DDB6B-3CF0-44D9-9576-5D3C0E78EF20}">
      <dgm:prSet/>
      <dgm:spPr/>
      <dgm:t>
        <a:bodyPr/>
        <a:lstStyle/>
        <a:p>
          <a:endParaRPr lang="en-US"/>
        </a:p>
      </dgm:t>
    </dgm:pt>
    <dgm:pt modelId="{5547223E-3051-4189-841B-96495F4E2AEE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2800" dirty="0" err="1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নিরাপত্তা</a:t>
          </a:r>
          <a:endParaRPr lang="en-US" sz="28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23C4265-B201-4379-8F75-09B767A608D8}" type="parTrans" cxnId="{56B9E532-C294-479E-9272-1C3D821D1D3D}">
      <dgm:prSet/>
      <dgm:spPr/>
      <dgm:t>
        <a:bodyPr/>
        <a:lstStyle/>
        <a:p>
          <a:endParaRPr lang="en-US"/>
        </a:p>
      </dgm:t>
    </dgm:pt>
    <dgm:pt modelId="{4D32FA7E-A41D-45D8-AC6F-4EFC24D727C3}" type="sibTrans" cxnId="{56B9E532-C294-479E-9272-1C3D821D1D3D}">
      <dgm:prSet/>
      <dgm:spPr/>
      <dgm:t>
        <a:bodyPr/>
        <a:lstStyle/>
        <a:p>
          <a:endParaRPr lang="en-US"/>
        </a:p>
      </dgm:t>
    </dgm:pt>
    <dgm:pt modelId="{1093F8CC-D612-4B41-969B-B9434C3EE37D}" type="pres">
      <dgm:prSet presAssocID="{F5D7C11F-4594-4B94-9763-B6001EEA13F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74B3AE-923F-4B11-A7AE-09953D1D3471}" type="pres">
      <dgm:prSet presAssocID="{8A801BAE-7CF7-441A-9A05-4249C561D004}" presName="centerShape" presStyleLbl="node0" presStyleIdx="0" presStyleCnt="1" custScaleX="124467" custScaleY="113230"/>
      <dgm:spPr/>
      <dgm:t>
        <a:bodyPr/>
        <a:lstStyle/>
        <a:p>
          <a:endParaRPr lang="en-US"/>
        </a:p>
      </dgm:t>
    </dgm:pt>
    <dgm:pt modelId="{36DBBDA5-5F61-4550-94AC-7DBABA6AB58F}" type="pres">
      <dgm:prSet presAssocID="{A2AB68FC-8767-4267-9599-B81BD2C1DA50}" presName="parTrans" presStyleLbl="sibTrans2D1" presStyleIdx="0" presStyleCnt="6"/>
      <dgm:spPr/>
      <dgm:t>
        <a:bodyPr/>
        <a:lstStyle/>
        <a:p>
          <a:endParaRPr lang="en-US"/>
        </a:p>
      </dgm:t>
    </dgm:pt>
    <dgm:pt modelId="{2B8D8F1E-D42E-4D3A-82C9-E9AC68802948}" type="pres">
      <dgm:prSet presAssocID="{A2AB68FC-8767-4267-9599-B81BD2C1DA50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0CECA860-9C2C-4385-8086-9400AB28DB9B}" type="pres">
      <dgm:prSet presAssocID="{92681A0E-A05C-4386-97EC-9F5BD6871CE1}" presName="node" presStyleLbl="node1" presStyleIdx="0" presStyleCnt="6" custRadScaleRad="990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F9416B-923B-40BF-8C9C-114FE2DE74F1}" type="pres">
      <dgm:prSet presAssocID="{20E29441-E79C-4781-8AA0-90B85AF85BBC}" presName="parTrans" presStyleLbl="sibTrans2D1" presStyleIdx="1" presStyleCnt="6"/>
      <dgm:spPr/>
      <dgm:t>
        <a:bodyPr/>
        <a:lstStyle/>
        <a:p>
          <a:endParaRPr lang="en-US"/>
        </a:p>
      </dgm:t>
    </dgm:pt>
    <dgm:pt modelId="{086EA9E1-B515-4D85-8862-F7F1B05D14B2}" type="pres">
      <dgm:prSet presAssocID="{20E29441-E79C-4781-8AA0-90B85AF85BBC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C0F38B4A-BF4B-4195-8889-22275D3BDCA0}" type="pres">
      <dgm:prSet presAssocID="{866D3F38-8967-4AFA-BA67-2013F722103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EE61D2-5E41-4756-99C8-C14996180437}" type="pres">
      <dgm:prSet presAssocID="{B0974513-E2B3-4F9C-AD6E-D37646B283BD}" presName="parTrans" presStyleLbl="sibTrans2D1" presStyleIdx="2" presStyleCnt="6"/>
      <dgm:spPr/>
      <dgm:t>
        <a:bodyPr/>
        <a:lstStyle/>
        <a:p>
          <a:endParaRPr lang="en-US"/>
        </a:p>
      </dgm:t>
    </dgm:pt>
    <dgm:pt modelId="{76CCB04C-2CAD-4048-8E3A-05FA69C37155}" type="pres">
      <dgm:prSet presAssocID="{B0974513-E2B3-4F9C-AD6E-D37646B283BD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44440C36-FAEB-41F2-BCD9-D7EBE75AFE81}" type="pres">
      <dgm:prSet presAssocID="{E654547D-5C54-445D-8B71-9B7839A38C8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3FF17C-CDE8-42E4-ADFC-9FA5356F04B3}" type="pres">
      <dgm:prSet presAssocID="{3F5D90C1-E652-4B39-BB5E-17CA66B5C6E6}" presName="parTrans" presStyleLbl="sibTrans2D1" presStyleIdx="3" presStyleCnt="6"/>
      <dgm:spPr/>
      <dgm:t>
        <a:bodyPr/>
        <a:lstStyle/>
        <a:p>
          <a:endParaRPr lang="en-US"/>
        </a:p>
      </dgm:t>
    </dgm:pt>
    <dgm:pt modelId="{6A5EE34B-11C0-4587-881C-C313FE344FA3}" type="pres">
      <dgm:prSet presAssocID="{3F5D90C1-E652-4B39-BB5E-17CA66B5C6E6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293EEAFF-FB69-446A-BFB9-566D97AB15F3}" type="pres">
      <dgm:prSet presAssocID="{A130E5B2-DEA6-4F98-9F8F-9DF0C74E861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C444FE-1129-4F3D-B33F-F7F82D93CA9B}" type="pres">
      <dgm:prSet presAssocID="{E13A46F1-88F7-46F5-BBF6-0736C864FB5D}" presName="parTrans" presStyleLbl="sibTrans2D1" presStyleIdx="4" presStyleCnt="6"/>
      <dgm:spPr/>
      <dgm:t>
        <a:bodyPr/>
        <a:lstStyle/>
        <a:p>
          <a:endParaRPr lang="en-US"/>
        </a:p>
      </dgm:t>
    </dgm:pt>
    <dgm:pt modelId="{1464E38C-E5D9-46BC-BD77-51936CA669DE}" type="pres">
      <dgm:prSet presAssocID="{E13A46F1-88F7-46F5-BBF6-0736C864FB5D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247F1AD8-3C8D-4B99-BEDE-730FA361A4D3}" type="pres">
      <dgm:prSet presAssocID="{A79A4B5D-B91E-48E2-B8AD-3EBAA700027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BCF5B-0F00-402D-BE12-0F1273174396}" type="pres">
      <dgm:prSet presAssocID="{723C4265-B201-4379-8F75-09B767A608D8}" presName="parTrans" presStyleLbl="sibTrans2D1" presStyleIdx="5" presStyleCnt="6"/>
      <dgm:spPr/>
      <dgm:t>
        <a:bodyPr/>
        <a:lstStyle/>
        <a:p>
          <a:endParaRPr lang="en-US"/>
        </a:p>
      </dgm:t>
    </dgm:pt>
    <dgm:pt modelId="{23187E5B-6C67-4524-B57A-889D19E920BD}" type="pres">
      <dgm:prSet presAssocID="{723C4265-B201-4379-8F75-09B767A608D8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783C890C-3DCC-485B-AEE8-D3AA10EE01C8}" type="pres">
      <dgm:prSet presAssocID="{5547223E-3051-4189-841B-96495F4E2AE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9DDB6B-3CF0-44D9-9576-5D3C0E78EF20}" srcId="{8A801BAE-7CF7-441A-9A05-4249C561D004}" destId="{E654547D-5C54-445D-8B71-9B7839A38C89}" srcOrd="2" destOrd="0" parTransId="{B0974513-E2B3-4F9C-AD6E-D37646B283BD}" sibTransId="{EFB974D6-93CF-4928-8011-22D408A8263B}"/>
    <dgm:cxn modelId="{FE51DA95-FEF6-409C-AEE7-34DDC86BB3D9}" srcId="{8A801BAE-7CF7-441A-9A05-4249C561D004}" destId="{92681A0E-A05C-4386-97EC-9F5BD6871CE1}" srcOrd="0" destOrd="0" parTransId="{A2AB68FC-8767-4267-9599-B81BD2C1DA50}" sibTransId="{BC6FB6D1-3C15-4910-9FBC-CE90ACC40CF4}"/>
    <dgm:cxn modelId="{765813F5-38DC-46F0-9F6B-63E93D06721A}" type="presOf" srcId="{F5D7C11F-4594-4B94-9763-B6001EEA13F6}" destId="{1093F8CC-D612-4B41-969B-B9434C3EE37D}" srcOrd="0" destOrd="0" presId="urn:microsoft.com/office/officeart/2005/8/layout/radial5"/>
    <dgm:cxn modelId="{9BDA8EEB-9074-4019-9A45-4F989A6FE96C}" type="presOf" srcId="{3F5D90C1-E652-4B39-BB5E-17CA66B5C6E6}" destId="{6A5EE34B-11C0-4587-881C-C313FE344FA3}" srcOrd="1" destOrd="0" presId="urn:microsoft.com/office/officeart/2005/8/layout/radial5"/>
    <dgm:cxn modelId="{DF51CF0F-53AD-419A-8E64-985BB7E1A7D3}" type="presOf" srcId="{8A801BAE-7CF7-441A-9A05-4249C561D004}" destId="{D574B3AE-923F-4B11-A7AE-09953D1D3471}" srcOrd="0" destOrd="0" presId="urn:microsoft.com/office/officeart/2005/8/layout/radial5"/>
    <dgm:cxn modelId="{0B198BD3-3292-404C-BC15-C474365FFAC0}" type="presOf" srcId="{20E29441-E79C-4781-8AA0-90B85AF85BBC}" destId="{086EA9E1-B515-4D85-8862-F7F1B05D14B2}" srcOrd="1" destOrd="0" presId="urn:microsoft.com/office/officeart/2005/8/layout/radial5"/>
    <dgm:cxn modelId="{003B9C11-C3E3-4F04-A22E-9A4A7E896BAC}" type="presOf" srcId="{E13A46F1-88F7-46F5-BBF6-0736C864FB5D}" destId="{EBC444FE-1129-4F3D-B33F-F7F82D93CA9B}" srcOrd="0" destOrd="0" presId="urn:microsoft.com/office/officeart/2005/8/layout/radial5"/>
    <dgm:cxn modelId="{652D902D-8194-454D-A564-21DBD69B11E6}" type="presOf" srcId="{B0974513-E2B3-4F9C-AD6E-D37646B283BD}" destId="{29EE61D2-5E41-4756-99C8-C14996180437}" srcOrd="0" destOrd="0" presId="urn:microsoft.com/office/officeart/2005/8/layout/radial5"/>
    <dgm:cxn modelId="{521FA477-6121-4F2E-B518-DF9AE20A68A6}" type="presOf" srcId="{E654547D-5C54-445D-8B71-9B7839A38C89}" destId="{44440C36-FAEB-41F2-BCD9-D7EBE75AFE81}" srcOrd="0" destOrd="0" presId="urn:microsoft.com/office/officeart/2005/8/layout/radial5"/>
    <dgm:cxn modelId="{5F7D6B72-82C3-46D5-9914-A7DA9941BCA9}" type="presOf" srcId="{723C4265-B201-4379-8F75-09B767A608D8}" destId="{23187E5B-6C67-4524-B57A-889D19E920BD}" srcOrd="1" destOrd="0" presId="urn:microsoft.com/office/officeart/2005/8/layout/radial5"/>
    <dgm:cxn modelId="{BD482D2C-A6F0-4E5C-BE43-978BD94312B1}" srcId="{8A801BAE-7CF7-441A-9A05-4249C561D004}" destId="{A130E5B2-DEA6-4F98-9F8F-9DF0C74E8610}" srcOrd="3" destOrd="0" parTransId="{3F5D90C1-E652-4B39-BB5E-17CA66B5C6E6}" sibTransId="{3DFB189E-0DC1-4EE0-9894-EE9CE0731F3A}"/>
    <dgm:cxn modelId="{14441FED-82E3-4C4C-9FD9-42C3F681700E}" type="presOf" srcId="{723C4265-B201-4379-8F75-09B767A608D8}" destId="{56CBCF5B-0F00-402D-BE12-0F1273174396}" srcOrd="0" destOrd="0" presId="urn:microsoft.com/office/officeart/2005/8/layout/radial5"/>
    <dgm:cxn modelId="{CDFA0CD8-3545-4085-A8E0-2EE0BBD7E81C}" type="presOf" srcId="{A79A4B5D-B91E-48E2-B8AD-3EBAA7000276}" destId="{247F1AD8-3C8D-4B99-BEDE-730FA361A4D3}" srcOrd="0" destOrd="0" presId="urn:microsoft.com/office/officeart/2005/8/layout/radial5"/>
    <dgm:cxn modelId="{7F5374CB-BEC5-4EAF-A3DA-D42CAC09A667}" type="presOf" srcId="{A130E5B2-DEA6-4F98-9F8F-9DF0C74E8610}" destId="{293EEAFF-FB69-446A-BFB9-566D97AB15F3}" srcOrd="0" destOrd="0" presId="urn:microsoft.com/office/officeart/2005/8/layout/radial5"/>
    <dgm:cxn modelId="{D7477730-1F51-4748-9DB9-62507166010C}" type="presOf" srcId="{20E29441-E79C-4781-8AA0-90B85AF85BBC}" destId="{D6F9416B-923B-40BF-8C9C-114FE2DE74F1}" srcOrd="0" destOrd="0" presId="urn:microsoft.com/office/officeart/2005/8/layout/radial5"/>
    <dgm:cxn modelId="{F83447B9-ECBB-46AF-A146-579FB4CEBB09}" type="presOf" srcId="{A2AB68FC-8767-4267-9599-B81BD2C1DA50}" destId="{2B8D8F1E-D42E-4D3A-82C9-E9AC68802948}" srcOrd="1" destOrd="0" presId="urn:microsoft.com/office/officeart/2005/8/layout/radial5"/>
    <dgm:cxn modelId="{56B9E532-C294-479E-9272-1C3D821D1D3D}" srcId="{8A801BAE-7CF7-441A-9A05-4249C561D004}" destId="{5547223E-3051-4189-841B-96495F4E2AEE}" srcOrd="5" destOrd="0" parTransId="{723C4265-B201-4379-8F75-09B767A608D8}" sibTransId="{4D32FA7E-A41D-45D8-AC6F-4EFC24D727C3}"/>
    <dgm:cxn modelId="{E7307737-F54F-401D-8487-7A987546C524}" type="presOf" srcId="{5547223E-3051-4189-841B-96495F4E2AEE}" destId="{783C890C-3DCC-485B-AEE8-D3AA10EE01C8}" srcOrd="0" destOrd="0" presId="urn:microsoft.com/office/officeart/2005/8/layout/radial5"/>
    <dgm:cxn modelId="{80E19DF3-1386-4F94-B98B-05CC68D36F70}" type="presOf" srcId="{A2AB68FC-8767-4267-9599-B81BD2C1DA50}" destId="{36DBBDA5-5F61-4550-94AC-7DBABA6AB58F}" srcOrd="0" destOrd="0" presId="urn:microsoft.com/office/officeart/2005/8/layout/radial5"/>
    <dgm:cxn modelId="{8637DB53-4B8C-43B7-9B52-610CA168EE2D}" type="presOf" srcId="{866D3F38-8967-4AFA-BA67-2013F722103D}" destId="{C0F38B4A-BF4B-4195-8889-22275D3BDCA0}" srcOrd="0" destOrd="0" presId="urn:microsoft.com/office/officeart/2005/8/layout/radial5"/>
    <dgm:cxn modelId="{C7009BF0-512C-4DBD-A830-3DE7821083B4}" type="presOf" srcId="{B0974513-E2B3-4F9C-AD6E-D37646B283BD}" destId="{76CCB04C-2CAD-4048-8E3A-05FA69C37155}" srcOrd="1" destOrd="0" presId="urn:microsoft.com/office/officeart/2005/8/layout/radial5"/>
    <dgm:cxn modelId="{B9856895-6F33-4FE5-9E84-97CEB1017160}" srcId="{F5D7C11F-4594-4B94-9763-B6001EEA13F6}" destId="{8A801BAE-7CF7-441A-9A05-4249C561D004}" srcOrd="0" destOrd="0" parTransId="{04A50334-34D3-4C6B-B632-DBFD259292C2}" sibTransId="{C4A5C8D6-4B42-4538-A128-2A0BF0C738ED}"/>
    <dgm:cxn modelId="{20F0601F-1033-42A3-B22D-F29B6B5E6E56}" srcId="{F5D7C11F-4594-4B94-9763-B6001EEA13F6}" destId="{9C038CAA-ED00-4C2C-B2B3-5D34AC1E9379}" srcOrd="1" destOrd="0" parTransId="{A691E76E-81C7-452C-8F4F-E62E851C122C}" sibTransId="{8E7864FA-9043-4E96-A7EC-44176E3BE546}"/>
    <dgm:cxn modelId="{33A53818-53BD-461E-90DD-B51F4C1E0878}" type="presOf" srcId="{E13A46F1-88F7-46F5-BBF6-0736C864FB5D}" destId="{1464E38C-E5D9-46BC-BD77-51936CA669DE}" srcOrd="1" destOrd="0" presId="urn:microsoft.com/office/officeart/2005/8/layout/radial5"/>
    <dgm:cxn modelId="{0806D97A-A4A5-4D1C-95F8-D30412FDD72F}" type="presOf" srcId="{3F5D90C1-E652-4B39-BB5E-17CA66B5C6E6}" destId="{953FF17C-CDE8-42E4-ADFC-9FA5356F04B3}" srcOrd="0" destOrd="0" presId="urn:microsoft.com/office/officeart/2005/8/layout/radial5"/>
    <dgm:cxn modelId="{8392DC25-6D49-4B9A-B28A-092CE81720F2}" srcId="{8A801BAE-7CF7-441A-9A05-4249C561D004}" destId="{866D3F38-8967-4AFA-BA67-2013F722103D}" srcOrd="1" destOrd="0" parTransId="{20E29441-E79C-4781-8AA0-90B85AF85BBC}" sibTransId="{3A39A03E-54FB-4997-89CB-EBF45A1289C2}"/>
    <dgm:cxn modelId="{CEEFC178-2F07-485C-B7A4-30B7842FD4B4}" srcId="{8A801BAE-7CF7-441A-9A05-4249C561D004}" destId="{A79A4B5D-B91E-48E2-B8AD-3EBAA7000276}" srcOrd="4" destOrd="0" parTransId="{E13A46F1-88F7-46F5-BBF6-0736C864FB5D}" sibTransId="{7A9DF021-3091-4440-B1F2-8CC7D32C4C33}"/>
    <dgm:cxn modelId="{F588FE5A-7F6D-41F9-BCE4-65380D1E6225}" type="presOf" srcId="{92681A0E-A05C-4386-97EC-9F5BD6871CE1}" destId="{0CECA860-9C2C-4385-8086-9400AB28DB9B}" srcOrd="0" destOrd="0" presId="urn:microsoft.com/office/officeart/2005/8/layout/radial5"/>
    <dgm:cxn modelId="{DA505EFA-AC96-49AD-B6FB-F8F3A914371E}" type="presParOf" srcId="{1093F8CC-D612-4B41-969B-B9434C3EE37D}" destId="{D574B3AE-923F-4B11-A7AE-09953D1D3471}" srcOrd="0" destOrd="0" presId="urn:microsoft.com/office/officeart/2005/8/layout/radial5"/>
    <dgm:cxn modelId="{99A41587-B2AB-471D-975E-82A5E43A59A9}" type="presParOf" srcId="{1093F8CC-D612-4B41-969B-B9434C3EE37D}" destId="{36DBBDA5-5F61-4550-94AC-7DBABA6AB58F}" srcOrd="1" destOrd="0" presId="urn:microsoft.com/office/officeart/2005/8/layout/radial5"/>
    <dgm:cxn modelId="{388BAE90-49E7-4772-9BDB-68D51A2726AB}" type="presParOf" srcId="{36DBBDA5-5F61-4550-94AC-7DBABA6AB58F}" destId="{2B8D8F1E-D42E-4D3A-82C9-E9AC68802948}" srcOrd="0" destOrd="0" presId="urn:microsoft.com/office/officeart/2005/8/layout/radial5"/>
    <dgm:cxn modelId="{7CE0B1E1-AC41-4539-B3FE-2D9A0C466546}" type="presParOf" srcId="{1093F8CC-D612-4B41-969B-B9434C3EE37D}" destId="{0CECA860-9C2C-4385-8086-9400AB28DB9B}" srcOrd="2" destOrd="0" presId="urn:microsoft.com/office/officeart/2005/8/layout/radial5"/>
    <dgm:cxn modelId="{78356E72-550C-4238-80BE-2F5B0C6FAB88}" type="presParOf" srcId="{1093F8CC-D612-4B41-969B-B9434C3EE37D}" destId="{D6F9416B-923B-40BF-8C9C-114FE2DE74F1}" srcOrd="3" destOrd="0" presId="urn:microsoft.com/office/officeart/2005/8/layout/radial5"/>
    <dgm:cxn modelId="{E5417B8D-0B76-4C33-AA4D-CF57E30ECDED}" type="presParOf" srcId="{D6F9416B-923B-40BF-8C9C-114FE2DE74F1}" destId="{086EA9E1-B515-4D85-8862-F7F1B05D14B2}" srcOrd="0" destOrd="0" presId="urn:microsoft.com/office/officeart/2005/8/layout/radial5"/>
    <dgm:cxn modelId="{78A62302-8C96-4C00-8364-BC5EC18281B2}" type="presParOf" srcId="{1093F8CC-D612-4B41-969B-B9434C3EE37D}" destId="{C0F38B4A-BF4B-4195-8889-22275D3BDCA0}" srcOrd="4" destOrd="0" presId="urn:microsoft.com/office/officeart/2005/8/layout/radial5"/>
    <dgm:cxn modelId="{5362E80F-BA9E-449B-9C3D-5B6D4C62AE0C}" type="presParOf" srcId="{1093F8CC-D612-4B41-969B-B9434C3EE37D}" destId="{29EE61D2-5E41-4756-99C8-C14996180437}" srcOrd="5" destOrd="0" presId="urn:microsoft.com/office/officeart/2005/8/layout/radial5"/>
    <dgm:cxn modelId="{B18F8B2C-FD73-4BCF-ACC5-1C4E179EF35F}" type="presParOf" srcId="{29EE61D2-5E41-4756-99C8-C14996180437}" destId="{76CCB04C-2CAD-4048-8E3A-05FA69C37155}" srcOrd="0" destOrd="0" presId="urn:microsoft.com/office/officeart/2005/8/layout/radial5"/>
    <dgm:cxn modelId="{EB4D44C7-2A40-4BC4-B82A-31835D6B6707}" type="presParOf" srcId="{1093F8CC-D612-4B41-969B-B9434C3EE37D}" destId="{44440C36-FAEB-41F2-BCD9-D7EBE75AFE81}" srcOrd="6" destOrd="0" presId="urn:microsoft.com/office/officeart/2005/8/layout/radial5"/>
    <dgm:cxn modelId="{D0EFEFD6-A385-443A-9AB7-BDABB1BC7FD7}" type="presParOf" srcId="{1093F8CC-D612-4B41-969B-B9434C3EE37D}" destId="{953FF17C-CDE8-42E4-ADFC-9FA5356F04B3}" srcOrd="7" destOrd="0" presId="urn:microsoft.com/office/officeart/2005/8/layout/radial5"/>
    <dgm:cxn modelId="{0A9C5685-8E5E-44BC-8B10-11574CCC98AB}" type="presParOf" srcId="{953FF17C-CDE8-42E4-ADFC-9FA5356F04B3}" destId="{6A5EE34B-11C0-4587-881C-C313FE344FA3}" srcOrd="0" destOrd="0" presId="urn:microsoft.com/office/officeart/2005/8/layout/radial5"/>
    <dgm:cxn modelId="{60A8CBA2-CA4F-4032-BE60-D5FC8E11CFC5}" type="presParOf" srcId="{1093F8CC-D612-4B41-969B-B9434C3EE37D}" destId="{293EEAFF-FB69-446A-BFB9-566D97AB15F3}" srcOrd="8" destOrd="0" presId="urn:microsoft.com/office/officeart/2005/8/layout/radial5"/>
    <dgm:cxn modelId="{90DF190C-0DE0-4E40-85A0-BFBBD76A7B06}" type="presParOf" srcId="{1093F8CC-D612-4B41-969B-B9434C3EE37D}" destId="{EBC444FE-1129-4F3D-B33F-F7F82D93CA9B}" srcOrd="9" destOrd="0" presId="urn:microsoft.com/office/officeart/2005/8/layout/radial5"/>
    <dgm:cxn modelId="{4BA71963-F987-481C-B4F4-F6A06CEE7DB2}" type="presParOf" srcId="{EBC444FE-1129-4F3D-B33F-F7F82D93CA9B}" destId="{1464E38C-E5D9-46BC-BD77-51936CA669DE}" srcOrd="0" destOrd="0" presId="urn:microsoft.com/office/officeart/2005/8/layout/radial5"/>
    <dgm:cxn modelId="{140ABC93-CF7D-40A3-AEC0-7A5F48B56F19}" type="presParOf" srcId="{1093F8CC-D612-4B41-969B-B9434C3EE37D}" destId="{247F1AD8-3C8D-4B99-BEDE-730FA361A4D3}" srcOrd="10" destOrd="0" presId="urn:microsoft.com/office/officeart/2005/8/layout/radial5"/>
    <dgm:cxn modelId="{9FE3700B-03E8-4C46-8594-9614A8031ABE}" type="presParOf" srcId="{1093F8CC-D612-4B41-969B-B9434C3EE37D}" destId="{56CBCF5B-0F00-402D-BE12-0F1273174396}" srcOrd="11" destOrd="0" presId="urn:microsoft.com/office/officeart/2005/8/layout/radial5"/>
    <dgm:cxn modelId="{87D2282E-8CD8-4E48-B53B-A68186A1EE5C}" type="presParOf" srcId="{56CBCF5B-0F00-402D-BE12-0F1273174396}" destId="{23187E5B-6C67-4524-B57A-889D19E920BD}" srcOrd="0" destOrd="0" presId="urn:microsoft.com/office/officeart/2005/8/layout/radial5"/>
    <dgm:cxn modelId="{AAC1F1B4-75C1-4502-B4D2-A2216807B296}" type="presParOf" srcId="{1093F8CC-D612-4B41-969B-B9434C3EE37D}" destId="{783C890C-3DCC-485B-AEE8-D3AA10EE01C8}" srcOrd="12" destOrd="0" presId="urn:microsoft.com/office/officeart/2005/8/layout/radial5"/>
  </dgm:cxnLst>
  <dgm:bg/>
  <dgm:whole>
    <a:ln w="3810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74B3AE-923F-4B11-A7AE-09953D1D3471}">
      <dsp:nvSpPr>
        <dsp:cNvPr id="0" name=""/>
        <dsp:cNvSpPr/>
      </dsp:nvSpPr>
      <dsp:spPr>
        <a:xfrm>
          <a:off x="3525657" y="1924399"/>
          <a:ext cx="1792503" cy="1630674"/>
        </a:xfrm>
        <a:prstGeom prst="ellips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আমাদের</a:t>
          </a:r>
          <a:r>
            <a:rPr lang="en-US" sz="2800" kern="1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মৌলিক</a:t>
          </a:r>
          <a:r>
            <a:rPr lang="en-US" sz="2800" kern="1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অধিকার</a:t>
          </a:r>
          <a:endParaRPr lang="en-US" sz="2800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88163" y="2163206"/>
        <a:ext cx="1267491" cy="1153060"/>
      </dsp:txXfrm>
    </dsp:sp>
    <dsp:sp modelId="{36DBBDA5-5F61-4550-94AC-7DBABA6AB58F}">
      <dsp:nvSpPr>
        <dsp:cNvPr id="0" name=""/>
        <dsp:cNvSpPr/>
      </dsp:nvSpPr>
      <dsp:spPr>
        <a:xfrm rot="16200000">
          <a:off x="4299698" y="1455906"/>
          <a:ext cx="244420" cy="4896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4336361" y="1590499"/>
        <a:ext cx="171094" cy="293788"/>
      </dsp:txXfrm>
    </dsp:sp>
    <dsp:sp modelId="{0CECA860-9C2C-4385-8086-9400AB28DB9B}">
      <dsp:nvSpPr>
        <dsp:cNvPr id="0" name=""/>
        <dsp:cNvSpPr/>
      </dsp:nvSpPr>
      <dsp:spPr>
        <a:xfrm>
          <a:off x="3701837" y="23084"/>
          <a:ext cx="1440143" cy="1440143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খাদ্য</a:t>
          </a:r>
          <a:endParaRPr lang="en-US" sz="3200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12741" y="233988"/>
        <a:ext cx="1018335" cy="1018335"/>
      </dsp:txXfrm>
    </dsp:sp>
    <dsp:sp modelId="{D6F9416B-923B-40BF-8C9C-114FE2DE74F1}">
      <dsp:nvSpPr>
        <dsp:cNvPr id="0" name=""/>
        <dsp:cNvSpPr/>
      </dsp:nvSpPr>
      <dsp:spPr>
        <a:xfrm rot="19800000">
          <a:off x="5243966" y="1955813"/>
          <a:ext cx="223376" cy="4896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5248455" y="2070496"/>
        <a:ext cx="156363" cy="293788"/>
      </dsp:txXfrm>
    </dsp:sp>
    <dsp:sp modelId="{C0F38B4A-BF4B-4195-8889-22275D3BDCA0}">
      <dsp:nvSpPr>
        <dsp:cNvPr id="0" name=""/>
        <dsp:cNvSpPr/>
      </dsp:nvSpPr>
      <dsp:spPr>
        <a:xfrm>
          <a:off x="5447157" y="1012003"/>
          <a:ext cx="1440143" cy="1440143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বস্ত্র</a:t>
          </a:r>
          <a:endParaRPr lang="en-US" sz="3200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58061" y="1222907"/>
        <a:ext cx="1018335" cy="1018335"/>
      </dsp:txXfrm>
    </dsp:sp>
    <dsp:sp modelId="{29EE61D2-5E41-4756-99C8-C14996180437}">
      <dsp:nvSpPr>
        <dsp:cNvPr id="0" name=""/>
        <dsp:cNvSpPr/>
      </dsp:nvSpPr>
      <dsp:spPr>
        <a:xfrm rot="1800000">
          <a:off x="5243966" y="3034010"/>
          <a:ext cx="223376" cy="4896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5248455" y="3115187"/>
        <a:ext cx="156363" cy="293788"/>
      </dsp:txXfrm>
    </dsp:sp>
    <dsp:sp modelId="{44440C36-FAEB-41F2-BCD9-D7EBE75AFE81}">
      <dsp:nvSpPr>
        <dsp:cNvPr id="0" name=""/>
        <dsp:cNvSpPr/>
      </dsp:nvSpPr>
      <dsp:spPr>
        <a:xfrm>
          <a:off x="5447157" y="3027326"/>
          <a:ext cx="1440143" cy="1440143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বাসস্থান</a:t>
          </a:r>
          <a:endParaRPr lang="en-US" sz="2800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58061" y="3238230"/>
        <a:ext cx="1018335" cy="1018335"/>
      </dsp:txXfrm>
    </dsp:sp>
    <dsp:sp modelId="{953FF17C-CDE8-42E4-ADFC-9FA5356F04B3}">
      <dsp:nvSpPr>
        <dsp:cNvPr id="0" name=""/>
        <dsp:cNvSpPr/>
      </dsp:nvSpPr>
      <dsp:spPr>
        <a:xfrm rot="5400000">
          <a:off x="4294731" y="3543007"/>
          <a:ext cx="254354" cy="4896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4332884" y="3602784"/>
        <a:ext cx="178048" cy="293788"/>
      </dsp:txXfrm>
    </dsp:sp>
    <dsp:sp modelId="{293EEAFF-FB69-446A-BFB9-566D97AB15F3}">
      <dsp:nvSpPr>
        <dsp:cNvPr id="0" name=""/>
        <dsp:cNvSpPr/>
      </dsp:nvSpPr>
      <dsp:spPr>
        <a:xfrm>
          <a:off x="3701837" y="4034987"/>
          <a:ext cx="1440143" cy="1440143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শিক্ষা</a:t>
          </a:r>
          <a:endParaRPr lang="en-US" sz="3200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12741" y="4245891"/>
        <a:ext cx="1018335" cy="1018335"/>
      </dsp:txXfrm>
    </dsp:sp>
    <dsp:sp modelId="{EBC444FE-1129-4F3D-B33F-F7F82D93CA9B}">
      <dsp:nvSpPr>
        <dsp:cNvPr id="0" name=""/>
        <dsp:cNvSpPr/>
      </dsp:nvSpPr>
      <dsp:spPr>
        <a:xfrm rot="9000000">
          <a:off x="3376475" y="3034010"/>
          <a:ext cx="223376" cy="4896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3438999" y="3115187"/>
        <a:ext cx="156363" cy="293788"/>
      </dsp:txXfrm>
    </dsp:sp>
    <dsp:sp modelId="{247F1AD8-3C8D-4B99-BEDE-730FA361A4D3}">
      <dsp:nvSpPr>
        <dsp:cNvPr id="0" name=""/>
        <dsp:cNvSpPr/>
      </dsp:nvSpPr>
      <dsp:spPr>
        <a:xfrm>
          <a:off x="1956516" y="3027326"/>
          <a:ext cx="1440143" cy="1440143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চিকিৎসা</a:t>
          </a:r>
          <a:endParaRPr lang="en-US" sz="2800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67420" y="3238230"/>
        <a:ext cx="1018335" cy="1018335"/>
      </dsp:txXfrm>
    </dsp:sp>
    <dsp:sp modelId="{56CBCF5B-0F00-402D-BE12-0F1273174396}">
      <dsp:nvSpPr>
        <dsp:cNvPr id="0" name=""/>
        <dsp:cNvSpPr/>
      </dsp:nvSpPr>
      <dsp:spPr>
        <a:xfrm rot="12600000">
          <a:off x="3376475" y="1955813"/>
          <a:ext cx="223376" cy="4896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3438999" y="2070496"/>
        <a:ext cx="156363" cy="293788"/>
      </dsp:txXfrm>
    </dsp:sp>
    <dsp:sp modelId="{783C890C-3DCC-485B-AEE8-D3AA10EE01C8}">
      <dsp:nvSpPr>
        <dsp:cNvPr id="0" name=""/>
        <dsp:cNvSpPr/>
      </dsp:nvSpPr>
      <dsp:spPr>
        <a:xfrm>
          <a:off x="1956516" y="1012003"/>
          <a:ext cx="1440143" cy="1440143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নিরাপত্তা</a:t>
          </a:r>
          <a:endParaRPr lang="en-US" sz="2800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67420" y="1222907"/>
        <a:ext cx="1018335" cy="10183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481D1-5C9F-4335-A315-ECE7B139B2C8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1819E-2D81-423A-8B15-7EA1E1CA2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926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1819E-2D81-423A-8B15-7EA1E1CA25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347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FD51F-948B-419F-A98B-1A220971B84E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1EE5-D4D2-46F0-B9A0-E44D06F90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07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FD51F-948B-419F-A98B-1A220971B84E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1EE5-D4D2-46F0-B9A0-E44D06F90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73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FD51F-948B-419F-A98B-1A220971B84E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1EE5-D4D2-46F0-B9A0-E44D06F90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519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FD51F-948B-419F-A98B-1A220971B84E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1EE5-D4D2-46F0-B9A0-E44D06F90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0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FD51F-948B-419F-A98B-1A220971B84E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1EE5-D4D2-46F0-B9A0-E44D06F90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62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FD51F-948B-419F-A98B-1A220971B84E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1EE5-D4D2-46F0-B9A0-E44D06F90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85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FD51F-948B-419F-A98B-1A220971B84E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1EE5-D4D2-46F0-B9A0-E44D06F90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98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FD51F-948B-419F-A98B-1A220971B84E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1EE5-D4D2-46F0-B9A0-E44D06F90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092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FD51F-948B-419F-A98B-1A220971B84E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1EE5-D4D2-46F0-B9A0-E44D06F90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2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FD51F-948B-419F-A98B-1A220971B84E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1EE5-D4D2-46F0-B9A0-E44D06F90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38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FD51F-948B-419F-A98B-1A220971B84E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1EE5-D4D2-46F0-B9A0-E44D06F90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69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FD51F-948B-419F-A98B-1A220971B84E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91EE5-D4D2-46F0-B9A0-E44D06F90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7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4419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491" y="857250"/>
            <a:ext cx="825961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839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4419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9999" y="5566735"/>
            <a:ext cx="9933709" cy="769441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বেঁচে থাকার জন্য আমাদের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বাসস্থানের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91708" y="563418"/>
            <a:ext cx="4433454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বোঝার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490" y="2210425"/>
            <a:ext cx="3099233" cy="26201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123" y="2210425"/>
            <a:ext cx="3151404" cy="26201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64" y="2210425"/>
            <a:ext cx="3046196" cy="269701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93102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4419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9889" y="5597557"/>
            <a:ext cx="9790547" cy="769441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বেঁচে থাকার জন্য আমাদের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চিকিৎসার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91708" y="563418"/>
            <a:ext cx="4433454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বোঝার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3" y="2286576"/>
            <a:ext cx="3419042" cy="25255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071" y="2286576"/>
            <a:ext cx="3232727" cy="25255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162" y="2286575"/>
            <a:ext cx="2913856" cy="252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5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4419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9889" y="5597557"/>
            <a:ext cx="9790547" cy="769441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বেঁচে থাকার জন্য আমাদের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91708" y="563418"/>
            <a:ext cx="4433454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বোঝার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289" y="2234421"/>
            <a:ext cx="3036166" cy="2676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521" y="2234422"/>
            <a:ext cx="3085234" cy="26765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03" y="2234422"/>
            <a:ext cx="3570721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7915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4419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9889" y="5597557"/>
            <a:ext cx="9790547" cy="769441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বেঁচে থাকার জন্য আমাদের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নিরাপত্তার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91708" y="563418"/>
            <a:ext cx="4433454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বোঝার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03E61D-7BA4-4C4D-BB14-9EE9CD80F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29" y="2141840"/>
            <a:ext cx="3326297" cy="2750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076" y="2141840"/>
            <a:ext cx="3134586" cy="275005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26" y="2141840"/>
            <a:ext cx="3028950" cy="275005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516994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4419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90865802"/>
              </p:ext>
            </p:extLst>
          </p:nvPr>
        </p:nvGraphicFramePr>
        <p:xfrm>
          <a:off x="1674092" y="945858"/>
          <a:ext cx="8843818" cy="5479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89910" y="361083"/>
            <a:ext cx="812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নেয়া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যাক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5268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74B3AE-923F-4B11-A7AE-09953D1D34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D574B3AE-923F-4B11-A7AE-09953D1D34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6DBBDA5-5F61-4550-94AC-7DBABA6AB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36DBBDA5-5F61-4550-94AC-7DBABA6AB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ECA860-9C2C-4385-8086-9400AB28D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0CECA860-9C2C-4385-8086-9400AB28DB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F9416B-923B-40BF-8C9C-114FE2DE7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D6F9416B-923B-40BF-8C9C-114FE2DE74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F38B4A-BF4B-4195-8889-22275D3BDC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C0F38B4A-BF4B-4195-8889-22275D3BDC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9EE61D2-5E41-4756-99C8-C149961804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29EE61D2-5E41-4756-99C8-C149961804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440C36-FAEB-41F2-BCD9-D7EBE75AFE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44440C36-FAEB-41F2-BCD9-D7EBE75AFE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53FF17C-CDE8-42E4-ADFC-9FA5356F04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953FF17C-CDE8-42E4-ADFC-9FA5356F04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93EEAFF-FB69-446A-BFB9-566D97AB15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3">
                                            <p:graphicEl>
                                              <a:dgm id="{293EEAFF-FB69-446A-BFB9-566D97AB15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C444FE-1129-4F3D-B33F-F7F82D93C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3">
                                            <p:graphicEl>
                                              <a:dgm id="{EBC444FE-1129-4F3D-B33F-F7F82D93CA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47F1AD8-3C8D-4B99-BEDE-730FA361A4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3">
                                            <p:graphicEl>
                                              <a:dgm id="{247F1AD8-3C8D-4B99-BEDE-730FA361A4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CBCF5B-0F00-402D-BE12-0F1273174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3">
                                            <p:graphicEl>
                                              <a:dgm id="{56CBCF5B-0F00-402D-BE12-0F12731743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3C890C-3DCC-485B-AEE8-D3AA10EE01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3">
                                            <p:graphicEl>
                                              <a:dgm id="{783C890C-3DCC-485B-AEE8-D3AA10EE01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4419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21346" y="523518"/>
            <a:ext cx="7458364" cy="769441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সংযোগ</a:t>
            </a:r>
            <a:endParaRPr lang="en-US" sz="4400" u="sng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027" y="1440873"/>
            <a:ext cx="4865947" cy="479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817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4419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12291" y="3138150"/>
            <a:ext cx="2478974" cy="24682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মৌলিক অধিকার খাদ্য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535635" y="1998850"/>
            <a:ext cx="2820650" cy="3569931"/>
            <a:chOff x="3157930" y="1293129"/>
            <a:chExt cx="2820650" cy="3569931"/>
          </a:xfrm>
        </p:grpSpPr>
        <p:sp>
          <p:nvSpPr>
            <p:cNvPr id="10" name="Rectangle 9"/>
            <p:cNvSpPr/>
            <p:nvPr/>
          </p:nvSpPr>
          <p:spPr>
            <a:xfrm>
              <a:off x="3157930" y="1905000"/>
              <a:ext cx="2820650" cy="295806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276600" y="1293129"/>
              <a:ext cx="2438400" cy="9906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দল-০৩</a:t>
              </a:r>
              <a:endParaRPr lang="en-US" sz="4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8820915" y="3352801"/>
            <a:ext cx="2511362" cy="21252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 </a:t>
            </a:r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 আমরা কিভাবে পূরণ করি।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808980" y="2250255"/>
            <a:ext cx="2820650" cy="3597640"/>
            <a:chOff x="3157930" y="1265420"/>
            <a:chExt cx="2820650" cy="3597640"/>
          </a:xfrm>
        </p:grpSpPr>
        <p:sp>
          <p:nvSpPr>
            <p:cNvPr id="20" name="Rectangle 19"/>
            <p:cNvSpPr/>
            <p:nvPr/>
          </p:nvSpPr>
          <p:spPr>
            <a:xfrm>
              <a:off x="3157930" y="1905000"/>
              <a:ext cx="2820650" cy="295806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276600" y="1265420"/>
              <a:ext cx="2438400" cy="9906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দল-০২</a:t>
              </a:r>
              <a:endParaRPr lang="en-US" sz="4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4826385" y="3138150"/>
            <a:ext cx="2890939" cy="23399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বস্ত্রের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18153" y="2250255"/>
            <a:ext cx="2438400" cy="990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দল-০১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26385" y="532264"/>
            <a:ext cx="2198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3938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4419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23447" y="2790448"/>
            <a:ext cx="7085594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সমাজে আমাদের মৌলিক অধিকার কয়টি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ভাত,ফল,পানি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09309" y="508000"/>
            <a:ext cx="19119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2914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4419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8017" y="612152"/>
            <a:ext cx="2866740" cy="8286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BD" sz="4800" b="1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b="1" dirty="0">
              <a:ln w="19050" cmpd="sng">
                <a:solidFill>
                  <a:srgbClr val="002060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4538" y="4473493"/>
            <a:ext cx="77707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601" y="2052979"/>
            <a:ext cx="3642799" cy="1734725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8296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4419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44291" y="729672"/>
            <a:ext cx="2927927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19" y="5100060"/>
            <a:ext cx="6391563" cy="1428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219" y="1819564"/>
            <a:ext cx="6770254" cy="316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8124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4419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10037" y="886691"/>
            <a:ext cx="375920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63" y="768927"/>
            <a:ext cx="3685310" cy="51792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F1761898-DD67-4754-9BB0-427A294837AE}"/>
              </a:ext>
            </a:extLst>
          </p:cNvPr>
          <p:cNvSpPr txBox="1">
            <a:spLocks/>
          </p:cNvSpPr>
          <p:nvPr/>
        </p:nvSpPr>
        <p:spPr>
          <a:xfrm>
            <a:off x="6550181" y="3151909"/>
            <a:ext cx="5133819" cy="2630055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আফসিনা খাতুন</a:t>
            </a:r>
          </a:p>
          <a:p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মালতিডাঙ্গা সরকারি প্রাথমিক বিদ্যালয়</a:t>
            </a:r>
          </a:p>
          <a:p>
            <a:r>
              <a:rPr lang="bn-IN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শাহজাদপুর,সিরাজগ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ঞ্জ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098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4419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92800" y="761026"/>
            <a:ext cx="4079966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u="sng" dirty="0" err="1">
                <a:latin typeface="NikoshBAN" panose="02000000000000000000" pitchFamily="2" charset="0"/>
                <a:cs typeface="NikoshBAN" pitchFamily="2" charset="0"/>
              </a:rPr>
              <a:t>পাঠ</a:t>
            </a:r>
            <a:r>
              <a:rPr lang="en-US" sz="44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800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27" y="584926"/>
            <a:ext cx="4213860" cy="55473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92800" y="2558637"/>
            <a:ext cx="5033818" cy="34778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itchFamily="2" charset="0"/>
              </a:rPr>
              <a:t>শ্রেণী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তৃতীয়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অধ্যায়ঃ৩-আমাদের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দায়িত্ব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পাঠঃসমাজে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অধিকার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58670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4419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" name="Object 2">
            <a:hlinkClick r:id="" action="ppaction://ole?verb=0"/>
            <a:extLst>
              <a:ext uri="{FF2B5EF4-FFF2-40B4-BE49-F238E27FC236}">
                <a16:creationId xmlns:a16="http://schemas.microsoft.com/office/drawing/2014/main" id="{E0E2748D-52BA-49E6-9989-378351B996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9389290"/>
              </p:ext>
            </p:extLst>
          </p:nvPr>
        </p:nvGraphicFramePr>
        <p:xfrm>
          <a:off x="4830618" y="2313467"/>
          <a:ext cx="2807855" cy="1778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Packager Shell Object" showAsIcon="1" r:id="rId3" imgW="677160" imgH="437400" progId="Package">
                  <p:embed/>
                </p:oleObj>
              </mc:Choice>
              <mc:Fallback>
                <p:oleObj name="Packager Shell Object" showAsIcon="1" r:id="rId3" imgW="677160" imgH="437400" progId="Package">
                  <p:embed/>
                  <p:pic>
                    <p:nvPicPr>
                      <p:cNvPr id="38" name="Object 37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E0E2748D-52BA-49E6-9989-378351B996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30618" y="2313467"/>
                        <a:ext cx="2807855" cy="17782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640195" y="772013"/>
            <a:ext cx="5188699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 </a:t>
            </a:r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দেখি।</a:t>
            </a:r>
            <a:endParaRPr lang="en-US" sz="2800" u="sng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0195" y="4863722"/>
            <a:ext cx="5188699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u="sng" dirty="0" err="1">
                <a:latin typeface="NikoshBAN" panose="02000000000000000000" pitchFamily="2" charset="0"/>
                <a:cs typeface="NikoshBAN" pitchFamily="2" charset="0"/>
              </a:rPr>
              <a:t>ভিডিও</a:t>
            </a:r>
            <a:r>
              <a:rPr lang="en-US" sz="44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>
                <a:latin typeface="NikoshBAN" pitchFamily="2" charset="0"/>
                <a:cs typeface="NikoshBAN" pitchFamily="2" charset="0"/>
              </a:rPr>
              <a:t>টিতে</a:t>
            </a:r>
            <a:r>
              <a:rPr lang="en-US" sz="44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latin typeface="NikoshBAN" pitchFamily="2" charset="0"/>
                <a:cs typeface="NikoshBAN" pitchFamily="2" charset="0"/>
              </a:rPr>
              <a:t>দেখলে</a:t>
            </a:r>
            <a:r>
              <a:rPr lang="en-US" sz="4400" u="sng" dirty="0">
                <a:latin typeface="NikoshBAN" pitchFamily="2" charset="0"/>
                <a:cs typeface="NikoshBAN" pitchFamily="2" charset="0"/>
              </a:rPr>
              <a:t>?</a:t>
            </a:r>
            <a:endParaRPr lang="en-US" sz="2800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545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419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13201" y="767003"/>
            <a:ext cx="3865418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u="sng" dirty="0" err="1">
                <a:latin typeface="NikoshBAN" panose="02000000000000000000" pitchFamily="2" charset="0"/>
                <a:cs typeface="NikoshBAN" pitchFamily="2" charset="0"/>
              </a:rPr>
              <a:t>পূর্বজ্ঞান</a:t>
            </a:r>
            <a:r>
              <a:rPr lang="en-US" sz="44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>
                <a:latin typeface="NikoshBAN" pitchFamily="2" charset="0"/>
                <a:cs typeface="NikoshBAN" pitchFamily="2" charset="0"/>
              </a:rPr>
              <a:t>যাচাই</a:t>
            </a:r>
            <a:endParaRPr lang="en-US" sz="28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0037" y="3842328"/>
            <a:ext cx="104001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বঞ্চিত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হচ্ছে।কিন্তু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470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4419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lowchart: Multidocument 2"/>
          <p:cNvSpPr/>
          <p:nvPr/>
        </p:nvSpPr>
        <p:spPr>
          <a:xfrm>
            <a:off x="3041074" y="704500"/>
            <a:ext cx="6109854" cy="1336735"/>
          </a:xfrm>
          <a:prstGeom prst="flowChartMultidocumen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</a:p>
          <a:p>
            <a:pPr algn="ctr"/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246256" y="2369127"/>
            <a:ext cx="1699490" cy="13577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croll: Horizontal 3">
            <a:extLst>
              <a:ext uri="{FF2B5EF4-FFF2-40B4-BE49-F238E27FC236}">
                <a16:creationId xmlns:a16="http://schemas.microsoft.com/office/drawing/2014/main" id="{5C93FEAF-893B-4219-A172-4E5A7081B110}"/>
              </a:ext>
            </a:extLst>
          </p:cNvPr>
          <p:cNvSpPr/>
          <p:nvPr/>
        </p:nvSpPr>
        <p:spPr>
          <a:xfrm>
            <a:off x="3539006" y="4376221"/>
            <a:ext cx="5113990" cy="1350324"/>
          </a:xfrm>
          <a:prstGeom prst="horizontalScroll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 আমাদের অধিকার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4765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4419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0873" y="551228"/>
            <a:ext cx="5860473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u="sng" dirty="0" err="1">
                <a:solidFill>
                  <a:srgbClr val="7030A0"/>
                </a:solidFill>
                <a:latin typeface="NikoshBAN" panose="02000000000000000000" pitchFamily="2" charset="0"/>
                <a:cs typeface="NikoshBAN" pitchFamily="2" charset="0"/>
              </a:rPr>
              <a:t>শিখনফলঃ</a:t>
            </a:r>
            <a:endParaRPr lang="en-US" sz="4400" u="sng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3810" y="3355109"/>
            <a:ext cx="10556299" cy="218521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.1.3 </a:t>
            </a:r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ও অর্থনৈতিক অবস্থা </a:t>
            </a:r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নির্বিশেষে </a:t>
            </a:r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সকলের </a:t>
            </a:r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 অধিকার </a:t>
            </a:r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 তা বর্ণনা করতে পারবে</a:t>
            </a:r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.2.</a:t>
            </a:r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অন্যের অধিকারের প্রতি শ্রদ্ধাশীল হবে</a:t>
            </a:r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5918434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4419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9419" y="5636007"/>
            <a:ext cx="9033164" cy="769441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বেঁচে থাকার জন্য আমাদের খাদ্যের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1781" y="489527"/>
            <a:ext cx="4433454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বোঝার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682" y="2133600"/>
            <a:ext cx="2929227" cy="25122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737" y="2133600"/>
            <a:ext cx="3452096" cy="25122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83" y="2133600"/>
            <a:ext cx="3038471" cy="251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293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4419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91708" y="563418"/>
            <a:ext cx="4433454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বোঝার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935" y="2105891"/>
            <a:ext cx="3073111" cy="29186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836" y="2105890"/>
            <a:ext cx="3223492" cy="29186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5" y="2105890"/>
            <a:ext cx="3065029" cy="291869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791853" y="5597557"/>
            <a:ext cx="9033164" cy="769441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বেঁচে থাকার জন্য আমাদের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বস্ত্রের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8070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268</Words>
  <Application>Microsoft Office PowerPoint</Application>
  <PresentationFormat>Widescreen</PresentationFormat>
  <Paragraphs>60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22</cp:revision>
  <dcterms:created xsi:type="dcterms:W3CDTF">2020-11-02T04:30:52Z</dcterms:created>
  <dcterms:modified xsi:type="dcterms:W3CDTF">2020-11-02T13:09:33Z</dcterms:modified>
</cp:coreProperties>
</file>