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2" r:id="rId11"/>
    <p:sldId id="266" r:id="rId12"/>
    <p:sldId id="268" r:id="rId13"/>
    <p:sldId id="267" r:id="rId14"/>
    <p:sldId id="269" r:id="rId15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18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200" y="3733800"/>
            <a:ext cx="6197599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38126"/>
            <a:ext cx="5791200" cy="37242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3962400"/>
            <a:ext cx="596265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574" y="228600"/>
            <a:ext cx="6372226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371600" y="685800"/>
            <a:ext cx="108204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00B0F0"/>
                </a:solidFill>
              </a:rPr>
              <a:t>أهلا و سهلا مرحيا بكم</a:t>
            </a:r>
            <a:endParaRPr lang="en-US" sz="9600" b="1" dirty="0">
              <a:solidFill>
                <a:srgbClr val="00B0F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5486400"/>
            <a:ext cx="10287000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686800" y="1524000"/>
            <a:ext cx="3810000" cy="4832092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ان سمعت من صاحبك كلاما أو رأيا يعجبك فلا تنتحله تزين بان بجتنى الصواب اذا سمعته و تنسبه الى صاحيه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4876800" cy="55092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বন্ধু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মনোমুগ্ধকর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কোন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বক্তব্য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মতামত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শুনলে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মানুষের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নিকট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সাজিয়ে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গুছেয়ে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নিজের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নামে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চালিয়ে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দেবেনা।তুমি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এতটুকু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সৌন্দর্য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বর্ধনকে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যথেষ্ট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কথাটি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শুনে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সঠিক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বিষয়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আহরোণ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কথাটি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বক্তার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সম্বন্ধ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  <p:sp>
        <p:nvSpPr>
          <p:cNvPr id="17" name="Left Arrow 16"/>
          <p:cNvSpPr/>
          <p:nvPr/>
        </p:nvSpPr>
        <p:spPr>
          <a:xfrm>
            <a:off x="6400800" y="3657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925" y="2209800"/>
            <a:ext cx="2962275" cy="46482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057400"/>
            <a:ext cx="11658600" cy="1769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بماذا أمر ابن مقفع ان يبذل </a:t>
            </a:r>
            <a:r>
              <a:rPr lang="ar-SA" sz="5400" b="1" dirty="0" smtClean="0"/>
              <a:t>؟</a:t>
            </a:r>
          </a:p>
          <a:p>
            <a:pPr lvl="0" algn="ctr"/>
            <a:endParaRPr lang="ar-MA" sz="1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38100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السوال: بم امر إبن مقفع ان بيخل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638800"/>
            <a:ext cx="116586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ما هو تمام حسن الخلق و الأدب 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724400"/>
            <a:ext cx="116586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كبف تظن بالانتخل؟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1828800"/>
            <a:ext cx="6629400" cy="25853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استخرج الأفعال                 الماضية و تحويلها             الى المضارع ؟ 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5410200" cy="51777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899692" y="4798874"/>
            <a:ext cx="6673308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كيف تنتفع بالصديق الثقة ؟</a:t>
            </a:r>
            <a:endParaRPr lang="en-US" sz="5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1022423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أكتب نبذة من حياة عبد الله بن مقفع ؟ </a:t>
            </a:r>
            <a:endParaRPr lang="en-US" sz="5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94" y="2895600"/>
            <a:ext cx="12379306" cy="41910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798"/>
            <a:ext cx="8229602" cy="6705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228598"/>
            <a:ext cx="4191000" cy="67818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810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</a:rPr>
              <a:t>ধন্যবাদ</a:t>
            </a:r>
            <a:endParaRPr lang="en-US" sz="1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2667000" cy="3238500"/>
          </a:xfrm>
          <a:prstGeom prst="ellipse">
            <a:avLst/>
          </a:prstGeom>
          <a:ln w="76200" cap="rnd" cmpd="tri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36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36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32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36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3600" b="1" dirty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898" y="762000"/>
            <a:ext cx="3423403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752600"/>
            <a:ext cx="12039600" cy="5078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العالم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التاسع</a:t>
            </a:r>
            <a:endParaRPr lang="ar-SA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الاول</a:t>
            </a: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</a:t>
            </a:r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30 دقيقة </a:t>
            </a:r>
            <a:endParaRPr lang="ar-SA" sz="5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438400"/>
            <a:ext cx="11353800" cy="411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13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الكتاب</a:t>
            </a:r>
            <a:endParaRPr lang="en-US" sz="413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399"/>
            <a:ext cx="5718560" cy="525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676400"/>
            <a:ext cx="6324600" cy="5105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0" y="228600"/>
            <a:ext cx="1625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426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6096000" cy="5334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676400"/>
            <a:ext cx="5791200" cy="526732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</a:t>
            </a: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أى وقت أطيب و اجمل ؟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1488837" y="3186546"/>
            <a:ext cx="9102964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لاى غرض امر الكتاب بتقوية الصلة بالكتاب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معانى المفردات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كيف أمر الكاتب ان نعيش 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وقت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            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সময়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الكتاب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           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বই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الساعة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মুহুর্ত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سبيل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      </a:t>
            </a:r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রাস্তা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صديق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বন্ধু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 smtClean="0"/>
              <a:t>একক পাঠ </a:t>
            </a:r>
            <a:endParaRPr lang="en-US" sz="7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62800" y="1752600"/>
            <a:ext cx="5334000" cy="4154984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أبذل لصديقك دمك، و مالك،ولمعرفتك رفدك ومحضرك، وللعامة بشرك و تحننك، و لعدوك عدلك و انصافك، واضنن بدينك و عرضك عن كل احد.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6096000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বন্ধুর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জীবন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সম্পদ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জ্ঞানের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দান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উপস্থিতি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নিশ্চিত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জনসাধারনের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হাসি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মমতা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প্রদর্শন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শত্রুর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সাথে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ন্যায়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ইনসাফ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দ্বীন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সম্মানের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ব্যাপারে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কোন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লোকের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সাথে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কার্পন্য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প্রদর্শণ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  <p:sp>
        <p:nvSpPr>
          <p:cNvPr id="11" name="Left Arrow 10"/>
          <p:cNvSpPr/>
          <p:nvPr/>
        </p:nvSpPr>
        <p:spPr>
          <a:xfrm>
            <a:off x="6324600" y="3810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331</Words>
  <Application>Microsoft Office PowerPoint</Application>
  <PresentationFormat>Custom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72</cp:revision>
  <dcterms:created xsi:type="dcterms:W3CDTF">2006-08-16T00:00:00Z</dcterms:created>
  <dcterms:modified xsi:type="dcterms:W3CDTF">2020-11-02T16:40:38Z</dcterms:modified>
</cp:coreProperties>
</file>