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7" r:id="rId1"/>
  </p:sldMasterIdLst>
  <p:sldIdLst>
    <p:sldId id="256" r:id="rId2"/>
    <p:sldId id="257" r:id="rId3"/>
    <p:sldId id="258" r:id="rId4"/>
    <p:sldId id="259" r:id="rId5"/>
    <p:sldId id="267" r:id="rId6"/>
    <p:sldId id="266" r:id="rId7"/>
    <p:sldId id="261" r:id="rId8"/>
    <p:sldId id="262" r:id="rId9"/>
    <p:sldId id="263" r:id="rId10"/>
    <p:sldId id="264" r:id="rId11"/>
    <p:sldId id="275" r:id="rId12"/>
    <p:sldId id="268" r:id="rId13"/>
    <p:sldId id="269" r:id="rId14"/>
    <p:sldId id="273" r:id="rId15"/>
    <p:sldId id="272" r:id="rId16"/>
    <p:sldId id="271" r:id="rId17"/>
    <p:sldId id="270" r:id="rId18"/>
    <p:sldId id="26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19A2B-FD46-4112-A9C1-C8DC80C1A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24A7C4-2BEE-488F-B488-24FCCED001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9420C-0CCE-4258-BA71-7407E4B35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3C26-789E-473B-86D0-4BCA8C7A9B1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4834D-992C-4904-9580-8460D477D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C3955-7EC7-4B50-B9EC-023241A6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67DF-C94A-4D86-B660-5B710EF4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8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B3D66-E002-401C-BD9D-27FFC37FB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E40CF9-C145-4DA5-B7CC-B55BB10F7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84574-722B-42F8-92A9-8EACAEE62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3C26-789E-473B-86D0-4BCA8C7A9B1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6C473-AB5E-4BA2-89A4-E026B67DC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E9310-C476-4360-9470-E55BA06CD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67DF-C94A-4D86-B660-5B710EF4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6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6CA03D-49D4-4408-9D02-B3D0117DF2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4AAAC1-39A7-4AB7-B914-47F552BE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F1B01-CA3A-4542-91F2-647B51C9A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3C26-789E-473B-86D0-4BCA8C7A9B1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7EF23-A039-43FD-BCBF-18A715CC2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E3088-4476-4211-9887-EBE8CFC5B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67DF-C94A-4D86-B660-5B710EF4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3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97820-4CEA-47F5-9C24-EB3E04685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9999B-9407-4D09-AE82-4753FB446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40B53-7827-4D6C-8E11-3CF2D0DA3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3C26-789E-473B-86D0-4BCA8C7A9B1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D8365-4D11-4294-BDC2-F05F21708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11B6A-CF51-4086-BB62-74B876894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67DF-C94A-4D86-B660-5B710EF4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3A40D-51FD-4BA1-B203-3E4BDB56B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D71B8-3ABA-47C9-AF69-6D84C8A37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A3A65-DAF9-45A6-A8C6-36A3C5EBB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3C26-789E-473B-86D0-4BCA8C7A9B1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1F035-DC31-493C-92AF-07B28AC5A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F0641-8509-4700-AEE2-F0006781D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67DF-C94A-4D86-B660-5B710EF4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4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8369C-0462-4A43-978D-13DC165B5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1803A-3747-4307-B389-E8C8B8F49A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207255-AEBD-4405-ABB2-7FE1952F0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857BA-D9EC-4CB8-987A-EC97859CE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3C26-789E-473B-86D0-4BCA8C7A9B1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D0DFE-A517-4831-B97D-68E188019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4A2801-667C-4083-8045-E212E439F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67DF-C94A-4D86-B660-5B710EF4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1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A245C-C3CF-4909-B4DC-5AE511CA1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58777-F83A-4B33-8D38-A4E090ACC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610527-7E80-48E7-AC65-7B51E138B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B02696-D5F1-43DA-9305-B9EDFFB210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96C23E-1D6A-4E5A-A8A4-303A11CD2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CD497E-1C21-429E-9165-0B8FEB53E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3C26-789E-473B-86D0-4BCA8C7A9B1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E448D8-F256-47CA-8C62-AE5D06AF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206C84-AF8A-43BD-937A-D39819E37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67DF-C94A-4D86-B660-5B710EF4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50D86-B780-404A-87CF-365F62C91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2A8BE1-5993-4BFB-BE33-70A35EEB9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3C26-789E-473B-86D0-4BCA8C7A9B1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B53E29-2353-4957-B253-A60457212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24C1F3-9E2B-4A73-BB9F-94F840733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67DF-C94A-4D86-B660-5B710EF4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242723-75BB-4BEA-B9B6-717B04165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3C26-789E-473B-86D0-4BCA8C7A9B1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752E16-C8DE-4B21-A6D6-E168C779B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180A5A-5269-4617-BC83-75189E323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67DF-C94A-4D86-B660-5B710EF4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9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1403C-CAA5-4BDE-9DDA-4929F1504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C3B44-3796-466E-BAF4-B7620289F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D5B737-5BE6-4737-94FC-ABCA09C2F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79003-ED47-4A00-A72A-21955F354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3C26-789E-473B-86D0-4BCA8C7A9B1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3CD59-EB51-41CC-AD65-807CEDA29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617765-398B-42D8-A546-69169960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67DF-C94A-4D86-B660-5B710EF4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1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51E19-DB90-46E8-9E7D-6387A8B2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94554D-82ED-4617-AB95-244EBDABDA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AB06B-40DB-41A2-82F7-0B9C97500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53ED77-FDBC-4727-B911-F6DB5A1D9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3C26-789E-473B-86D0-4BCA8C7A9B1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F53EDE-BD28-4051-99BD-5C59144C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D5554-1EA5-4040-AB96-439D743C7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B67DF-C94A-4D86-B660-5B710EF4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DF8529-A276-414E-8FFD-9A46A9E25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CE0DDB-EA8C-468D-A94D-4A3D32518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9309A-1D23-4167-BE6E-83239F558B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13C26-789E-473B-86D0-4BCA8C7A9B1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9F6D7-0D9A-449A-AA92-AB0F782F6A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170F2-4AFC-4DBF-BF82-D066D737C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B67DF-C94A-4D86-B660-5B710EF47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5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0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7.jpeg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-clNRna05w0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C64FE6B-2A3F-4918-AF0E-5A2AB5FBF0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D37A3D1-E83A-43E7-8559-98438FDAFD49}"/>
              </a:ext>
            </a:extLst>
          </p:cNvPr>
          <p:cNvSpPr/>
          <p:nvPr/>
        </p:nvSpPr>
        <p:spPr>
          <a:xfrm>
            <a:off x="1868161" y="4703671"/>
            <a:ext cx="8186738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00B0F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bn-IN" sz="7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সবাইকে</a:t>
            </a:r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</a:t>
            </a:r>
            <a:r>
              <a:rPr lang="en-US" sz="7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লেল</a:t>
            </a:r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0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0D0FD5A-7D47-44A5-8DAA-138E06C1F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4" y="191269"/>
            <a:ext cx="5229225" cy="2781973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C9893F-546F-45FA-820F-216AD8819F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03" y="3099929"/>
            <a:ext cx="4603807" cy="2578132"/>
          </a:xfrm>
          <a:prstGeom prst="rect">
            <a:avLst/>
          </a:prstGeom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3A848F0-3B43-407F-8C41-701DFC2E23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954" y="3319352"/>
            <a:ext cx="3856671" cy="2373336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B42FA0B-FA4B-4B43-BD1B-831053A08345}"/>
              </a:ext>
            </a:extLst>
          </p:cNvPr>
          <p:cNvSpPr txBox="1"/>
          <p:nvPr/>
        </p:nvSpPr>
        <p:spPr>
          <a:xfrm>
            <a:off x="5429248" y="3099929"/>
            <a:ext cx="2085975" cy="156966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ডাল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409B62-93BC-49A7-8D4C-C2DE5E63834F}"/>
              </a:ext>
            </a:extLst>
          </p:cNvPr>
          <p:cNvSpPr txBox="1"/>
          <p:nvPr/>
        </p:nvSpPr>
        <p:spPr>
          <a:xfrm>
            <a:off x="1888287" y="5804748"/>
            <a:ext cx="1420837" cy="120032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760A90-AA04-45FD-8626-33B5CA36916D}"/>
              </a:ext>
            </a:extLst>
          </p:cNvPr>
          <p:cNvSpPr txBox="1"/>
          <p:nvPr/>
        </p:nvSpPr>
        <p:spPr>
          <a:xfrm>
            <a:off x="9219871" y="5657671"/>
            <a:ext cx="1420835" cy="1200329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গম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16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BAF546A-C690-4FB3-B422-30E6C4C869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518" y="100012"/>
            <a:ext cx="9073195" cy="5184682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59B941F-C74F-4DA1-BDBB-F916A28BBB04}"/>
              </a:ext>
            </a:extLst>
          </p:cNvPr>
          <p:cNvSpPr txBox="1"/>
          <p:nvPr/>
        </p:nvSpPr>
        <p:spPr>
          <a:xfrm>
            <a:off x="367553" y="5434549"/>
            <a:ext cx="11456894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ভাত বাংলাদেশের মানুষের প্রধান খাদ্য। তাই ধান আমাদের প্রধান ফসল। আমাদের দেশে আউশ,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আমন ও বোরো এই তিন ধরনের ধান চাষ হয়।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3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06ABB7-CDC9-4900-BF98-A1D798681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808" y="184054"/>
            <a:ext cx="7351467" cy="4200838"/>
          </a:xfrm>
          <a:prstGeom prst="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5A6A81-5760-4A0C-B131-5E188FEF5AD0}"/>
              </a:ext>
            </a:extLst>
          </p:cNvPr>
          <p:cNvSpPr txBox="1"/>
          <p:nvPr/>
        </p:nvSpPr>
        <p:spPr>
          <a:xfrm>
            <a:off x="216694" y="4673398"/>
            <a:ext cx="11758612" cy="200054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শীত কাল গম চাষের জন্য উপযোগী।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উত্তর ও পশ্চিম অঞ্চলে গম চাষ বেশি হয়।</a:t>
            </a: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90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1F2939-DCBE-4147-BE3C-9D7FE2982618}"/>
              </a:ext>
            </a:extLst>
          </p:cNvPr>
          <p:cNvSpPr txBox="1"/>
          <p:nvPr/>
        </p:nvSpPr>
        <p:spPr>
          <a:xfrm>
            <a:off x="4214814" y="56406"/>
            <a:ext cx="4300537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70C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1F2EDF-6FD2-4D79-8366-D130A2CF5B20}"/>
              </a:ext>
            </a:extLst>
          </p:cNvPr>
          <p:cNvSpPr txBox="1"/>
          <p:nvPr/>
        </p:nvSpPr>
        <p:spPr>
          <a:xfrm>
            <a:off x="1663339" y="5010858"/>
            <a:ext cx="9403483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F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১নং দলঃ বাংলাদেশে প্রধানত কয় ধরনের ধান চাষ হয়?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২নং দলঃ বাংলাদেশে কোন অঞ্চলে বেশি গম উৎপাদন হয়?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৩নং দলঃ ৩ ধরনের ডালের নাম লিখ?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2B5985-641C-401B-85CF-7B41EBC100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75" y="1256735"/>
            <a:ext cx="9701212" cy="3523290"/>
          </a:xfrm>
          <a:prstGeom prst="rect">
            <a:avLst/>
          </a:prstGeom>
          <a:solidFill>
            <a:srgbClr val="00B0F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409114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473A9A6-3A19-44B9-83EC-DC31E8932C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709" y="1649556"/>
            <a:ext cx="9178291" cy="468750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5B7C1E2-CB28-4E21-A359-D735352F2935}"/>
              </a:ext>
            </a:extLst>
          </p:cNvPr>
          <p:cNvSpPr txBox="1"/>
          <p:nvPr/>
        </p:nvSpPr>
        <p:spPr>
          <a:xfrm>
            <a:off x="3020156" y="235189"/>
            <a:ext cx="5155369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7030A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40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B96BB28-08DA-4F44-804F-AB990199BF0E}"/>
              </a:ext>
            </a:extLst>
          </p:cNvPr>
          <p:cNvSpPr/>
          <p:nvPr/>
        </p:nvSpPr>
        <p:spPr>
          <a:xfrm>
            <a:off x="3884661" y="441811"/>
            <a:ext cx="420624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F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4688187-EB42-45F8-9628-1381F3E6E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762058"/>
              </p:ext>
            </p:extLst>
          </p:nvPr>
        </p:nvGraphicFramePr>
        <p:xfrm>
          <a:off x="1608406" y="2322046"/>
          <a:ext cx="8975187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196">
                  <a:extLst>
                    <a:ext uri="{9D8B030D-6E8A-4147-A177-3AD203B41FA5}">
                      <a16:colId xmlns:a16="http://schemas.microsoft.com/office/drawing/2014/main" val="261237501"/>
                    </a:ext>
                  </a:extLst>
                </a:gridCol>
                <a:gridCol w="2139789">
                  <a:extLst>
                    <a:ext uri="{9D8B030D-6E8A-4147-A177-3AD203B41FA5}">
                      <a16:colId xmlns:a16="http://schemas.microsoft.com/office/drawing/2014/main" val="304951767"/>
                    </a:ext>
                  </a:extLst>
                </a:gridCol>
                <a:gridCol w="2212273">
                  <a:extLst>
                    <a:ext uri="{9D8B030D-6E8A-4147-A177-3AD203B41FA5}">
                      <a16:colId xmlns:a16="http://schemas.microsoft.com/office/drawing/2014/main" val="4167547823"/>
                    </a:ext>
                  </a:extLst>
                </a:gridCol>
                <a:gridCol w="2401929">
                  <a:extLst>
                    <a:ext uri="{9D8B030D-6E8A-4147-A177-3AD203B41FA5}">
                      <a16:colId xmlns:a16="http://schemas.microsoft.com/office/drawing/2014/main" val="647172645"/>
                    </a:ext>
                  </a:extLst>
                </a:gridCol>
              </a:tblGrid>
              <a:tr h="710609">
                <a:tc>
                  <a:txBody>
                    <a:bodyPr/>
                    <a:lstStyle/>
                    <a:p>
                      <a:endParaRPr lang="bn-IN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</a:t>
                      </a:r>
                      <a:r>
                        <a:rPr lang="bn-IN" sz="4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ধান</a:t>
                      </a:r>
                      <a:endParaRPr lang="en-US" sz="2800" dirty="0">
                        <a:solidFill>
                          <a:schemeClr val="tx2">
                            <a:lumMod val="7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</a:t>
                      </a:r>
                      <a:r>
                        <a:rPr lang="bn-IN" sz="5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গম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</a:t>
                      </a:r>
                      <a:r>
                        <a:rPr lang="bn-IN" sz="4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ডাল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227176"/>
                  </a:ext>
                </a:extLst>
              </a:tr>
              <a:tr h="1082833">
                <a:tc>
                  <a:txBody>
                    <a:bodyPr/>
                    <a:lstStyle/>
                    <a:p>
                      <a:r>
                        <a:rPr lang="bn-IN" sz="28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আমরা কীভাবে এটি খাই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869828"/>
                  </a:ext>
                </a:extLst>
              </a:tr>
              <a:tr h="710609">
                <a:tc>
                  <a:txBody>
                    <a:bodyPr/>
                    <a:lstStyle/>
                    <a:p>
                      <a:r>
                        <a:rPr lang="bn-IN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এটি কোথায় উৎপন্ন হয়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500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18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F08F3F-BC45-4139-8DF6-8D3A9D430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014" y="798120"/>
            <a:ext cx="8972550" cy="56884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DB72A95-944C-416F-8FF8-531BC5F454DB}"/>
              </a:ext>
            </a:extLst>
          </p:cNvPr>
          <p:cNvSpPr txBox="1"/>
          <p:nvPr/>
        </p:nvSpPr>
        <p:spPr>
          <a:xfrm>
            <a:off x="1557338" y="176857"/>
            <a:ext cx="9644062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এখন আমদের পাঠ্য বইয়ের ৩০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পৃষ্ঠা বের করব।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30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8A68A1-397A-48EC-A76A-302E6EAF30F8}"/>
              </a:ext>
            </a:extLst>
          </p:cNvPr>
          <p:cNvSpPr txBox="1"/>
          <p:nvPr/>
        </p:nvSpPr>
        <p:spPr>
          <a:xfrm>
            <a:off x="4486275" y="576775"/>
            <a:ext cx="32004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72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72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AA6C48-9648-4770-8B62-D839B6F8FAEF}"/>
              </a:ext>
            </a:extLst>
          </p:cNvPr>
          <p:cNvSpPr txBox="1"/>
          <p:nvPr/>
        </p:nvSpPr>
        <p:spPr>
          <a:xfrm>
            <a:off x="1000125" y="2785402"/>
            <a:ext cx="10629900" cy="19389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0070C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১।বাংলাদেশের প্রায় সব অঞ্চলের জলবায়ু কী চাষের উপযোগী?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 ৩ধরনের ডালের নাম বল?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।গম থেকে কী হয়?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4018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B6F186F-16DB-4D65-A30C-8FE0FD506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988" y="1751866"/>
            <a:ext cx="8672511" cy="4604971"/>
          </a:xfrm>
          <a:prstGeom prst="rect">
            <a:avLst/>
          </a:prstGeom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FA301D2-56DB-4870-8B45-43B8AE7F282B}"/>
              </a:ext>
            </a:extLst>
          </p:cNvPr>
          <p:cNvSpPr txBox="1"/>
          <p:nvPr/>
        </p:nvSpPr>
        <p:spPr>
          <a:xfrm>
            <a:off x="3614577" y="188912"/>
            <a:ext cx="5359790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91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B2E945D-2D8C-4468-97E1-ED4D287A5184}"/>
              </a:ext>
            </a:extLst>
          </p:cNvPr>
          <p:cNvSpPr txBox="1"/>
          <p:nvPr/>
        </p:nvSpPr>
        <p:spPr>
          <a:xfrm>
            <a:off x="2848962" y="438665"/>
            <a:ext cx="5177906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66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 শিক্ষক পরিচিতি  </a:t>
            </a:r>
            <a:endParaRPr lang="en-US" sz="66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E3348A-0BFE-4EF5-970C-AC2F4118FDDC}"/>
              </a:ext>
            </a:extLst>
          </p:cNvPr>
          <p:cNvSpPr txBox="1"/>
          <p:nvPr/>
        </p:nvSpPr>
        <p:spPr>
          <a:xfrm>
            <a:off x="1263154" y="2120405"/>
            <a:ext cx="8349521" cy="34163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এ. কে. এম. মনোয়ার হাছান</a:t>
            </a:r>
          </a:p>
          <a:p>
            <a:pPr algn="ctr"/>
            <a:r>
              <a:rPr lang="bn-BD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</a:t>
            </a:r>
          </a:p>
          <a:p>
            <a:pPr algn="ctr"/>
            <a:r>
              <a:rPr lang="bn-BD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কাজলা সরকা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রী</a:t>
            </a:r>
            <a:r>
              <a:rPr lang="bn-BD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প্রাথমিক বিদ্যালয়</a:t>
            </a:r>
          </a:p>
          <a:p>
            <a:pPr algn="ctr"/>
            <a:r>
              <a:rPr lang="bn-BD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পূর্বধলা, নেত্রকোণা। 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52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72288DB-756C-4FAC-BB04-614C64F062A5}"/>
              </a:ext>
            </a:extLst>
          </p:cNvPr>
          <p:cNvSpPr txBox="1"/>
          <p:nvPr/>
        </p:nvSpPr>
        <p:spPr>
          <a:xfrm>
            <a:off x="3614197" y="176016"/>
            <a:ext cx="4656406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C00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BD" sz="8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BD" sz="72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85EB3E7-DD3E-4AA2-BFA1-2E3852316AA9}"/>
              </a:ext>
            </a:extLst>
          </p:cNvPr>
          <p:cNvSpPr/>
          <p:nvPr/>
        </p:nvSpPr>
        <p:spPr>
          <a:xfrm>
            <a:off x="1331494" y="2361948"/>
            <a:ext cx="9529011" cy="3941916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00B05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পঞ্চম </a:t>
            </a:r>
          </a:p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endParaRPr lang="bn-BD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endParaRPr lang="bn-BD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ঠের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অর্থনীতিঃ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কৃষিঃ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গম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ডাল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মিনিট।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57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05E02CA-76D8-45D2-9074-8C11A43A4B8D}"/>
              </a:ext>
            </a:extLst>
          </p:cNvPr>
          <p:cNvSpPr txBox="1"/>
          <p:nvPr/>
        </p:nvSpPr>
        <p:spPr>
          <a:xfrm>
            <a:off x="500061" y="2624509"/>
            <a:ext cx="11087099" cy="30469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F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১ বাংলাদেশের প্রধান প্রধান কৃষিজাত দ্রব্য সম্পর্কে বলতে পারবে।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২ বাংলাদেশ যে একটি কৃষি ভিত্তিকদেশ বলতে পারবে।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557A07C-663C-4EC6-9551-36E0BEAF6E6D}"/>
              </a:ext>
            </a:extLst>
          </p:cNvPr>
          <p:cNvSpPr/>
          <p:nvPr/>
        </p:nvSpPr>
        <p:spPr>
          <a:xfrm>
            <a:off x="3043236" y="157163"/>
            <a:ext cx="5872164" cy="2215201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34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3829058-7A8C-405A-A181-C55E15EAC942}"/>
              </a:ext>
            </a:extLst>
          </p:cNvPr>
          <p:cNvSpPr/>
          <p:nvPr/>
        </p:nvSpPr>
        <p:spPr>
          <a:xfrm>
            <a:off x="1353121" y="408038"/>
            <a:ext cx="9862567" cy="212085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70C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</a:t>
            </a:r>
            <a:r>
              <a:rPr lang="en-US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r>
              <a:rPr lang="as-IN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7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কটি</a:t>
            </a:r>
            <a:r>
              <a:rPr lang="en-US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as-IN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ি-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8C7288-6ECB-4388-BD36-C10665156154}"/>
              </a:ext>
            </a:extLst>
          </p:cNvPr>
          <p:cNvSpPr/>
          <p:nvPr/>
        </p:nvSpPr>
        <p:spPr>
          <a:xfrm>
            <a:off x="4529513" y="3959781"/>
            <a:ext cx="3132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https://youtu.be/-clNRna05w0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2666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830070-91C1-4581-9190-F75450CB3109}"/>
              </a:ext>
            </a:extLst>
          </p:cNvPr>
          <p:cNvSpPr txBox="1"/>
          <p:nvPr/>
        </p:nvSpPr>
        <p:spPr>
          <a:xfrm>
            <a:off x="1357313" y="3429000"/>
            <a:ext cx="8662035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70C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bliqueTop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কৃষিঃ চাল, গম ও ডাল। </a:t>
            </a:r>
            <a:endParaRPr lang="bn-IN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AD28E3C-3F8A-4EC8-B02E-C99D5F056E3B}"/>
              </a:ext>
            </a:extLst>
          </p:cNvPr>
          <p:cNvSpPr/>
          <p:nvPr/>
        </p:nvSpPr>
        <p:spPr>
          <a:xfrm>
            <a:off x="583326" y="151298"/>
            <a:ext cx="9735810" cy="2554545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পাঠ-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92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43142D-00F2-4566-8E45-9EDB150DDD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585" y="2599489"/>
            <a:ext cx="8246778" cy="4260254"/>
          </a:xfrm>
          <a:prstGeom prst="rect">
            <a:avLst/>
          </a:prstGeom>
          <a:ln>
            <a:solidFill>
              <a:srgbClr val="0070C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819C193-089B-4021-BCA2-506D32BCFACD}"/>
              </a:ext>
            </a:extLst>
          </p:cNvPr>
          <p:cNvSpPr txBox="1"/>
          <p:nvPr/>
        </p:nvSpPr>
        <p:spPr>
          <a:xfrm>
            <a:off x="9912300" y="4729616"/>
            <a:ext cx="1711571" cy="15696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FEF959-F85A-4EAE-8206-B9EA84E16B21}"/>
              </a:ext>
            </a:extLst>
          </p:cNvPr>
          <p:cNvSpPr txBox="1"/>
          <p:nvPr/>
        </p:nvSpPr>
        <p:spPr>
          <a:xfrm>
            <a:off x="342901" y="26707"/>
            <a:ext cx="11029950" cy="212365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0070C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া 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াংলাদেশ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দ্রব্যের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45841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A247BC1-CDF3-40E8-99ED-62D08C5EB1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6" y="1047285"/>
            <a:ext cx="8943973" cy="4763430"/>
          </a:xfrm>
          <a:prstGeom prst="rect">
            <a:avLst/>
          </a:prstGeom>
          <a:ln>
            <a:solidFill>
              <a:srgbClr val="00B0F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B2C0CE5-F61B-48B6-B92C-B94310AFA034}"/>
              </a:ext>
            </a:extLst>
          </p:cNvPr>
          <p:cNvSpPr txBox="1"/>
          <p:nvPr/>
        </p:nvSpPr>
        <p:spPr>
          <a:xfrm>
            <a:off x="9791699" y="3765128"/>
            <a:ext cx="1971675" cy="14465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গম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42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34B292-DAF1-4315-BB20-7C86B44CB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6" y="355045"/>
            <a:ext cx="9085164" cy="5882878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51B89B-EBAF-4DD2-A62D-D93DBA100F5B}"/>
              </a:ext>
            </a:extLst>
          </p:cNvPr>
          <p:cNvSpPr txBox="1"/>
          <p:nvPr/>
        </p:nvSpPr>
        <p:spPr>
          <a:xfrm>
            <a:off x="10442477" y="4263390"/>
            <a:ext cx="1308296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ডাল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72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</TotalTime>
  <Words>279</Words>
  <Application>Microsoft Office PowerPoint</Application>
  <PresentationFormat>Widescreen</PresentationFormat>
  <Paragraphs>48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165</cp:revision>
  <dcterms:created xsi:type="dcterms:W3CDTF">2019-03-19T06:51:40Z</dcterms:created>
  <dcterms:modified xsi:type="dcterms:W3CDTF">2020-11-02T16:44:23Z</dcterms:modified>
</cp:coreProperties>
</file>